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A5724A-98F2-4DF6-A2DC-E1F4FCCA857F}">
  <a:tblStyle styleId="{33A5724A-98F2-4DF6-A2DC-E1F4FCCA85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FDF4D92-7976-4680-8E5B-4B7BB1498DD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 txBox="1"/>
          <p:nvPr/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/>
          <p:nvPr>
            <p:ph idx="2" type="sldImg"/>
          </p:nvPr>
        </p:nvSpPr>
        <p:spPr>
          <a:xfrm>
            <a:off x="1144588" y="687388"/>
            <a:ext cx="4567237" cy="3424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/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n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0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0" name="Google Shape;990;p10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91" name="Google Shape;991;p100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0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3" name="Google Shape;993;p100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3" name="Google Shape;1003;p10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4" name="Google Shape;1004;p10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05" name="Google Shape;1005;p10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0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3" name="Google Shape;1013;p10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4" name="Google Shape;1014;p10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15" name="Google Shape;1015;p10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0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3" name="Google Shape;1023;p10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4" name="Google Shape;1024;p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1" name="Google Shape;1031;p10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32" name="Google Shape;1032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9" name="Google Shape;1039;p10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40" name="Google Shape;1040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0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7" name="Google Shape;1047;p10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48" name="Google Shape;1048;p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6" name="Google Shape;1056;p10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57" name="Google Shape;1057;p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0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5" name="Google Shape;1065;p10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6" name="Google Shape;1066;p10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67" name="Google Shape;1067;p10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10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5" name="Google Shape;1075;p10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6" name="Google Shape;1076;p10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77" name="Google Shape;1077;p10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0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1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5" name="Google Shape;1085;p11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86" name="Google Shape;1086;p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1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3" name="Google Shape;1093;p11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4" name="Google Shape;1094;p11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5" name="Google Shape;1095;p11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1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1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3" name="Google Shape;1103;p11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04" name="Google Shape;1104;p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1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1" name="Google Shape;1111;p11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2" name="Google Shape;1112;p11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13" name="Google Shape;1113;p11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1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1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1" name="Google Shape;1121;p11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2" name="Google Shape;1122;p11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23" name="Google Shape;1123;p11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1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1" name="Google Shape;1131;p11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32" name="Google Shape;1132;p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1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9" name="Google Shape;1139;p11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0" name="Google Shape;1140;p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1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7" name="Google Shape;1147;p11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8" name="Google Shape;1148;p11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9" name="Google Shape;1149;p11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1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1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7" name="Google Shape;1157;p11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8" name="Google Shape;1158;p11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59" name="Google Shape;1159;p11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1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7" name="Google Shape;1167;p11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8" name="Google Shape;1168;p11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69" name="Google Shape;1169;p11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1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9" name="Google Shape;1179;p12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80" name="Google Shape;1180;p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7" name="Google Shape;1187;p12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88" name="Google Shape;1188;p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2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5" name="Google Shape;1195;p12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6" name="Google Shape;1196;p12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97" name="Google Shape;1197;p12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2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2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5" name="Google Shape;1205;p12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06" name="Google Shape;1206;p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3" name="Google Shape;1213;p12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4" name="Google Shape;1214;p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2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1" name="Google Shape;1221;p12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22" name="Google Shape;1222;p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2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9" name="Google Shape;1229;p12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30" name="Google Shape;1230;p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8" name="Google Shape;1238;p12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39" name="Google Shape;1239;p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7" name="Google Shape;1247;p12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8" name="Google Shape;1248;p12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49" name="Google Shape;1249;p12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12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2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7" name="Google Shape;1257;p12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8" name="Google Shape;1258;p12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59" name="Google Shape;1259;p12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12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7" name="Google Shape;1267;p13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8" name="Google Shape;1268;p13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69" name="Google Shape;1269;p130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130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3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7" name="Google Shape;1277;p13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8" name="Google Shape;1278;p13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79" name="Google Shape;1279;p13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13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3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7" name="Google Shape;1287;p13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8" name="Google Shape;1288;p13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9" name="Google Shape;1289;p13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3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3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7" name="Google Shape;1297;p13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8" name="Google Shape;1298;p13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99" name="Google Shape;1299;p13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3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3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7" name="Google Shape;1307;p13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8" name="Google Shape;1308;p13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09" name="Google Shape;1309;p13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3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3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7" name="Google Shape;1317;p13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8" name="Google Shape;1318;p13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19" name="Google Shape;1319;p135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35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3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7" name="Google Shape;1327;p13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8" name="Google Shape;1328;p13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29" name="Google Shape;1329;p13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3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3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9" name="Google Shape;1339;p13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0" name="Google Shape;1340;p13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41" name="Google Shape;1341;p13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13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3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9" name="Google Shape;1349;p13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0" name="Google Shape;1350;p13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51" name="Google Shape;1351;p13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13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3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9" name="Google Shape;1359;p13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0" name="Google Shape;1360;p13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61" name="Google Shape;1361;p13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3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4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9" name="Google Shape;1369;p14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70" name="Google Shape;1370;p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4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7" name="Google Shape;1377;p14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78" name="Google Shape;1378;p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4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5" name="Google Shape;1385;p14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86" name="Google Shape;1386;p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4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3" name="Google Shape;1393;p14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94" name="Google Shape;1394;p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4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2" name="Google Shape;1402;p14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03" name="Google Shape;1403;p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4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1" name="Google Shape;1411;p14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12" name="Google Shape;1412;p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4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9" name="Google Shape;1419;p14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0" name="Google Shape;1420;p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4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7" name="Google Shape;1427;p14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8" name="Google Shape;1428;p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4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5" name="Google Shape;1435;p14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36" name="Google Shape;1436;p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4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3" name="Google Shape;1443;p14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44" name="Google Shape;1444;p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5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1" name="Google Shape;1451;p15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52" name="Google Shape;1452;p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5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1" name="Google Shape;1461;p15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62" name="Google Shape;1462;p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5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0" name="Google Shape;1470;p15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71" name="Google Shape;1471;p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5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8" name="Google Shape;1478;p15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9" name="Google Shape;1479;p15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80" name="Google Shape;1480;p15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5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5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8" name="Google Shape;1488;p15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89" name="Google Shape;1489;p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5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6" name="Google Shape;1496;p15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7" name="Google Shape;1497;p15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98" name="Google Shape;1498;p155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155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5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6" name="Google Shape;1506;p15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07" name="Google Shape;1507;p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5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4" name="Google Shape;1514;p15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5" name="Google Shape;1515;p15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16" name="Google Shape;1516;p15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15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5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5" name="Google Shape;1525;p15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6" name="Google Shape;1526;p15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27" name="Google Shape;1527;p15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15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5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6" name="Google Shape;1536;p15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7" name="Google Shape;1537;p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6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4" name="Google Shape;1544;p16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45" name="Google Shape;1545;p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6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2" name="Google Shape;1552;p16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3" name="Google Shape;1553;p16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54" name="Google Shape;1554;p16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16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6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5" name="Google Shape;1565;p16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6" name="Google Shape;1566;p16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67" name="Google Shape;1567;p16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6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6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8" name="Google Shape;1578;p16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9" name="Google Shape;1579;p16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80" name="Google Shape;1580;p16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16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6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8" name="Google Shape;1588;p16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9" name="Google Shape;1589;p16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90" name="Google Shape;1590;p16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16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6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8" name="Google Shape;1598;p16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9" name="Google Shape;1599;p16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00" name="Google Shape;1600;p165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165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6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8" name="Google Shape;1608;p16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9" name="Google Shape;1609;p16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10" name="Google Shape;1610;p16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16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6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8" name="Google Shape;1618;p16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19" name="Google Shape;1619;p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6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6" name="Google Shape;1626;p16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7" name="Google Shape;1627;p16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28" name="Google Shape;1628;p16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6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6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6" name="Google Shape;1636;p16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7" name="Google Shape;1637;p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1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5" name="Google Shape;195;p1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7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4" name="Google Shape;1644;p17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5" name="Google Shape;1645;p17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46" name="Google Shape;1646;p170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170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7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4" name="Google Shape;1654;p17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55" name="Google Shape;1655;p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7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2" name="Google Shape;1662;p17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63" name="Google Shape;1663;p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7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1" name="Google Shape;1671;p17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2" name="Google Shape;1672;p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7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0" name="Google Shape;1680;p17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1" name="Google Shape;1681;p17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82" name="Google Shape;1682;p17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7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7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0" name="Google Shape;1690;p17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1" name="Google Shape;1691;p17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92" name="Google Shape;1692;p175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175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7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0" name="Google Shape;1700;p17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1" name="Google Shape;1701;p17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02" name="Google Shape;1702;p17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17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7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0" name="Google Shape;1710;p17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1" name="Google Shape;1711;p17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12" name="Google Shape;1712;p17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17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7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0" name="Google Shape;1720;p17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21" name="Google Shape;1721;p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7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9" name="Google Shape;1729;p17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0" name="Google Shape;1730;p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1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1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" name="Google Shape;205;p1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8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7" name="Google Shape;1737;p18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8" name="Google Shape;1738;p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8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5" name="Google Shape;1745;p18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6" name="Google Shape;1746;p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8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3" name="Google Shape;1753;p18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54" name="Google Shape;1754;p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8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1" name="Google Shape;1761;p18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62" name="Google Shape;1762;p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8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9" name="Google Shape;1769;p18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0" name="Google Shape;1770;p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8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8" name="Google Shape;1778;p18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9" name="Google Shape;1779;p1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8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7" name="Google Shape;1787;p18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8" name="Google Shape;1788;p18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89" name="Google Shape;1789;p18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8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8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8" name="Google Shape;1798;p18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9" name="Google Shape;1799;p18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0" name="Google Shape;1800;p18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8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8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8" name="Google Shape;1808;p18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9" name="Google Shape;1809;p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8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6" name="Google Shape;1816;p18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7" name="Google Shape;1817;p18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18" name="Google Shape;1818;p18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18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1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1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5" name="Google Shape;215;p1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9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6" name="Google Shape;1826;p19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7" name="Google Shape;1827;p19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28" name="Google Shape;1828;p190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190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9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6" name="Google Shape;1836;p19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7" name="Google Shape;1837;p19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38" name="Google Shape;1838;p19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19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9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6" name="Google Shape;1846;p19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7" name="Google Shape;1847;p19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48" name="Google Shape;1848;p19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19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9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6" name="Google Shape;1856;p19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57" name="Google Shape;1857;p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9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4" name="Google Shape;1864;p19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5" name="Google Shape;1865;p19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66" name="Google Shape;1866;p19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19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9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4" name="Google Shape;1874;p19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75" name="Google Shape;1875;p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9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1" name="Google Shape;1901;p19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02" name="Google Shape;1902;p19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9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4" name="Google Shape;1904;p19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9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1" name="Google Shape;1911;p19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2" name="Google Shape;1912;p19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13" name="Google Shape;1913;p19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9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9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2" name="Google Shape;1922;p19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3" name="Google Shape;1923;p19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24" name="Google Shape;1924;p19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19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9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4" name="Google Shape;1934;p19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5" name="Google Shape;1935;p19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36" name="Google Shape;1936;p19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9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4" name="Google Shape;1944;p20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45" name="Google Shape;1945;p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0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2" name="Google Shape;1952;p20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53" name="Google Shape;1953;p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0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0" name="Google Shape;1960;p20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61" name="Google Shape;1961;p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20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8" name="Google Shape;1968;p20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69" name="Google Shape;1969;p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0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6" name="Google Shape;1976;p20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77" name="Google Shape;1977;p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0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4" name="Google Shape;1984;p20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5" name="Google Shape;1985;p20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86" name="Google Shape;1986;p205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205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0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6" name="Google Shape;1996;p20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7" name="Google Shape;1997;p20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98" name="Google Shape;1998;p20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20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0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7" name="Google Shape;2007;p20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8" name="Google Shape;2008;p20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09" name="Google Shape;2009;p20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20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20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7" name="Google Shape;2017;p20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18" name="Google Shape;2018;p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20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7" name="Google Shape;2027;p20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8" name="Google Shape;2028;p20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29" name="Google Shape;2029;p20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20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2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3" name="Google Shape;233;p2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21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7" name="Google Shape;2037;p21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8" name="Google Shape;2038;p21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39" name="Google Shape;2039;p210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210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1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7" name="Google Shape;2047;p21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8" name="Google Shape;2048;p21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49" name="Google Shape;2049;p21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21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21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7" name="Google Shape;2057;p21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8" name="Google Shape;2058;p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21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5" name="Google Shape;2065;p21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66" name="Google Shape;2066;p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21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3" name="Google Shape;2073;p21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74" name="Google Shape;2074;p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21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1" name="Google Shape;2081;p21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82" name="Google Shape;2082;p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21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9" name="Google Shape;2089;p21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90" name="Google Shape;2090;p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21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8" name="Google Shape;2098;p21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99" name="Google Shape;2099;p2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21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7" name="Google Shape;2107;p21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8" name="Google Shape;2108;p21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09" name="Google Shape;2109;p21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21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21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7" name="Google Shape;2117;p21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18" name="Google Shape;2118;p21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21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0" name="Google Shape;2120;p21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3" name="Google Shape;243;p2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22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7" name="Google Shape;2127;p22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8" name="Google Shape;2128;p22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29" name="Google Shape;2129;p220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220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22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8" name="Google Shape;2138;p22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39" name="Google Shape;2139;p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22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8" name="Google Shape;2148;p22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49" name="Google Shape;2149;p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22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7" name="Google Shape;2157;p22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8" name="Google Shape;2158;p22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59" name="Google Shape;2159;p22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22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22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9" name="Google Shape;2169;p22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0" name="Google Shape;2170;p22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71" name="Google Shape;2171;p22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p22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22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9" name="Google Shape;2179;p22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80" name="Google Shape;2180;p2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22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4" name="Google Shape;2934;p22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35" name="Google Shape;2935;p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7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p22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9" name="Google Shape;3689;p22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90" name="Google Shape;3690;p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2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p22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4" name="Google Shape;4444;p22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45" name="Google Shape;4445;p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p22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3" name="Google Shape;4453;p22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54" name="Google Shape;4454;p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3" name="Google Shape;253;p2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9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Google Shape;4460;p23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1" name="Google Shape;4461;p23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62" name="Google Shape;4462;p2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7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p23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9" name="Google Shape;4469;p23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0" name="Google Shape;4470;p23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71" name="Google Shape;4471;p23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2" name="Google Shape;4472;p23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8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p23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0" name="Google Shape;4480;p23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1" name="Google Shape;4481;p23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82" name="Google Shape;4482;p23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3" name="Google Shape;4483;p23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p23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2" name="Google Shape;4492;p23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3" name="Google Shape;4493;p23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94" name="Google Shape;4494;p23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5" name="Google Shape;4495;p23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p23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4" name="Google Shape;4504;p23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05" name="Google Shape;4505;p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0" name="Shape 4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1" name="Google Shape;4511;p23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2" name="Google Shape;4512;p23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13" name="Google Shape;4513;p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8" name="Shape 4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9" name="Google Shape;4519;p23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0" name="Google Shape;4520;p23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21" name="Google Shape;4521;p2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6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7" name="Google Shape;4527;p23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8" name="Google Shape;4528;p23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9" name="Google Shape;4529;p23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30" name="Google Shape;4530;p23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1" name="Google Shape;4531;p23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6" name="Shape 4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7" name="Google Shape;4537;p23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8" name="Google Shape;4538;p23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39" name="Google Shape;4539;p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4" name="Shape 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Google Shape;4545;p23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6" name="Google Shape;4546;p23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7" name="Google Shape;4547;p23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48" name="Google Shape;4548;p23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9" name="Google Shape;4549;p23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3" name="Google Shape;263;p2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4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p24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6" name="Google Shape;4556;p24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7" name="Google Shape;4557;p24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58" name="Google Shape;4558;p240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9" name="Google Shape;4559;p240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4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p24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6" name="Google Shape;4566;p24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7" name="Google Shape;4567;p24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68" name="Google Shape;4568;p24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9" name="Google Shape;4569;p24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4" name="Shape 4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5" name="Google Shape;4575;p24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6" name="Google Shape;4576;p24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7" name="Google Shape;4577;p24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78" name="Google Shape;4578;p24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9" name="Google Shape;4579;p24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4" name="Shape 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5" name="Google Shape;4585;p24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6" name="Google Shape;4586;p24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87" name="Google Shape;4587;p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2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3" name="Google Shape;4593;p24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4" name="Google Shape;4594;p24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5" name="Google Shape;4595;p24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96" name="Google Shape;4596;p24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7" name="Google Shape;4597;p24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2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p24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4" name="Google Shape;4604;p24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5" name="Google Shape;4605;p24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06" name="Google Shape;4606;p245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7" name="Google Shape;4607;p245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4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Google Shape;4615;p24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6" name="Google Shape;4616;p24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7" name="Google Shape;4617;p24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18" name="Google Shape;4618;p24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9" name="Google Shape;4619;p24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4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Google Shape;4625;p24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6" name="Google Shape;4626;p24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7" name="Google Shape;4627;p24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28" name="Google Shape;4628;p24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9" name="Google Shape;4629;p24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4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5" name="Google Shape;4635;p24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6" name="Google Shape;4636;p24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37" name="Google Shape;4637;p2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2" name="Shape 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3" name="Google Shape;4643;p24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4" name="Google Shape;4644;p249:notes"/>
          <p:cNvSpPr/>
          <p:nvPr>
            <p:ph idx="2" type="sldImg"/>
          </p:nvPr>
        </p:nvSpPr>
        <p:spPr>
          <a:xfrm>
            <a:off x="1144588" y="687388"/>
            <a:ext cx="4567237" cy="34242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2" name="Google Shape;272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2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2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1" name="Google Shape;281;p2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2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0" name="Google Shape;290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2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9" name="Google Shape;299;p2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2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2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9" name="Google Shape;309;p2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8" name="Google Shape;318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7" name="Google Shape;327;p3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6" name="Google Shape;336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3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5" name="Google Shape;345;p3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3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5" name="Google Shape;355;p3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3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3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5" name="Google Shape;365;p35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5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4" name="Google Shape;374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3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2" name="Google Shape;382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3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0" name="Google Shape;390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3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8" name="Google Shape;398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4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7" name="Google Shape;407;p40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40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4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8" name="Google Shape;418;p4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4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p4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4" name="Google Shape;434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4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2" name="Google Shape;442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4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4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3" name="Google Shape;453;p4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4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4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4" name="Google Shape;464;p45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5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4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4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4" name="Google Shape;474;p4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4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5" name="Google Shape;485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4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4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7" name="Google Shape;497;p4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4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7" name="Google Shape;507;p4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6" name="Google Shape;516;p5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5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8" name="Google Shape;518;p50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0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5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Google Shape;528;p5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9" name="Google Shape;529;p5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5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7" name="Google Shape;537;p5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8" name="Google Shape;538;p5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" name="Google Shape;546;p5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" name="Google Shape;547;p5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8" name="Google Shape;548;p5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5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7" name="Google Shape;557;p5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8" name="Google Shape;558;p5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5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7" name="Google Shape;567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4" name="Google Shape;574;p5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5" name="Google Shape;575;p5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6" name="Google Shape;576;p5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4" name="Google Shape;584;p5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5" name="Google Shape;585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5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3" name="Google Shape;593;p5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5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Google Shape;595;p5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5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5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4" name="Google Shape;604;p5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6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p6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4" name="Google Shape;614;p60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0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2" name="Google Shape;622;p6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3" name="Google Shape;623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0" name="Google Shape;630;p6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1" name="Google Shape;631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p6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9" name="Google Shape;639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6" name="Google Shape;646;p6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47" name="Google Shape;647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4" name="Google Shape;654;p6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5" name="Google Shape;655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p6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3" name="Google Shape;663;p6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64" name="Google Shape;664;p6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2" name="Google Shape;672;p6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3" name="Google Shape;673;p6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4" name="Google Shape;674;p6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2" name="Google Shape;682;p6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83" name="Google Shape;683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0" name="Google Shape;690;p6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1" name="Google Shape;691;p6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2" name="Google Shape;692;p6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2" name="Google Shape;112;p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0" name="Google Shape;700;p7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1" name="Google Shape;701;p7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2" name="Google Shape;702;p70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70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0" name="Google Shape;710;p7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1" name="Google Shape;711;p7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2" name="Google Shape;712;p7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7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0" name="Google Shape;720;p7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1" name="Google Shape;721;p7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2" name="Google Shape;722;p7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0" name="Google Shape;730;p7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1" name="Google Shape;731;p7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2" name="Google Shape;732;p7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7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0" name="Google Shape;740;p7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p7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2" name="Google Shape;742;p7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7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0" name="Google Shape;750;p7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1" name="Google Shape;751;p7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2" name="Google Shape;752;p75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75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0" name="Google Shape;760;p7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p7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2" name="Google Shape;762;p76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76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0" name="Google Shape;770;p7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1" name="Google Shape;771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8" name="Google Shape;778;p7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9" name="Google Shape;779;p7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80" name="Google Shape;780;p7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7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8" name="Google Shape;788;p7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89" name="Google Shape;789;p7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7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1" name="Google Shape;791;p7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8" name="Google Shape;798;p8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9" name="Google Shape;799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6" name="Google Shape;806;p8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7" name="Google Shape;807;p8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8" name="Google Shape;808;p8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8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6" name="Google Shape;816;p8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7" name="Google Shape;817;p8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8" name="Google Shape;818;p8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8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8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8" name="Google Shape;828;p8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8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0" name="Google Shape;830;p8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7" name="Google Shape;837;p8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38" name="Google Shape;838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5" name="Google Shape;845;p8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6" name="Google Shape;846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3" name="Google Shape;853;p8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4" name="Google Shape;854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1" name="Google Shape;861;p8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2" name="Google Shape;862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0" name="Google Shape;870;p8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1" name="Google Shape;871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8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0" name="Google Shape;880;p8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1" name="Google Shape;881;p8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89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0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9" name="Google Shape;889;p90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0" name="Google Shape;890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1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7" name="Google Shape;897;p9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8" name="Google Shape;898;p91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9" name="Google Shape;899;p91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91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2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7" name="Google Shape;907;p9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8" name="Google Shape;908;p92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09" name="Google Shape;909;p92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92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3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8" name="Google Shape;918;p9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9" name="Google Shape;919;p93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0" name="Google Shape;920;p93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93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4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8" name="Google Shape;928;p9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9" name="Google Shape;929;p94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0" name="Google Shape;930;p94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94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5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1" name="Google Shape;941;p9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2" name="Google Shape;942;p95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3" name="Google Shape;943;p95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95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6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1" name="Google Shape;951;p96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52" name="Google Shape;952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7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1" name="Google Shape;961;p9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2" name="Google Shape;962;p97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3" name="Google Shape;963;p97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97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8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2" name="Google Shape;972;p9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3" name="Google Shape;973;p98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74" name="Google Shape;974;p98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98:notes"/>
          <p:cNvSpPr txBox="1"/>
          <p:nvPr>
            <p:ph idx="1" type="body"/>
          </p:nvPr>
        </p:nvSpPr>
        <p:spPr>
          <a:xfrm>
            <a:off x="914400" y="4343400"/>
            <a:ext cx="5027613" cy="4113213"/>
          </a:xfrm>
          <a:prstGeom prst="rect">
            <a:avLst/>
          </a:prstGeom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9:notes"/>
          <p:cNvSpPr txBox="1"/>
          <p:nvPr>
            <p:ph idx="12" type="sldNum"/>
          </p:nvPr>
        </p:nvSpPr>
        <p:spPr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150" spcFirstLastPara="1" rIns="92150" wrap="square" tIns="460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2" name="Google Shape;982;p99:notes"/>
          <p:cNvSpPr/>
          <p:nvPr>
            <p:ph idx="2" type="sldImg"/>
          </p:nvPr>
        </p:nvSpPr>
        <p:spPr>
          <a:xfrm>
            <a:off x="1144588" y="687388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83" name="Google Shape;983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677863" y="457200"/>
            <a:ext cx="7770812" cy="1141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 rot="5400000">
            <a:off x="2510632" y="148432"/>
            <a:ext cx="4113213" cy="777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 rot="5400000">
            <a:off x="4665663" y="2303462"/>
            <a:ext cx="5637213" cy="1944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 rot="5400000">
            <a:off x="700088" y="434975"/>
            <a:ext cx="5637213" cy="568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275" lIns="90350" spcFirstLastPara="1" rIns="90350" wrap="square" tIns="4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4275" lIns="90350" spcFirstLastPara="1" rIns="90350" wrap="square" tIns="4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lvl="0" algn="ctr">
              <a:spcBef>
                <a:spcPts val="9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77863" y="457200"/>
            <a:ext cx="7770812" cy="1141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77863" y="1981200"/>
            <a:ext cx="7778750" cy="411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4275" lIns="90350" spcFirstLastPara="1" rIns="90350" wrap="square" tIns="4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677863" y="457200"/>
            <a:ext cx="7770812" cy="1141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677863" y="1981200"/>
            <a:ext cx="3813175" cy="411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643438" y="1981200"/>
            <a:ext cx="3813175" cy="411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8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677863" y="457200"/>
            <a:ext cx="7770812" cy="1141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275" lIns="90350" spcFirstLastPara="1" rIns="90350" wrap="square" tIns="4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400"/>
              <a:buNone/>
              <a:defRPr sz="32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800"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4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A0A2D"/>
            </a:gs>
            <a:gs pos="100000">
              <a:srgbClr val="1F1F80"/>
            </a:gs>
          </a:gsLst>
          <a:lin ang="5400000" scaled="0"/>
        </a:gra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77863" y="457200"/>
            <a:ext cx="7770812" cy="1141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77863" y="1981200"/>
            <a:ext cx="7778750" cy="411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>
            <a:lvl1pPr indent="-228600" lvl="0" marL="457200" marR="0" rtl="0" algn="l">
              <a:spcBef>
                <a:spcPts val="90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/>
        </p:nvSpPr>
        <p:spPr>
          <a:xfrm>
            <a:off x="8450263" y="6457950"/>
            <a:ext cx="715962" cy="39846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PTC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6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5.jp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0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0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4.png"/><Relationship Id="rId4" Type="http://schemas.openxmlformats.org/officeDocument/2006/relationships/image" Target="../media/image29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7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8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3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32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34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7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36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41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35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39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38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43.jpg"/><Relationship Id="rId4" Type="http://schemas.openxmlformats.org/officeDocument/2006/relationships/image" Target="../media/image40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52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47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54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48.jpg"/><Relationship Id="rId4" Type="http://schemas.openxmlformats.org/officeDocument/2006/relationships/image" Target="../media/image45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42.jpg"/><Relationship Id="rId4" Type="http://schemas.openxmlformats.org/officeDocument/2006/relationships/image" Target="../media/image51.jp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53.jp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55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56.jp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59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62.jp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58.jpg"/><Relationship Id="rId4" Type="http://schemas.openxmlformats.org/officeDocument/2006/relationships/image" Target="../media/image61.jp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57.jpg"/><Relationship Id="rId4" Type="http://schemas.openxmlformats.org/officeDocument/2006/relationships/image" Target="../media/image60.jp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7.xml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65.jpg"/><Relationship Id="rId4" Type="http://schemas.openxmlformats.org/officeDocument/2006/relationships/image" Target="../media/image63.jp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6.xml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6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12.jpg"/><Relationship Id="rId5" Type="http://schemas.openxmlformats.org/officeDocument/2006/relationships/image" Target="../media/image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6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7.jpg"/><Relationship Id="rId4" Type="http://schemas.openxmlformats.org/officeDocument/2006/relationships/image" Target="../media/image14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8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685800" y="28860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700">
                <a:solidFill>
                  <a:srgbClr val="FFFF00"/>
                </a:solidFill>
              </a:rPr>
              <a:t>Первинна</a:t>
            </a:r>
            <a:endParaRPr sz="77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700">
                <a:solidFill>
                  <a:srgbClr val="FFFF00"/>
                </a:solidFill>
              </a:rPr>
              <a:t>травматологічна допомога</a:t>
            </a:r>
            <a:endParaRPr b="0" i="0" sz="77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00"/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0" y="6491288"/>
            <a:ext cx="2952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grpSp>
        <p:nvGrpSpPr>
          <p:cNvPr id="60" name="Google Shape;60;p13"/>
          <p:cNvGrpSpPr/>
          <p:nvPr/>
        </p:nvGrpSpPr>
        <p:grpSpPr>
          <a:xfrm>
            <a:off x="168275" y="77788"/>
            <a:ext cx="4408488" cy="915987"/>
            <a:chOff x="106" y="49"/>
            <a:chExt cx="2777" cy="577"/>
          </a:xfrm>
        </p:grpSpPr>
        <p:sp>
          <p:nvSpPr>
            <p:cNvPr id="61" name="Google Shape;61;p13"/>
            <p:cNvSpPr txBox="1"/>
            <p:nvPr/>
          </p:nvSpPr>
          <p:spPr>
            <a:xfrm>
              <a:off x="106" y="49"/>
              <a:ext cx="1022" cy="5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5400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PTC</a:t>
              </a:r>
              <a:endParaRPr/>
            </a:p>
          </p:txBody>
        </p:sp>
        <p:sp>
          <p:nvSpPr>
            <p:cNvPr id="62" name="Google Shape;62;p13"/>
            <p:cNvSpPr txBox="1"/>
            <p:nvPr/>
          </p:nvSpPr>
          <p:spPr>
            <a:xfrm>
              <a:off x="970" y="120"/>
              <a:ext cx="1913" cy="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1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Primary Trauma Care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1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Foundation</a:t>
              </a:r>
              <a:endParaRPr/>
            </a:p>
          </p:txBody>
        </p:sp>
      </p:grpSp>
      <p:sp>
        <p:nvSpPr>
          <p:cNvPr id="63" name="Google Shape;63;p13"/>
          <p:cNvSpPr txBox="1"/>
          <p:nvPr/>
        </p:nvSpPr>
        <p:spPr>
          <a:xfrm>
            <a:off x="3581400" y="5365800"/>
            <a:ext cx="5486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</a:rPr>
              <a:t>Наша подяка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Перекладено у неймовірно короткі строки, в умовах війни та повітряних тривог, групою волонтерів-перекладачів з кафедри англійської філології ЛНУ ім. І.Франка:  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-GB" sz="800">
                <a:solidFill>
                  <a:schemeClr val="lt1"/>
                </a:solidFill>
              </a:rPr>
              <a:t>Когут Світланою (керівник групи, доцент)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-GB" sz="800">
                <a:solidFill>
                  <a:schemeClr val="lt1"/>
                </a:solidFill>
              </a:rPr>
              <a:t>та студентами 1 та 2 курсів: Гарасим Марією, Васильєвою Софією, Яремчуком Антоном, Іванюхою Назаром, Якімінік Уляною, Щіпною Христиною, Андрійчик Андріаною, Ханас Роксоланою, Гринчук Діаною, Яцик Тетяною, Луців Христиною, Повандою Юлією.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</a:rPr>
              <a:t>Слава Україні!</a:t>
            </a:r>
            <a:endParaRPr b="1"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Система ПТД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677863" y="1789113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Стабілізація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включає: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повторну оцінку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оптимізацію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документацію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зв’язок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коли стан стабільний</a:t>
            </a:r>
            <a:endParaRPr/>
          </a:p>
          <a:p>
            <a:pPr indent="-3032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Times New Roman"/>
              <a:buChar char="•"/>
            </a:pPr>
            <a:r>
              <a:rPr lang="en-GB" sz="3000">
                <a:solidFill>
                  <a:srgbClr val="FFFF00"/>
                </a:solidFill>
              </a:rPr>
              <a:t>Транспортувати для повного огляду</a:t>
            </a:r>
            <a:endParaRPr sz="3000"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4763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endParaRPr sz="54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Флотація грудної клітки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996" name="Google Shape;996;p112"/>
          <p:cNvSpPr txBox="1"/>
          <p:nvPr/>
        </p:nvSpPr>
        <p:spPr>
          <a:xfrm>
            <a:off x="224225" y="1830138"/>
            <a:ext cx="6623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Arial"/>
              <a:buChar char="•"/>
            </a:pPr>
            <a:r>
              <a:rPr lang="en-GB" sz="3200">
                <a:solidFill>
                  <a:srgbClr val="FFFFFF"/>
                </a:solidFill>
              </a:rPr>
              <a:t>Нестабільний сегмент</a:t>
            </a:r>
            <a:endParaRPr/>
          </a:p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Arial"/>
              <a:buChar char="•"/>
            </a:pPr>
            <a:r>
              <a:rPr lang="en-GB" sz="3200">
                <a:solidFill>
                  <a:srgbClr val="FFFFFF"/>
                </a:solidFill>
              </a:rPr>
              <a:t>Парадоксальні рухи з вентиляцією</a:t>
            </a:r>
            <a:endParaRPr/>
          </a:p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Arial"/>
              <a:buChar char="•"/>
            </a:pPr>
            <a:r>
              <a:rPr lang="en-GB" sz="3200">
                <a:solidFill>
                  <a:srgbClr val="FFFFFF"/>
                </a:solidFill>
              </a:rPr>
              <a:t>Може призвести до серйозного порушення дихання</a:t>
            </a:r>
            <a:endParaRPr/>
          </a:p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Arial"/>
              <a:buChar char="•"/>
            </a:pPr>
            <a:r>
              <a:rPr lang="en-GB" sz="3200">
                <a:solidFill>
                  <a:srgbClr val="FFFFFF"/>
                </a:solidFill>
              </a:rPr>
              <a:t>Адекватне знеболення є життєво необхідним</a:t>
            </a:r>
            <a:endParaRPr/>
          </a:p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Arial"/>
              <a:buChar char="•"/>
            </a:pPr>
            <a:r>
              <a:rPr lang="en-GB" sz="3200">
                <a:solidFill>
                  <a:srgbClr val="FFFFFF"/>
                </a:solidFill>
              </a:rPr>
              <a:t>Надання кисню</a:t>
            </a:r>
            <a:endParaRPr/>
          </a:p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Arial"/>
              <a:buChar char="•"/>
            </a:pPr>
            <a:r>
              <a:rPr lang="en-GB" sz="3200">
                <a:solidFill>
                  <a:srgbClr val="FFFFFF"/>
                </a:solidFill>
              </a:rPr>
              <a:t>Розглядається допоміжна вентиляція</a:t>
            </a:r>
            <a:endParaRPr/>
          </a:p>
        </p:txBody>
      </p:sp>
      <p:sp>
        <p:nvSpPr>
          <p:cNvPr id="997" name="Google Shape;997;p112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/>
          </a:p>
        </p:txBody>
      </p:sp>
      <p:grpSp>
        <p:nvGrpSpPr>
          <p:cNvPr id="998" name="Google Shape;998;p112"/>
          <p:cNvGrpSpPr/>
          <p:nvPr/>
        </p:nvGrpSpPr>
        <p:grpSpPr>
          <a:xfrm>
            <a:off x="6413500" y="2782888"/>
            <a:ext cx="2449215" cy="2855912"/>
            <a:chOff x="4040" y="1753"/>
            <a:chExt cx="1543" cy="1799"/>
          </a:xfrm>
        </p:grpSpPr>
        <p:pic>
          <p:nvPicPr>
            <p:cNvPr id="999" name="Google Shape;999;p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40" y="1753"/>
              <a:ext cx="1476" cy="1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112"/>
            <p:cNvSpPr/>
            <p:nvPr/>
          </p:nvSpPr>
          <p:spPr>
            <a:xfrm rot="-840000">
              <a:off x="5132" y="2285"/>
              <a:ext cx="429" cy="233"/>
            </a:xfrm>
            <a:prstGeom prst="leftRightArrow">
              <a:avLst>
                <a:gd fmla="val 50000" name="adj1"/>
                <a:gd fmla="val 50437" name="adj2"/>
              </a:avLst>
            </a:prstGeom>
            <a:gradFill>
              <a:gsLst>
                <a:gs pos="0">
                  <a:srgbClr val="00AD7B"/>
                </a:gs>
                <a:gs pos="100000">
                  <a:srgbClr val="00E9A6"/>
                </a:gs>
              </a:gsLst>
              <a:lin ang="15360000" scaled="0"/>
            </a:gradFill>
            <a:ln cap="sq" cmpd="sng" w="9525">
              <a:solidFill>
                <a:srgbClr val="00CC9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 dir="5400000" dist="2304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1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Забій міокарда</a:t>
            </a:r>
            <a:endParaRPr/>
          </a:p>
        </p:txBody>
      </p:sp>
      <p:sp>
        <p:nvSpPr>
          <p:cNvPr id="1009" name="Google Shape;1009;p113"/>
          <p:cNvSpPr txBox="1"/>
          <p:nvPr/>
        </p:nvSpPr>
        <p:spPr>
          <a:xfrm>
            <a:off x="677863" y="2554288"/>
            <a:ext cx="7874000" cy="322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Поширений при тупих травмах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Може імітувати інфаркт міокарда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</a:t>
            </a:r>
            <a:r>
              <a:rPr lang="en-GB" sz="3600">
                <a:solidFill>
                  <a:srgbClr val="FFFFFF"/>
                </a:solidFill>
              </a:rPr>
              <a:t>ожлива раптова смерть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Моніторинг ЕКГ</a:t>
            </a:r>
            <a:endParaRPr/>
          </a:p>
        </p:txBody>
      </p:sp>
      <p:sp>
        <p:nvSpPr>
          <p:cNvPr id="1010" name="Google Shape;1010;p113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101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Інші травми</a:t>
            </a:r>
            <a:endParaRPr/>
          </a:p>
        </p:txBody>
      </p:sp>
      <p:sp>
        <p:nvSpPr>
          <p:cNvPr id="1019" name="Google Shape;1019;p114"/>
          <p:cNvSpPr txBox="1"/>
          <p:nvPr/>
        </p:nvSpPr>
        <p:spPr>
          <a:xfrm>
            <a:off x="677863" y="2413000"/>
            <a:ext cx="8301037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Тампонада серця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Пошкодження великої судини грудної клітки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Розрив трахеї або великих бронхів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Травма стравоходу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Пошкодження діафрагми</a:t>
            </a:r>
            <a:endParaRPr/>
          </a:p>
        </p:txBody>
      </p:sp>
      <p:sp>
        <p:nvSpPr>
          <p:cNvPr id="1020" name="Google Shape;1020;p114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102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15"/>
          <p:cNvSpPr txBox="1"/>
          <p:nvPr/>
        </p:nvSpPr>
        <p:spPr>
          <a:xfrm>
            <a:off x="3930650" y="1641475"/>
            <a:ext cx="1471613" cy="358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2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1027" name="Google Shape;1027;p115"/>
          <p:cNvSpPr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>
                <a:solidFill>
                  <a:srgbClr val="FFFF00"/>
                </a:solidFill>
              </a:rPr>
              <a:t>Травми грудної клітки</a:t>
            </a:r>
            <a:endParaRPr sz="6000"/>
          </a:p>
        </p:txBody>
      </p:sp>
      <p:sp>
        <p:nvSpPr>
          <p:cNvPr id="1028" name="Google Shape;1028;p115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103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1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rgbClr val="FFFF00"/>
                </a:solidFill>
              </a:rPr>
              <a:t>Травми грудної клітки</a:t>
            </a:r>
            <a:endParaRPr sz="600"/>
          </a:p>
        </p:txBody>
      </p:sp>
      <p:sp>
        <p:nvSpPr>
          <p:cNvPr id="1035" name="Google Shape;1035;p116"/>
          <p:cNvSpPr txBox="1"/>
          <p:nvPr/>
        </p:nvSpPr>
        <p:spPr>
          <a:xfrm>
            <a:off x="673975" y="1533450"/>
            <a:ext cx="7780200" cy="3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1587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Підсумок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Надання медичної допомоги розпочинається з первинного обстеження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(за алгоритмом ABCDE)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Розпізнайте та лікуйте травми, що загрожують життю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Більшість травм не потребують хірургічного втручання</a:t>
            </a:r>
            <a:endParaRPr/>
          </a:p>
        </p:txBody>
      </p:sp>
      <p:sp>
        <p:nvSpPr>
          <p:cNvPr id="1036" name="Google Shape;1036;p116"/>
          <p:cNvSpPr/>
          <p:nvPr/>
        </p:nvSpPr>
        <p:spPr>
          <a:xfrm>
            <a:off x="36513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104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7"/>
          <p:cNvSpPr txBox="1"/>
          <p:nvPr/>
        </p:nvSpPr>
        <p:spPr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живота та таза</a:t>
            </a:r>
            <a:endParaRPr/>
          </a:p>
        </p:txBody>
      </p:sp>
      <p:sp>
        <p:nvSpPr>
          <p:cNvPr id="1043" name="Google Shape;1043;p117"/>
          <p:cNvSpPr txBox="1"/>
          <p:nvPr/>
        </p:nvSpPr>
        <p:spPr>
          <a:xfrm>
            <a:off x="685800" y="2895600"/>
            <a:ext cx="77724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Наприкінці Ви зможете</a:t>
            </a:r>
            <a:endParaRPr/>
          </a:p>
          <a:p>
            <a:pPr indent="-339725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розпізнати травми живота та таза, що загрожують життю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зрозуміти принципи медичної допомоги при травмі живота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17"/>
          <p:cNvSpPr/>
          <p:nvPr/>
        </p:nvSpPr>
        <p:spPr>
          <a:xfrm>
            <a:off x="36513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1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Ситуація</a:t>
            </a:r>
            <a:endParaRPr/>
          </a:p>
        </p:txBody>
      </p:sp>
      <p:sp>
        <p:nvSpPr>
          <p:cNvPr id="1051" name="Google Shape;1051;p118"/>
          <p:cNvSpPr txBox="1"/>
          <p:nvPr/>
        </p:nvSpPr>
        <p:spPr>
          <a:xfrm>
            <a:off x="346075" y="1981200"/>
            <a:ext cx="55038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14287" lvl="0" marL="84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20-річний чоловік потрапив у бійку під час вживання спиртних напоїв у місцевому барі. Його привезли у вашу лікарню після удару ножем в живіт.</a:t>
            </a:r>
            <a:endParaRPr/>
          </a:p>
          <a:p>
            <a:pPr indent="14287" lvl="0" marL="84138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Він блідий та спітнілий.</a:t>
            </a:r>
            <a:endParaRPr/>
          </a:p>
          <a:p>
            <a:pPr indent="14287" lvl="0" marL="84138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2" name="Google Shape;1052;p118"/>
          <p:cNvPicPr preferRelativeResize="0"/>
          <p:nvPr/>
        </p:nvPicPr>
        <p:blipFill rotWithShape="1">
          <a:blip r:embed="rId3">
            <a:alphaModFix/>
          </a:blip>
          <a:srcRect b="0" l="-17174" r="17184" t="0"/>
          <a:stretch/>
        </p:blipFill>
        <p:spPr>
          <a:xfrm>
            <a:off x="5240338" y="2108200"/>
            <a:ext cx="372745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18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106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Запитання щодо ситуації</a:t>
            </a:r>
            <a:endParaRPr/>
          </a:p>
        </p:txBody>
      </p:sp>
      <p:sp>
        <p:nvSpPr>
          <p:cNvPr id="1060" name="Google Shape;1060;p119"/>
          <p:cNvSpPr txBox="1"/>
          <p:nvPr/>
        </p:nvSpPr>
        <p:spPr>
          <a:xfrm>
            <a:off x="282575" y="1981200"/>
            <a:ext cx="54387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Що Ви б зробили найперше?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Які можливі місця травм?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 би Ви оцінили та надали медичну допомогу пацієнту?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1" name="Google Shape;1061;p119"/>
          <p:cNvPicPr preferRelativeResize="0"/>
          <p:nvPr/>
        </p:nvPicPr>
        <p:blipFill rotWithShape="1">
          <a:blip r:embed="rId3">
            <a:alphaModFix/>
          </a:blip>
          <a:srcRect b="0" l="-17174" r="17184" t="0"/>
          <a:stretch/>
        </p:blipFill>
        <p:spPr>
          <a:xfrm>
            <a:off x="5240338" y="2108200"/>
            <a:ext cx="372745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19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107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2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</a:t>
            </a:r>
            <a:r>
              <a:rPr lang="en-GB" sz="5400">
                <a:solidFill>
                  <a:srgbClr val="FFFF00"/>
                </a:solidFill>
              </a:rPr>
              <a:t>а</a:t>
            </a:r>
            <a:r>
              <a:rPr lang="en-GB" sz="5400">
                <a:solidFill>
                  <a:srgbClr val="FFFF00"/>
                </a:solidFill>
              </a:rPr>
              <a:t> живота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Первинна оцінка</a:t>
            </a:r>
            <a:endParaRPr/>
          </a:p>
        </p:txBody>
      </p:sp>
      <p:sp>
        <p:nvSpPr>
          <p:cNvPr id="1071" name="Google Shape;1071;p120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108</a:t>
            </a:r>
            <a:endParaRPr/>
          </a:p>
        </p:txBody>
      </p:sp>
      <p:sp>
        <p:nvSpPr>
          <p:cNvPr id="1072" name="Google Shape;1072;p120"/>
          <p:cNvSpPr txBox="1"/>
          <p:nvPr/>
        </p:nvSpPr>
        <p:spPr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DFFEE"/>
                </a:solidFill>
              </a:rPr>
              <a:t>Первинне обстеження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rgbClr val="FDFFEE"/>
                </a:solidFill>
              </a:rPr>
              <a:t>Перевірка дихальних шляхів + шийного відділу хребта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Дихання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Кровообіг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rgbClr val="FFFFFF"/>
                </a:solidFill>
              </a:rPr>
              <a:t>Неврологічний статус</a:t>
            </a:r>
            <a:endParaRPr/>
          </a:p>
          <a:p>
            <a:pPr indent="-457200" lvl="0" marL="45720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GB" sz="3600">
                <a:solidFill>
                  <a:schemeClr val="lt1"/>
                </a:solidFill>
              </a:rPr>
              <a:t>Зовнішній вигляд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живота</a:t>
            </a:r>
            <a:endParaRPr/>
          </a:p>
        </p:txBody>
      </p:sp>
      <p:sp>
        <p:nvSpPr>
          <p:cNvPr id="1081" name="Google Shape;1081;p121"/>
          <p:cNvSpPr txBox="1"/>
          <p:nvPr/>
        </p:nvSpPr>
        <p:spPr>
          <a:xfrm>
            <a:off x="677863" y="2209800"/>
            <a:ext cx="7780337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Поширені причини шоку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Місця прихованої кровотечі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Оцінка може бути важкою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Часто необхідна повторна оцінка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Завчасно залучайте хірурга</a:t>
            </a:r>
            <a:endParaRPr/>
          </a:p>
        </p:txBody>
      </p:sp>
      <p:sp>
        <p:nvSpPr>
          <p:cNvPr id="1082" name="Google Shape;1082;p121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Система ПТД</a:t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3667125" y="1981200"/>
            <a:ext cx="18081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2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20638" y="6397625"/>
            <a:ext cx="4000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2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</a:rPr>
              <a:t>Травма живота</a:t>
            </a:r>
            <a:br>
              <a:rPr b="0" i="0" lang="en-GB" sz="4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Категорії</a:t>
            </a:r>
            <a:endParaRPr/>
          </a:p>
        </p:txBody>
      </p:sp>
      <p:sp>
        <p:nvSpPr>
          <p:cNvPr id="1089" name="Google Shape;1089;p122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Проникаюча</a:t>
            </a:r>
            <a:endParaRPr/>
          </a:p>
          <a:p>
            <a:pPr indent="-228600" lvl="2" marL="1143000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вогнепальна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800">
                <a:solidFill>
                  <a:srgbClr val="FFFFFF"/>
                </a:solidFill>
              </a:rPr>
              <a:t>ножова</a:t>
            </a:r>
            <a:endParaRPr/>
          </a:p>
          <a:p>
            <a:pPr indent="-228600" lvl="2" marL="1143000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розгляньте необхідність ранньої лапаротомії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Непрон</a:t>
            </a:r>
            <a:r>
              <a:rPr lang="en-GB" sz="3600">
                <a:solidFill>
                  <a:srgbClr val="FFFFFF"/>
                </a:solidFill>
              </a:rPr>
              <a:t>икаюча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3600">
                <a:solidFill>
                  <a:srgbClr val="FFFFFF"/>
                </a:solidFill>
              </a:rPr>
              <a:t>тупа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28600" lvl="2" marL="1143000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автомобільна аварія</a:t>
            </a:r>
            <a:endParaRPr/>
          </a:p>
          <a:p>
            <a:pPr indent="-228600" lvl="2" marL="1143000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також може знадобитися лапаротомія</a:t>
            </a:r>
            <a:endParaRPr/>
          </a:p>
        </p:txBody>
      </p:sp>
      <p:sp>
        <p:nvSpPr>
          <p:cNvPr id="1090" name="Google Shape;1090;p122"/>
          <p:cNvSpPr/>
          <p:nvPr/>
        </p:nvSpPr>
        <p:spPr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23"/>
          <p:cNvSpPr txBox="1"/>
          <p:nvPr/>
        </p:nvSpPr>
        <p:spPr>
          <a:xfrm>
            <a:off x="685800" y="762000"/>
            <a:ext cx="7772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живота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Місце травми</a:t>
            </a:r>
            <a:endParaRPr/>
          </a:p>
        </p:txBody>
      </p:sp>
      <p:sp>
        <p:nvSpPr>
          <p:cNvPr id="1099" name="Google Shape;1099;p123"/>
          <p:cNvSpPr txBox="1"/>
          <p:nvPr/>
        </p:nvSpPr>
        <p:spPr>
          <a:xfrm>
            <a:off x="1009650" y="2743200"/>
            <a:ext cx="7329488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Печінка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Селезінка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Шлунково-кишковий тракт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Підшлункова залоза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Нирки та сечовивідні шляхи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/>
          </a:p>
        </p:txBody>
      </p:sp>
      <p:sp>
        <p:nvSpPr>
          <p:cNvPr id="1100" name="Google Shape;1100;p123"/>
          <p:cNvSpPr/>
          <p:nvPr/>
        </p:nvSpPr>
        <p:spPr>
          <a:xfrm>
            <a:off x="-12700" y="6473825"/>
            <a:ext cx="50482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111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живота</a:t>
            </a:r>
            <a:r>
              <a:rPr b="0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Пам’ятайте</a:t>
            </a:r>
            <a:endParaRPr/>
          </a:p>
        </p:txBody>
      </p:sp>
      <p:sp>
        <p:nvSpPr>
          <p:cNvPr id="1107" name="Google Shape;1107;p124"/>
          <p:cNvSpPr txBox="1"/>
          <p:nvPr/>
        </p:nvSpPr>
        <p:spPr>
          <a:xfrm>
            <a:off x="673900" y="2260300"/>
            <a:ext cx="77802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Внутрішньочеревна порожнина поширюється в грудну клітку аж до 4-го міжребер’я</a:t>
            </a:r>
            <a:endParaRPr/>
          </a:p>
        </p:txBody>
      </p:sp>
      <p:sp>
        <p:nvSpPr>
          <p:cNvPr id="1108" name="Google Shape;1108;p124"/>
          <p:cNvSpPr/>
          <p:nvPr/>
        </p:nvSpPr>
        <p:spPr>
          <a:xfrm>
            <a:off x="-12700" y="6473825"/>
            <a:ext cx="5143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112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2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живота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Огляньте</a:t>
            </a:r>
            <a:endParaRPr/>
          </a:p>
        </p:txBody>
      </p:sp>
      <p:sp>
        <p:nvSpPr>
          <p:cNvPr id="1117" name="Google Shape;1117;p125"/>
          <p:cNvSpPr txBox="1"/>
          <p:nvPr/>
        </p:nvSpPr>
        <p:spPr>
          <a:xfrm>
            <a:off x="906463" y="2209800"/>
            <a:ext cx="8085137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Рвані рани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Проникаючу рану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Розтягнення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Синці , які </a:t>
            </a:r>
            <a:r>
              <a:rPr lang="en-GB" sz="3600">
                <a:solidFill>
                  <a:srgbClr val="FFFFFF"/>
                </a:solidFill>
              </a:rPr>
              <a:t>можуть свідчити про серйозну травму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Промежину та зовнішній уретральний прохід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18" name="Google Shape;1118;p125"/>
          <p:cNvSpPr/>
          <p:nvPr/>
        </p:nvSpPr>
        <p:spPr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113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2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живота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Перевірте на дотик</a:t>
            </a:r>
            <a:endParaRPr/>
          </a:p>
        </p:txBody>
      </p:sp>
      <p:sp>
        <p:nvSpPr>
          <p:cNvPr id="1127" name="Google Shape;1127;p126"/>
          <p:cNvSpPr txBox="1"/>
          <p:nvPr/>
        </p:nvSpPr>
        <p:spPr>
          <a:xfrm>
            <a:off x="898525" y="2393950"/>
            <a:ext cx="7551738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Делікатний огляд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Болючість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Жорсткість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Ректальне та вагінальне дослідження</a:t>
            </a:r>
            <a:endParaRPr/>
          </a:p>
        </p:txBody>
      </p:sp>
      <p:sp>
        <p:nvSpPr>
          <p:cNvPr id="1128" name="Google Shape;1128;p126"/>
          <p:cNvSpPr/>
          <p:nvPr/>
        </p:nvSpPr>
        <p:spPr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114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2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живота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Слухайте</a:t>
            </a:r>
            <a:endParaRPr/>
          </a:p>
        </p:txBody>
      </p:sp>
      <p:sp>
        <p:nvSpPr>
          <p:cNvPr id="1135" name="Google Shape;1135;p127"/>
          <p:cNvSpPr txBox="1"/>
          <p:nvPr/>
        </p:nvSpPr>
        <p:spPr>
          <a:xfrm>
            <a:off x="677863" y="2532063"/>
            <a:ext cx="7780337" cy="3563937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Кишкові шуми в грудях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Підозра на ушкодження діафрагми</a:t>
            </a:r>
            <a:endParaRPr/>
          </a:p>
        </p:txBody>
      </p:sp>
      <p:sp>
        <p:nvSpPr>
          <p:cNvPr id="1136" name="Google Shape;1136;p127"/>
          <p:cNvSpPr/>
          <p:nvPr/>
        </p:nvSpPr>
        <p:spPr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115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живота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Медична допомога</a:t>
            </a:r>
            <a:endParaRPr/>
          </a:p>
        </p:txBody>
      </p:sp>
      <p:sp>
        <p:nvSpPr>
          <p:cNvPr id="1143" name="Google Shape;1143;p128"/>
          <p:cNvSpPr txBox="1"/>
          <p:nvPr/>
        </p:nvSpPr>
        <p:spPr>
          <a:xfrm>
            <a:off x="1028700" y="2486025"/>
            <a:ext cx="74295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Киснева та рідинна реанімація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Діагностуйте кровотечу та/або травму органа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Завчасне скерування на хірургічне втручання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Знеболення</a:t>
            </a:r>
            <a:endParaRPr/>
          </a:p>
        </p:txBody>
      </p:sp>
      <p:sp>
        <p:nvSpPr>
          <p:cNvPr id="1144" name="Google Shape;1144;p128"/>
          <p:cNvSpPr/>
          <p:nvPr/>
        </p:nvSpPr>
        <p:spPr>
          <a:xfrm>
            <a:off x="0" y="6488113"/>
            <a:ext cx="5143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116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2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живота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Медична допомога</a:t>
            </a:r>
            <a:endParaRPr sz="5400">
              <a:solidFill>
                <a:srgbClr val="FFFF00"/>
              </a:solidFill>
            </a:endParaRPr>
          </a:p>
        </p:txBody>
      </p:sp>
      <p:sp>
        <p:nvSpPr>
          <p:cNvPr id="1153" name="Google Shape;1153;p129"/>
          <p:cNvSpPr txBox="1"/>
          <p:nvPr/>
        </p:nvSpPr>
        <p:spPr>
          <a:xfrm>
            <a:off x="677863" y="2362200"/>
            <a:ext cx="7780337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Декомпресія шлунка та аспірація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особливо у дітей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шукайте кров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Катетеризація сечі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після виключення наявності травм уретри</a:t>
            </a:r>
            <a:endParaRPr/>
          </a:p>
          <a:p>
            <a:pPr indent="-282575" lvl="1" marL="741363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29"/>
          <p:cNvSpPr/>
          <p:nvPr/>
        </p:nvSpPr>
        <p:spPr>
          <a:xfrm>
            <a:off x="-12700" y="6473825"/>
            <a:ext cx="5143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117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30"/>
          <p:cNvSpPr txBox="1"/>
          <p:nvPr/>
        </p:nvSpPr>
        <p:spPr>
          <a:xfrm>
            <a:off x="512763" y="609600"/>
            <a:ext cx="794543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живота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Яка роль хірурга?</a:t>
            </a:r>
            <a:endParaRPr/>
          </a:p>
        </p:txBody>
      </p:sp>
      <p:sp>
        <p:nvSpPr>
          <p:cNvPr id="1163" name="Google Shape;1163;p130"/>
          <p:cNvSpPr txBox="1"/>
          <p:nvPr/>
        </p:nvSpPr>
        <p:spPr>
          <a:xfrm>
            <a:off x="932575" y="2181575"/>
            <a:ext cx="71058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Завчасна хірургічна порада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Проникаюча травма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Гемодинамічна нестабільність: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очевидна травма внутрішньочеревної порожнини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жодної іншої очевидної причини</a:t>
            </a:r>
            <a:endParaRPr sz="36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30"/>
          <p:cNvSpPr/>
          <p:nvPr/>
        </p:nvSpPr>
        <p:spPr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118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3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тазу</a:t>
            </a:r>
            <a:endParaRPr sz="5400">
              <a:solidFill>
                <a:srgbClr val="FFFF00"/>
              </a:solidFill>
            </a:endParaRPr>
          </a:p>
        </p:txBody>
      </p:sp>
      <p:sp>
        <p:nvSpPr>
          <p:cNvPr id="1173" name="Google Shape;1173;p131"/>
          <p:cNvSpPr txBox="1"/>
          <p:nvPr/>
        </p:nvSpPr>
        <p:spPr>
          <a:xfrm>
            <a:off x="436563" y="2687638"/>
            <a:ext cx="5759450" cy="37893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Можлива масивна кровотеча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Іммобілізація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 Тазовий </a:t>
            </a:r>
            <a:r>
              <a:rPr lang="en-GB" sz="3200">
                <a:solidFill>
                  <a:srgbClr val="FFFFFF"/>
                </a:solidFill>
              </a:rPr>
              <a:t>слінг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Розгляньте травму сечостатевої системи</a:t>
            </a:r>
            <a:endParaRPr/>
          </a:p>
        </p:txBody>
      </p:sp>
      <p:sp>
        <p:nvSpPr>
          <p:cNvPr id="1174" name="Google Shape;1174;p131"/>
          <p:cNvSpPr/>
          <p:nvPr/>
        </p:nvSpPr>
        <p:spPr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119</a:t>
            </a:r>
            <a:endParaRPr/>
          </a:p>
        </p:txBody>
      </p:sp>
      <p:pic>
        <p:nvPicPr>
          <p:cNvPr id="1175" name="Google Shape;1175;p131"/>
          <p:cNvPicPr preferRelativeResize="0"/>
          <p:nvPr/>
        </p:nvPicPr>
        <p:blipFill rotWithShape="1">
          <a:blip r:embed="rId3">
            <a:alphaModFix/>
          </a:blip>
          <a:srcRect b="0" l="-6973" r="6992" t="0"/>
          <a:stretch/>
        </p:blipFill>
        <p:spPr>
          <a:xfrm>
            <a:off x="6359525" y="2114550"/>
            <a:ext cx="2386013" cy="233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3988" y="4516438"/>
            <a:ext cx="2241550" cy="18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Система ПТД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Підсумок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</a:rPr>
              <a:t>ПТД пропонує</a:t>
            </a:r>
            <a:endParaRPr/>
          </a:p>
          <a:p>
            <a:pPr indent="-339725" lvl="0" marL="34131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системний підхід</a:t>
            </a:r>
            <a:endParaRPr/>
          </a:p>
          <a:p>
            <a:pPr indent="-339725" lvl="0" marL="341313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швидку оцінку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та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допомогу пораненому пацієнту</a:t>
            </a:r>
            <a:endParaRPr/>
          </a:p>
          <a:p>
            <a:pPr indent="-339725" lvl="0" marL="341313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</a:t>
            </a:r>
            <a:r>
              <a:rPr lang="en-GB" sz="3600">
                <a:solidFill>
                  <a:srgbClr val="FFFFFF"/>
                </a:solidFill>
              </a:rPr>
              <a:t>ристосованість до будь-яких умов охорони </a:t>
            </a:r>
            <a:r>
              <a:rPr lang="en-GB" sz="3600">
                <a:solidFill>
                  <a:srgbClr val="FFFFFF"/>
                </a:solidFill>
              </a:rPr>
              <a:t>здоров'я</a:t>
            </a:r>
            <a:r>
              <a:rPr lang="en-GB" sz="3600">
                <a:solidFill>
                  <a:srgbClr val="FFFFFF"/>
                </a:solidFill>
              </a:rPr>
              <a:t> </a:t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3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</a:rPr>
              <a:t>Травма тазу</a:t>
            </a:r>
            <a:br>
              <a:rPr b="0" i="0" lang="en-GB" sz="4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Оцінка</a:t>
            </a:r>
            <a:endParaRPr/>
          </a:p>
        </p:txBody>
      </p:sp>
      <p:sp>
        <p:nvSpPr>
          <p:cNvPr id="1183" name="Google Shape;1183;p132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Алгоритм ABC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Синці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чутливість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,відхи</a:t>
            </a:r>
            <a:r>
              <a:rPr lang="en-GB" sz="3600">
                <a:solidFill>
                  <a:srgbClr val="FFFFFF"/>
                </a:solidFill>
              </a:rPr>
              <a:t>лення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, </a:t>
            </a:r>
            <a:r>
              <a:rPr lang="en-GB" sz="3600">
                <a:solidFill>
                  <a:srgbClr val="FFFFFF"/>
                </a:solidFill>
              </a:rPr>
              <a:t>крепітація(тертя)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Кровотеча з пеніса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Ректальне дослідження</a:t>
            </a:r>
            <a:endParaRPr/>
          </a:p>
          <a:p>
            <a:pPr indent="-284162" lvl="1" marL="74136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кровотеча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високий рівень гормонів простати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Рентген малого тазу</a:t>
            </a:r>
            <a:endParaRPr/>
          </a:p>
        </p:txBody>
      </p:sp>
      <p:sp>
        <p:nvSpPr>
          <p:cNvPr id="1184" name="Google Shape;1184;p132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120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3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</a:rPr>
              <a:t>Медична допомога при травмі таза</a:t>
            </a:r>
            <a:endParaRPr/>
          </a:p>
        </p:txBody>
      </p:sp>
      <p:sp>
        <p:nvSpPr>
          <p:cNvPr id="1191" name="Google Shape;1191;p133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Алгоритм 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ABC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Тазова пов’язка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3600">
                <a:solidFill>
                  <a:srgbClr val="FFFFFF"/>
                </a:solidFill>
              </a:rPr>
              <a:t> зв’язати ноги разом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Завчасне переливання крові у разі шоку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Завчасна хірургічна оцінка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Знеболення</a:t>
            </a:r>
            <a:endParaRPr/>
          </a:p>
        </p:txBody>
      </p:sp>
      <p:sp>
        <p:nvSpPr>
          <p:cNvPr id="1192" name="Google Shape;1192;p133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121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34"/>
          <p:cNvSpPr txBox="1"/>
          <p:nvPr/>
        </p:nvSpPr>
        <p:spPr>
          <a:xfrm>
            <a:off x="685788" y="280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живота і таза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Спеціальні Дослідження</a:t>
            </a:r>
            <a:endParaRPr/>
          </a:p>
        </p:txBody>
      </p:sp>
      <p:sp>
        <p:nvSpPr>
          <p:cNvPr id="1201" name="Google Shape;1201;p134"/>
          <p:cNvSpPr txBox="1"/>
          <p:nvPr/>
        </p:nvSpPr>
        <p:spPr>
          <a:xfrm>
            <a:off x="745950" y="1523625"/>
            <a:ext cx="7652100" cy="54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Діагностичне перитонеальне промивання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Ультразвукова діагностика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(Цілеспрямована оцінка за допомогою сонографії при травмі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Комп’ютерна томографія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Контрастний рентген сечовивідних шляхів</a:t>
            </a:r>
            <a:endParaRPr/>
          </a:p>
        </p:txBody>
      </p:sp>
      <p:sp>
        <p:nvSpPr>
          <p:cNvPr id="1202" name="Google Shape;1202;p134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122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35"/>
          <p:cNvSpPr txBox="1"/>
          <p:nvPr/>
        </p:nvSpPr>
        <p:spPr>
          <a:xfrm>
            <a:off x="4100513" y="1870075"/>
            <a:ext cx="1471500" cy="3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2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1209" name="Google Shape;1209;p135"/>
          <p:cNvSpPr/>
          <p:nvPr/>
        </p:nvSpPr>
        <p:spPr>
          <a:xfrm>
            <a:off x="677863" y="7270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живота і тазу</a:t>
            </a:r>
            <a:endParaRPr/>
          </a:p>
        </p:txBody>
      </p:sp>
      <p:sp>
        <p:nvSpPr>
          <p:cNvPr id="1210" name="Google Shape;1210;p135"/>
          <p:cNvSpPr/>
          <p:nvPr/>
        </p:nvSpPr>
        <p:spPr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123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36"/>
          <p:cNvSpPr txBox="1"/>
          <p:nvPr/>
        </p:nvSpPr>
        <p:spPr>
          <a:xfrm>
            <a:off x="677863" y="6064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живота і тазу</a:t>
            </a:r>
            <a:endParaRPr/>
          </a:p>
        </p:txBody>
      </p:sp>
      <p:sp>
        <p:nvSpPr>
          <p:cNvPr id="1217" name="Google Shape;1217;p136"/>
          <p:cNvSpPr txBox="1"/>
          <p:nvPr/>
        </p:nvSpPr>
        <p:spPr>
          <a:xfrm>
            <a:off x="796500" y="2177800"/>
            <a:ext cx="7780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Підсумок</a:t>
            </a:r>
            <a:endParaRPr/>
          </a:p>
          <a:p>
            <a:pPr indent="-339725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Поширене місце ураження</a:t>
            </a:r>
            <a:endParaRPr sz="3600">
              <a:solidFill>
                <a:srgbClr val="FFFFFF"/>
              </a:solidFill>
            </a:endParaRPr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Оцінка може бути складною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Місце прихованої кровотечі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Важлива постійна повторна оцінка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Звернення за ранньою хірургічною консультацією</a:t>
            </a:r>
            <a:endParaRPr/>
          </a:p>
        </p:txBody>
      </p:sp>
      <p:sp>
        <p:nvSpPr>
          <p:cNvPr id="1218" name="Google Shape;1218;p136"/>
          <p:cNvSpPr/>
          <p:nvPr/>
        </p:nvSpPr>
        <p:spPr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124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37"/>
          <p:cNvSpPr txBox="1"/>
          <p:nvPr/>
        </p:nvSpPr>
        <p:spPr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кінцівки</a:t>
            </a:r>
            <a:endParaRPr/>
          </a:p>
        </p:txBody>
      </p:sp>
      <p:sp>
        <p:nvSpPr>
          <p:cNvPr id="1225" name="Google Shape;1225;p137"/>
          <p:cNvSpPr txBox="1"/>
          <p:nvPr/>
        </p:nvSpPr>
        <p:spPr>
          <a:xfrm>
            <a:off x="677863" y="2933700"/>
            <a:ext cx="7780337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Наприкінці ви будете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Розуміти структурований підхід до пацієнта з травмою кінцівки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Вміти лікувати травми кінцівок і запобігати подальшим травмам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137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3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Ситуація</a:t>
            </a:r>
            <a:endParaRPr/>
          </a:p>
        </p:txBody>
      </p:sp>
      <p:sp>
        <p:nvSpPr>
          <p:cNvPr id="1233" name="Google Shape;1233;p138"/>
          <p:cNvSpPr txBox="1"/>
          <p:nvPr/>
        </p:nvSpPr>
        <p:spPr>
          <a:xfrm>
            <a:off x="398463" y="1981200"/>
            <a:ext cx="486568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1587" lvl="0" marL="18415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3</a:t>
            </a:r>
            <a:r>
              <a:rPr lang="en-GB" sz="3200">
                <a:solidFill>
                  <a:srgbClr val="FFFFFF"/>
                </a:solidFill>
              </a:rPr>
              <a:t>5-річного чоловіка доставили до вашої лікарні після того, як він наступив на міну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4" name="Google Shape;1234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038" y="1981200"/>
            <a:ext cx="3636962" cy="28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38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126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3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Запитання щодо ситуації</a:t>
            </a:r>
            <a:endParaRPr/>
          </a:p>
        </p:txBody>
      </p:sp>
      <p:sp>
        <p:nvSpPr>
          <p:cNvPr id="1242" name="Google Shape;1242;p139"/>
          <p:cNvSpPr txBox="1"/>
          <p:nvPr/>
        </p:nvSpPr>
        <p:spPr>
          <a:xfrm>
            <a:off x="230188" y="1981200"/>
            <a:ext cx="492442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Що б ви найперше зробили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Опишіть свій підхід до обстеження кінцівки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243" name="Google Shape;124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038" y="1981200"/>
            <a:ext cx="3636962" cy="28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39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127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4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кінцівки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Первинна оцінка</a:t>
            </a:r>
            <a:endParaRPr/>
          </a:p>
        </p:txBody>
      </p:sp>
      <p:sp>
        <p:nvSpPr>
          <p:cNvPr id="1253" name="Google Shape;1253;p140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128</a:t>
            </a:r>
            <a:endParaRPr/>
          </a:p>
        </p:txBody>
      </p:sp>
      <p:sp>
        <p:nvSpPr>
          <p:cNvPr id="1254" name="Google Shape;1254;p140"/>
          <p:cNvSpPr txBox="1"/>
          <p:nvPr/>
        </p:nvSpPr>
        <p:spPr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</a:rPr>
              <a:t>Первинне обстеження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Дихальних шляхів 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GB" sz="3600">
                <a:solidFill>
                  <a:srgbClr val="FFFFFF"/>
                </a:solidFill>
              </a:rPr>
              <a:t>контроль шийного відділу хребта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Дихання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Кровообігу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Неврологічного статусу</a:t>
            </a:r>
            <a:endParaRPr/>
          </a:p>
          <a:p>
            <a:pPr indent="-45720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chemeClr val="lt1"/>
                </a:solidFill>
              </a:rPr>
              <a:t>Зовнішнього вигляду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кінцівки</a:t>
            </a:r>
            <a:endParaRPr/>
          </a:p>
        </p:txBody>
      </p:sp>
      <p:sp>
        <p:nvSpPr>
          <p:cNvPr id="1263" name="Google Shape;1263;p141"/>
          <p:cNvSpPr txBox="1"/>
          <p:nvPr/>
        </p:nvSpPr>
        <p:spPr>
          <a:xfrm>
            <a:off x="677863" y="2438400"/>
            <a:ext cx="826135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Периферична кровотеча є причиною ранньої смерті, якій можна запобігти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Інфекція ран кінцівок є причиною захворюваності та смертності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Раннє лікування знижує пізн</a:t>
            </a:r>
            <a:r>
              <a:rPr lang="en-GB" sz="3600">
                <a:solidFill>
                  <a:srgbClr val="FFFFFF"/>
                </a:solidFill>
              </a:rPr>
              <a:t>ю інвалідність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141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129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Первинний огляд</a:t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685800" y="2914650"/>
            <a:ext cx="7772400" cy="34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Після закінчення Ви будете: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розуміти елементи первинного огляду 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знати, коли використовувати первинний огляд </a:t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4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кінцівки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Оцінка</a:t>
            </a:r>
            <a:endParaRPr/>
          </a:p>
        </p:txBody>
      </p:sp>
      <p:sp>
        <p:nvSpPr>
          <p:cNvPr id="1273" name="Google Shape;1273;p142"/>
          <p:cNvSpPr txBox="1"/>
          <p:nvPr/>
        </p:nvSpPr>
        <p:spPr>
          <a:xfrm>
            <a:off x="677863" y="2209800"/>
            <a:ext cx="7780337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Алгоритм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ABC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Огляньте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колір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800">
                <a:solidFill>
                  <a:srgbClr val="FFFFFF"/>
                </a:solidFill>
              </a:rPr>
              <a:t>деформації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800">
                <a:solidFill>
                  <a:srgbClr val="FFFFFF"/>
                </a:solidFill>
              </a:rPr>
              <a:t>рани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800">
                <a:solidFill>
                  <a:srgbClr val="FFFFFF"/>
                </a:solidFill>
              </a:rPr>
              <a:t>набряк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Перевірте на дотик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болючість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800">
                <a:solidFill>
                  <a:srgbClr val="FFFFFF"/>
                </a:solidFill>
              </a:rPr>
              <a:t>крепітацію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800">
                <a:solidFill>
                  <a:srgbClr val="FFFFFF"/>
                </a:solidFill>
              </a:rPr>
              <a:t>температура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800">
                <a:solidFill>
                  <a:srgbClr val="FFFFFF"/>
                </a:solidFill>
              </a:rPr>
              <a:t>рух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800">
                <a:solidFill>
                  <a:srgbClr val="FFFFFF"/>
                </a:solidFill>
              </a:rPr>
              <a:t>дистальний пульс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800">
                <a:solidFill>
                  <a:srgbClr val="FFFFFF"/>
                </a:solidFill>
              </a:rPr>
              <a:t>чутливість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Порухайте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активно і пасивно</a:t>
            </a:r>
            <a:endParaRPr/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42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130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4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Медична допомога при травмі кінцівки</a:t>
            </a:r>
            <a:endParaRPr/>
          </a:p>
        </p:txBody>
      </p:sp>
      <p:sp>
        <p:nvSpPr>
          <p:cNvPr id="1283" name="Google Shape;1283;p143"/>
          <p:cNvSpPr txBox="1"/>
          <p:nvPr/>
        </p:nvSpPr>
        <p:spPr>
          <a:xfrm>
            <a:off x="677863" y="2286000"/>
            <a:ext cx="7780337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Алгоритм 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ABC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Контролюйте кровотечу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Підтримуйте периферичну перфузію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Запобігайте некрозу шкіри та її інфікуванню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Запобігайте пошкодженню периферичних нервів</a:t>
            </a:r>
            <a:endParaRPr/>
          </a:p>
        </p:txBody>
      </p:sp>
      <p:sp>
        <p:nvSpPr>
          <p:cNvPr id="1284" name="Google Shape;1284;p143"/>
          <p:cNvSpPr/>
          <p:nvPr/>
        </p:nvSpPr>
        <p:spPr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131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4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кінцівки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Контроль кровотечі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1293" name="Google Shape;1293;p144"/>
          <p:cNvSpPr txBox="1"/>
          <p:nvPr/>
        </p:nvSpPr>
        <p:spPr>
          <a:xfrm>
            <a:off x="677863" y="2247900"/>
            <a:ext cx="7780337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Бажано прямий тиск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Тракція та іммобілізація зменшують кровотечу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Джгут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Тільки якщо все інше неефективне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Зняти якомога швидше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144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132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4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Медична допомога при травмі кінцівки</a:t>
            </a:r>
            <a:endParaRPr/>
          </a:p>
        </p:txBody>
      </p:sp>
      <p:sp>
        <p:nvSpPr>
          <p:cNvPr id="1303" name="Google Shape;1303;p145"/>
          <p:cNvSpPr txBox="1"/>
          <p:nvPr/>
        </p:nvSpPr>
        <p:spPr>
          <a:xfrm>
            <a:off x="677863" y="2209800"/>
            <a:ext cx="7772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Знеболювання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Стерильна пов’язка для ран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Вирівняти переломи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Накласти шину і знерухомити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Тяга, якщо це необхідно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45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133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4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кінцівки 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Компартмент-синдром</a:t>
            </a:r>
            <a:endParaRPr/>
          </a:p>
        </p:txBody>
      </p:sp>
      <p:sp>
        <p:nvSpPr>
          <p:cNvPr id="1313" name="Google Shape;1313;p146"/>
          <p:cNvSpPr txBox="1"/>
          <p:nvPr/>
        </p:nvSpPr>
        <p:spPr>
          <a:xfrm>
            <a:off x="677863" y="2451100"/>
            <a:ext cx="7780337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Через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↑ </a:t>
            </a:r>
            <a:r>
              <a:rPr lang="en-GB" sz="3600">
                <a:solidFill>
                  <a:srgbClr val="FFFFFF"/>
                </a:solidFill>
              </a:rPr>
              <a:t>тиск у фасціальних відділах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Викликає стиснення судин і нервів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Може призвести до пошкодження периферичних нервів і некрозу м’язів</a:t>
            </a:r>
            <a:endParaRPr/>
          </a:p>
        </p:txBody>
      </p:sp>
      <p:sp>
        <p:nvSpPr>
          <p:cNvPr id="1314" name="Google Shape;1314;p146"/>
          <p:cNvSpPr/>
          <p:nvPr/>
        </p:nvSpPr>
        <p:spPr>
          <a:xfrm>
            <a:off x="0" y="64865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134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7"/>
          <p:cNvSpPr txBox="1"/>
          <p:nvPr/>
        </p:nvSpPr>
        <p:spPr>
          <a:xfrm>
            <a:off x="685788" y="8556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5400">
                <a:solidFill>
                  <a:srgbClr val="FFFF00"/>
                </a:solidFill>
              </a:rPr>
              <a:t>Травма кінцівки </a:t>
            </a:r>
            <a:br>
              <a:rPr lang="en-GB" sz="5400">
                <a:solidFill>
                  <a:srgbClr val="FFFF00"/>
                </a:solidFill>
              </a:rPr>
            </a:br>
            <a:r>
              <a:rPr lang="en-GB" sz="4000">
                <a:solidFill>
                  <a:srgbClr val="FFFF00"/>
                </a:solidFill>
              </a:rPr>
              <a:t>Компартмент-синдром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FFFF00"/>
              </a:solidFill>
            </a:endParaRPr>
          </a:p>
        </p:txBody>
      </p:sp>
      <p:sp>
        <p:nvSpPr>
          <p:cNvPr id="1323" name="Google Shape;1323;p147"/>
          <p:cNvSpPr txBox="1"/>
          <p:nvPr/>
        </p:nvSpPr>
        <p:spPr>
          <a:xfrm>
            <a:off x="669925" y="2408238"/>
            <a:ext cx="8342313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Біль, </a:t>
            </a:r>
            <a:r>
              <a:rPr lang="en-GB" sz="3600">
                <a:solidFill>
                  <a:srgbClr val="FDFFEE"/>
                </a:solidFill>
              </a:rPr>
              <a:t>особливо при пасивних рухах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Водянка 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GB" sz="3600">
                <a:solidFill>
                  <a:srgbClr val="FFFFFF"/>
                </a:solidFill>
              </a:rPr>
              <a:t>набряк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Зниження чутливості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Слабкість м’язів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↓ </a:t>
            </a:r>
            <a:r>
              <a:rPr lang="en-GB" sz="3600">
                <a:solidFill>
                  <a:srgbClr val="FFFF00"/>
                </a:solidFill>
              </a:rPr>
              <a:t>пульс і</a:t>
            </a:r>
            <a:r>
              <a:rPr b="0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↓ </a:t>
            </a:r>
            <a:r>
              <a:rPr lang="en-GB" sz="3600" u="sng">
                <a:solidFill>
                  <a:srgbClr val="FFFF00"/>
                </a:solidFill>
              </a:rPr>
              <a:t>пізні</a:t>
            </a:r>
            <a:r>
              <a:rPr lang="en-GB" sz="3600">
                <a:solidFill>
                  <a:srgbClr val="FFFF00"/>
                </a:solidFill>
              </a:rPr>
              <a:t> ознаки сприйняття</a:t>
            </a:r>
            <a:endParaRPr/>
          </a:p>
        </p:txBody>
      </p:sp>
      <p:sp>
        <p:nvSpPr>
          <p:cNvPr id="1324" name="Google Shape;1324;p147"/>
          <p:cNvSpPr/>
          <p:nvPr/>
        </p:nvSpPr>
        <p:spPr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135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48"/>
          <p:cNvSpPr txBox="1"/>
          <p:nvPr/>
        </p:nvSpPr>
        <p:spPr>
          <a:xfrm>
            <a:off x="803688" y="7298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5400">
                <a:solidFill>
                  <a:srgbClr val="FFFF00"/>
                </a:solidFill>
              </a:rPr>
              <a:t>Травма кінцівки </a:t>
            </a:r>
            <a:br>
              <a:rPr lang="en-GB" sz="5400">
                <a:solidFill>
                  <a:srgbClr val="FFFF00"/>
                </a:solidFill>
              </a:rPr>
            </a:br>
            <a:r>
              <a:rPr lang="en-GB" sz="4000">
                <a:solidFill>
                  <a:srgbClr val="FFFF00"/>
                </a:solidFill>
              </a:rPr>
              <a:t>Компартмент-синдром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FFFF00"/>
              </a:solidFill>
            </a:endParaRPr>
          </a:p>
        </p:txBody>
      </p:sp>
      <p:sp>
        <p:nvSpPr>
          <p:cNvPr id="1333" name="Google Shape;1333;p148"/>
          <p:cNvSpPr txBox="1"/>
          <p:nvPr/>
        </p:nvSpPr>
        <p:spPr>
          <a:xfrm>
            <a:off x="677863" y="2381250"/>
            <a:ext cx="7780337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Медична допомога</a:t>
            </a:r>
            <a:endParaRPr/>
          </a:p>
          <a:p>
            <a:pPr indent="-228600" lvl="0" marL="0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Рання діагностика</a:t>
            </a:r>
            <a:endParaRPr/>
          </a:p>
          <a:p>
            <a:pPr indent="-228600" lvl="0" marL="0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Рання фасціотомія</a:t>
            </a:r>
            <a:endParaRPr/>
          </a:p>
        </p:txBody>
      </p:sp>
      <p:sp>
        <p:nvSpPr>
          <p:cNvPr id="1334" name="Google Shape;1334;p148"/>
          <p:cNvSpPr/>
          <p:nvPr/>
        </p:nvSpPr>
        <p:spPr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136</a:t>
            </a:r>
            <a:endParaRPr/>
          </a:p>
        </p:txBody>
      </p:sp>
      <p:pic>
        <p:nvPicPr>
          <p:cNvPr id="1335" name="Google Shape;1335;p148"/>
          <p:cNvPicPr preferRelativeResize="0"/>
          <p:nvPr/>
        </p:nvPicPr>
        <p:blipFill rotWithShape="1">
          <a:blip r:embed="rId3">
            <a:alphaModFix/>
          </a:blip>
          <a:srcRect b="0" l="-10038" r="0" t="0"/>
          <a:stretch/>
        </p:blipFill>
        <p:spPr>
          <a:xfrm>
            <a:off x="5186363" y="4352925"/>
            <a:ext cx="2900362" cy="193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9888" y="1973263"/>
            <a:ext cx="2636837" cy="193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4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кінцівки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Відкриті переломи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1345" name="Google Shape;1345;p149"/>
          <p:cNvSpPr txBox="1"/>
          <p:nvPr/>
        </p:nvSpPr>
        <p:spPr>
          <a:xfrm>
            <a:off x="888663" y="1836050"/>
            <a:ext cx="7780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Рану біля перелому можна вважати спорідненою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Спинити</a:t>
            </a:r>
            <a:r>
              <a:rPr lang="en-GB" sz="3600">
                <a:solidFill>
                  <a:srgbClr val="FFFFFF"/>
                </a:solidFill>
              </a:rPr>
              <a:t> зовнішню кровотечу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Накласти шину і знерухомити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Стерильна пов’язка</a:t>
            </a:r>
            <a:endParaRPr sz="3600">
              <a:solidFill>
                <a:srgbClr val="FFFFFF"/>
              </a:solidFill>
            </a:endParaRPr>
          </a:p>
          <a:p>
            <a:pPr indent="-43275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Char char="•"/>
            </a:pPr>
            <a:r>
              <a:rPr lang="en-GB" sz="3600">
                <a:solidFill>
                  <a:srgbClr val="FFFFFF"/>
                </a:solidFill>
              </a:rPr>
              <a:t>Знеболити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Профілактика правця та антибіотики</a:t>
            </a:r>
            <a:endParaRPr/>
          </a:p>
        </p:txBody>
      </p:sp>
      <p:sp>
        <p:nvSpPr>
          <p:cNvPr id="1346" name="Google Shape;1346;p149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137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50"/>
          <p:cNvSpPr txBox="1"/>
          <p:nvPr/>
        </p:nvSpPr>
        <p:spPr>
          <a:xfrm>
            <a:off x="677863" y="18891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кінцівки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Компресійно-роздавлені травми</a:t>
            </a:r>
            <a:endParaRPr/>
          </a:p>
        </p:txBody>
      </p:sp>
      <p:sp>
        <p:nvSpPr>
          <p:cNvPr id="1355" name="Google Shape;1355;p150"/>
          <p:cNvSpPr txBox="1"/>
          <p:nvPr/>
        </p:nvSpPr>
        <p:spPr>
          <a:xfrm>
            <a:off x="474663" y="1998663"/>
            <a:ext cx="8107362" cy="438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Частіше нижні кінцівки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Догоспітальний випадок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обвал будівлі або печери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землетрус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вибухи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Травматична ампутація є найважчим негайним ускладненням</a:t>
            </a:r>
            <a:endParaRPr/>
          </a:p>
        </p:txBody>
      </p:sp>
      <p:sp>
        <p:nvSpPr>
          <p:cNvPr id="1356" name="Google Shape;1356;p150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138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51"/>
          <p:cNvSpPr txBox="1"/>
          <p:nvPr/>
        </p:nvSpPr>
        <p:spPr>
          <a:xfrm>
            <a:off x="885638" y="840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кінцівки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Травматичний токсикоз</a:t>
            </a:r>
            <a:endParaRPr/>
          </a:p>
        </p:txBody>
      </p:sp>
      <p:sp>
        <p:nvSpPr>
          <p:cNvPr id="1365" name="Google Shape;1365;p151"/>
          <p:cNvSpPr txBox="1"/>
          <p:nvPr/>
        </p:nvSpPr>
        <p:spPr>
          <a:xfrm>
            <a:off x="375438" y="1348513"/>
            <a:ext cx="8393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Від руйнування великих скелетних м’язів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Кінцівка набрякла, напружена і без пульсу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Сеча кольору чаю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Шок і відмова нирок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Ранні агресивні внутрішньовенні рідини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Олужнення сечі</a:t>
            </a:r>
            <a:endParaRPr/>
          </a:p>
        </p:txBody>
      </p:sp>
      <p:sp>
        <p:nvSpPr>
          <p:cNvPr id="1366" name="Google Shape;1366;p151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139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Первинний огляд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2226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imes New Roman"/>
              <a:buChar char="•"/>
            </a:pPr>
            <a:r>
              <a:rPr lang="en-GB" sz="3300">
                <a:solidFill>
                  <a:srgbClr val="FFFFFF"/>
                </a:solidFill>
              </a:rPr>
              <a:t>Систематичне обстеження для визначення ушкоджень, які загрожують життю</a:t>
            </a:r>
            <a:endParaRPr sz="1100"/>
          </a:p>
          <a:p>
            <a:pPr indent="-32226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imes New Roman"/>
              <a:buChar char="•"/>
            </a:pPr>
            <a:r>
              <a:rPr lang="en-GB" sz="3300">
                <a:solidFill>
                  <a:srgbClr val="FFFFFF"/>
                </a:solidFill>
              </a:rPr>
              <a:t>Швидкий - 5 хвилин</a:t>
            </a:r>
            <a:endParaRPr sz="1100"/>
          </a:p>
          <a:p>
            <a:pPr indent="-32226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imes New Roman"/>
              <a:buChar char="•"/>
            </a:pPr>
            <a:r>
              <a:rPr lang="en-GB" sz="3300">
                <a:solidFill>
                  <a:srgbClr val="FFFFFF"/>
                </a:solidFill>
              </a:rPr>
              <a:t>Допомагайте на власний розсуд</a:t>
            </a:r>
            <a:endParaRPr sz="1100"/>
          </a:p>
          <a:p>
            <a:pPr indent="-32226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imes New Roman"/>
              <a:buChar char="•"/>
            </a:pPr>
            <a:r>
              <a:rPr lang="en-GB" sz="3300">
                <a:solidFill>
                  <a:srgbClr val="FFFFFF"/>
                </a:solidFill>
              </a:rPr>
              <a:t>Повторити, якщо стан нестабільний</a:t>
            </a:r>
            <a:endParaRPr sz="1100"/>
          </a:p>
          <a:p>
            <a:pPr indent="-32226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imes New Roman"/>
              <a:buChar char="•"/>
            </a:pPr>
            <a:r>
              <a:rPr lang="en-GB" sz="3300">
                <a:solidFill>
                  <a:srgbClr val="FFFFFF"/>
                </a:solidFill>
              </a:rPr>
              <a:t>Універсальні запобіжні заходи</a:t>
            </a:r>
            <a:r>
              <a:rPr b="0" i="0" lang="en-GB" sz="3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-92075" y="65182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5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кінцівки</a:t>
            </a:r>
            <a:endParaRPr/>
          </a:p>
        </p:txBody>
      </p:sp>
      <p:sp>
        <p:nvSpPr>
          <p:cNvPr id="1373" name="Google Shape;1373;p152"/>
          <p:cNvSpPr txBox="1"/>
          <p:nvPr/>
        </p:nvSpPr>
        <p:spPr>
          <a:xfrm>
            <a:off x="3586163" y="1927225"/>
            <a:ext cx="1766887" cy="358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2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1374" name="Google Shape;1374;p152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140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5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кінцівки</a:t>
            </a:r>
            <a:endParaRPr/>
          </a:p>
        </p:txBody>
      </p:sp>
      <p:sp>
        <p:nvSpPr>
          <p:cNvPr id="1381" name="Google Shape;1381;p153"/>
          <p:cNvSpPr txBox="1"/>
          <p:nvPr/>
        </p:nvSpPr>
        <p:spPr>
          <a:xfrm>
            <a:off x="360450" y="2185125"/>
            <a:ext cx="8673900" cy="4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Підсумок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Своєчасне лікування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може запобігти інвалідності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 можливості уникайте накладання джгута-турнікета</a:t>
            </a:r>
            <a:endParaRPr/>
          </a:p>
          <a:p>
            <a:pPr indent="-339725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Остерігайтеся компартмент-синдрому</a:t>
            </a:r>
            <a:endParaRPr sz="3600">
              <a:solidFill>
                <a:srgbClr val="FFFFFF"/>
              </a:solidFill>
            </a:endParaRPr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Використовуйте знеболюючі засоби</a:t>
            </a:r>
            <a:endParaRPr/>
          </a:p>
        </p:txBody>
      </p:sp>
      <p:sp>
        <p:nvSpPr>
          <p:cNvPr id="1382" name="Google Shape;1382;p153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141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54"/>
          <p:cNvSpPr txBox="1"/>
          <p:nvPr/>
        </p:nvSpPr>
        <p:spPr>
          <a:xfrm>
            <a:off x="685800" y="10287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голови</a:t>
            </a:r>
            <a:endParaRPr/>
          </a:p>
        </p:txBody>
      </p:sp>
      <p:sp>
        <p:nvSpPr>
          <p:cNvPr id="1389" name="Google Shape;1389;p154"/>
          <p:cNvSpPr txBox="1"/>
          <p:nvPr/>
        </p:nvSpPr>
        <p:spPr>
          <a:xfrm>
            <a:off x="254475" y="3004325"/>
            <a:ext cx="87819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В кінці ви зможете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Зрозуміти структурований(покроковий) підхід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до пацієнтів з травмою голови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виявити серйозні і небезпечні для життя травми голови </a:t>
            </a:r>
            <a:endParaRPr/>
          </a:p>
        </p:txBody>
      </p:sp>
      <p:sp>
        <p:nvSpPr>
          <p:cNvPr id="1390" name="Google Shape;1390;p154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5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Ситуація</a:t>
            </a:r>
            <a:endParaRPr/>
          </a:p>
        </p:txBody>
      </p:sp>
      <p:sp>
        <p:nvSpPr>
          <p:cNvPr id="1397" name="Google Shape;1397;p155"/>
          <p:cNvSpPr txBox="1"/>
          <p:nvPr/>
        </p:nvSpPr>
        <p:spPr>
          <a:xfrm>
            <a:off x="246063" y="1981200"/>
            <a:ext cx="512921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14288" lvl="0" marL="84137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25-річного чоловіка збила машина. Прибув у лікарню непритомним і з шумним диханням.</a:t>
            </a:r>
            <a:endParaRPr sz="3200">
              <a:solidFill>
                <a:srgbClr val="FFFFFF"/>
              </a:solidFill>
            </a:endParaRPr>
          </a:p>
          <a:p>
            <a:pPr indent="14288" lvl="0" marL="84137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398" name="Google Shape;1398;p155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143</a:t>
            </a:r>
            <a:endParaRPr/>
          </a:p>
        </p:txBody>
      </p:sp>
      <p:pic>
        <p:nvPicPr>
          <p:cNvPr id="1399" name="Google Shape;1399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2450" y="2116138"/>
            <a:ext cx="3297238" cy="337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5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Питання щодо ситуації</a:t>
            </a:r>
            <a:endParaRPr/>
          </a:p>
        </p:txBody>
      </p:sp>
      <p:sp>
        <p:nvSpPr>
          <p:cNvPr id="1406" name="Google Shape;1406;p156"/>
          <p:cNvSpPr txBox="1"/>
          <p:nvPr/>
        </p:nvSpPr>
        <p:spPr>
          <a:xfrm>
            <a:off x="190500" y="1981200"/>
            <a:ext cx="52752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Які ваші перші дії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Які пріоритети при наданні допомоги?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Чому ви намагаєтесь запобігти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id="1407" name="Google Shape;1407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2450" y="2116138"/>
            <a:ext cx="3297238" cy="33702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56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144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5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Травма голови</a:t>
            </a:r>
            <a:endParaRPr sz="40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Підхід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1415" name="Google Shape;1415;p157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145</a:t>
            </a:r>
            <a:endParaRPr/>
          </a:p>
        </p:txBody>
      </p:sp>
      <p:sp>
        <p:nvSpPr>
          <p:cNvPr id="1416" name="Google Shape;1416;p157"/>
          <p:cNvSpPr txBox="1"/>
          <p:nvPr/>
        </p:nvSpPr>
        <p:spPr>
          <a:xfrm>
            <a:off x="193850" y="2178050"/>
            <a:ext cx="85764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DFFEE"/>
                </a:solidFill>
              </a:rPr>
              <a:t>Первинний огляд </a:t>
            </a:r>
            <a:endParaRPr/>
          </a:p>
          <a:p>
            <a:pPr indent="-446087" lvl="0" marL="446087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Дихальних шляхів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GB" sz="3600">
                <a:solidFill>
                  <a:srgbClr val="FDFFEE"/>
                </a:solidFill>
              </a:rPr>
              <a:t>контроль шийного відділу хребта</a:t>
            </a:r>
            <a:endParaRPr/>
          </a:p>
          <a:p>
            <a:pPr indent="-446087" lvl="0" marL="446087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Дихання</a:t>
            </a:r>
            <a:endParaRPr/>
          </a:p>
          <a:p>
            <a:pPr indent="-446087" lvl="0" marL="446087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Кровообіг</a:t>
            </a:r>
            <a:endParaRPr sz="3600">
              <a:solidFill>
                <a:srgbClr val="FFFFFF"/>
              </a:solidFill>
            </a:endParaRPr>
          </a:p>
          <a:p>
            <a:pPr indent="-446087" lvl="0" marL="446087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Неврологічний статус(ПВБН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Зіниці)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Char char="•"/>
            </a:pPr>
            <a:r>
              <a:rPr lang="en-GB" sz="3600">
                <a:solidFill>
                  <a:schemeClr val="lt1"/>
                </a:solidFill>
              </a:rPr>
              <a:t>Зовнішнього вигляду</a:t>
            </a:r>
            <a:r>
              <a:rPr lang="en-GB" sz="3600">
                <a:solidFill>
                  <a:srgbClr val="FFFFFF"/>
                </a:solidFill>
              </a:rPr>
              <a:t> </a:t>
            </a:r>
            <a:endParaRPr sz="3600">
              <a:solidFill>
                <a:srgbClr val="FFFFFF"/>
              </a:solidFill>
            </a:endParaRPr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58"/>
          <p:cNvSpPr txBox="1"/>
          <p:nvPr/>
        </p:nvSpPr>
        <p:spPr>
          <a:xfrm>
            <a:off x="390700" y="1981200"/>
            <a:ext cx="8362800" cy="47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Поширена причина смерті </a:t>
            </a:r>
            <a:endParaRPr sz="3200">
              <a:solidFill>
                <a:srgbClr val="FFFFFF"/>
              </a:solidFill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Перша допомога не залежить від КТ та нейрохірурга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Високий ризик травми шийного відділу хребта</a:t>
            </a:r>
            <a:endParaRPr/>
          </a:p>
          <a:p>
            <a:pPr indent="-341312" lvl="0" marL="34131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Гіпоксія та гіпотонія збільшує ризик смерті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вдвічі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00"/>
                </a:solidFill>
              </a:rPr>
              <a:t>Уникайте будь-яких подальших травм мозку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58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146</a:t>
            </a:r>
            <a:endParaRPr/>
          </a:p>
        </p:txBody>
      </p:sp>
      <p:sp>
        <p:nvSpPr>
          <p:cNvPr id="1424" name="Google Shape;1424;p158"/>
          <p:cNvSpPr txBox="1"/>
          <p:nvPr/>
        </p:nvSpPr>
        <p:spPr>
          <a:xfrm>
            <a:off x="685800" y="838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голови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59"/>
          <p:cNvSpPr txBox="1"/>
          <p:nvPr/>
        </p:nvSpPr>
        <p:spPr>
          <a:xfrm>
            <a:off x="155175" y="2040350"/>
            <a:ext cx="8783700" cy="4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Первинна </a:t>
            </a:r>
            <a:endParaRPr sz="3600">
              <a:solidFill>
                <a:srgbClr val="FFFF00"/>
              </a:solidFill>
            </a:endParaRPr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в</a:t>
            </a:r>
            <a:r>
              <a:rPr lang="en-GB" sz="3200">
                <a:solidFill>
                  <a:srgbClr val="FFFFFF"/>
                </a:solidFill>
              </a:rPr>
              <a:t>иникає під час удару (</a:t>
            </a:r>
            <a:r>
              <a:rPr lang="en-GB" sz="3200">
                <a:solidFill>
                  <a:srgbClr val="FFFFFF"/>
                </a:solidFill>
              </a:rPr>
              <a:t>нещасного випадку)</a:t>
            </a:r>
            <a:endParaRPr/>
          </a:p>
          <a:p>
            <a:pPr indent="-341313" lvl="0" marL="341313" marR="0" rtl="0" algn="l"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Noto Sans Symbols"/>
              <a:buChar char="∙"/>
            </a:pPr>
            <a:r>
              <a:rPr lang="en-GB" sz="3200">
                <a:solidFill>
                  <a:srgbClr val="FFFFFF"/>
                </a:solidFill>
              </a:rPr>
              <a:t>Дифузне аксональне пошкодження головного мозку</a:t>
            </a:r>
            <a:endParaRPr/>
          </a:p>
          <a:p>
            <a:pPr indent="-228600" lvl="2" marL="1143000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Акселерація та децелерація</a:t>
            </a:r>
            <a:r>
              <a:rPr lang="en-GB" sz="2800" u="sng">
                <a:solidFill>
                  <a:srgbClr val="FFFFFF"/>
                </a:solidFill>
              </a:rPr>
              <a:t> </a:t>
            </a:r>
            <a:endParaRPr sz="2800" u="sng">
              <a:solidFill>
                <a:srgbClr val="FFFFFF"/>
              </a:solidFill>
            </a:endParaRPr>
          </a:p>
          <a:p>
            <a:pPr indent="-228600" lvl="2" marL="1143000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rial"/>
              <a:buChar char="•"/>
            </a:pPr>
            <a:r>
              <a:rPr lang="en-GB" sz="3200">
                <a:solidFill>
                  <a:srgbClr val="FFFFFF"/>
                </a:solidFill>
              </a:rPr>
              <a:t>Забій головного мозку</a:t>
            </a:r>
            <a:endParaRPr sz="3200">
              <a:solidFill>
                <a:srgbClr val="FFFFFF"/>
              </a:solidFill>
            </a:endParaRPr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Noto Sans Symbols"/>
              <a:buChar char="∙"/>
            </a:pPr>
            <a:r>
              <a:rPr lang="en-GB" sz="3200">
                <a:solidFill>
                  <a:srgbClr val="FFFFFF"/>
                </a:solidFill>
              </a:rPr>
              <a:t>Проникаюча травма голови</a:t>
            </a:r>
            <a:endParaRPr/>
          </a:p>
        </p:txBody>
      </p:sp>
      <p:sp>
        <p:nvSpPr>
          <p:cNvPr id="1431" name="Google Shape;1431;p159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147</a:t>
            </a:r>
            <a:endParaRPr/>
          </a:p>
        </p:txBody>
      </p:sp>
      <p:sp>
        <p:nvSpPr>
          <p:cNvPr id="1432" name="Google Shape;1432;p159"/>
          <p:cNvSpPr txBox="1"/>
          <p:nvPr/>
        </p:nvSpPr>
        <p:spPr>
          <a:xfrm>
            <a:off x="673900" y="5734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голови</a:t>
            </a:r>
            <a:endParaRPr sz="66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FFFF00"/>
                </a:solidFill>
              </a:rPr>
              <a:t>Види черепно-мозкових травм</a:t>
            </a:r>
            <a:endParaRPr sz="41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60"/>
          <p:cNvSpPr txBox="1"/>
          <p:nvPr/>
        </p:nvSpPr>
        <p:spPr>
          <a:xfrm>
            <a:off x="677875" y="2116151"/>
            <a:ext cx="7780200" cy="4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8585E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8585E0"/>
                </a:solidFill>
              </a:rPr>
              <a:t>Первинні </a:t>
            </a:r>
            <a:endParaRPr sz="3600">
              <a:solidFill>
                <a:srgbClr val="8585E0"/>
              </a:solidFill>
            </a:endParaRPr>
          </a:p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8585E0"/>
              </a:buClr>
              <a:buSzPts val="3600"/>
              <a:buFont typeface="Times New Roman"/>
              <a:buChar char="•"/>
            </a:pPr>
            <a:r>
              <a:rPr lang="en-GB" sz="3200" u="sng">
                <a:solidFill>
                  <a:srgbClr val="8585E0"/>
                </a:solidFill>
              </a:rPr>
              <a:t>виникає під час удару (нещасного випадку)?</a:t>
            </a:r>
            <a:endParaRPr sz="3200" u="sng">
              <a:solidFill>
                <a:srgbClr val="8585E0"/>
              </a:solidFill>
            </a:endParaRPr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8585E0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rgbClr val="8585E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Вторинні</a:t>
            </a:r>
            <a:r>
              <a:rPr b="0" i="0" lang="en-GB" sz="3600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rgbClr val="FFFF00"/>
              </a:solidFill>
            </a:endParaRPr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Char char="•"/>
            </a:pPr>
            <a:r>
              <a:rPr lang="en-GB" sz="3200" u="sng">
                <a:solidFill>
                  <a:srgbClr val="8585E0"/>
                </a:solidFill>
              </a:rPr>
              <a:t>виникає після удару (нещасного випадку)?</a:t>
            </a:r>
            <a:endParaRPr sz="3200" u="sng">
              <a:solidFill>
                <a:srgbClr val="8585E0"/>
              </a:solidFill>
            </a:endParaRPr>
          </a:p>
          <a:p>
            <a:pPr indent="-284162" lvl="1" marL="74136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Можна запобігти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39" name="Google Shape;1439;p160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148</a:t>
            </a:r>
            <a:endParaRPr/>
          </a:p>
        </p:txBody>
      </p:sp>
      <p:sp>
        <p:nvSpPr>
          <p:cNvPr id="1440" name="Google Shape;1440;p160"/>
          <p:cNvSpPr txBox="1"/>
          <p:nvPr/>
        </p:nvSpPr>
        <p:spPr>
          <a:xfrm>
            <a:off x="677875" y="221650"/>
            <a:ext cx="76116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300">
                <a:solidFill>
                  <a:srgbClr val="FFFF00"/>
                </a:solidFill>
              </a:rPr>
              <a:t>Травма голови</a:t>
            </a:r>
            <a:endParaRPr sz="63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FFFF00"/>
                </a:solidFill>
              </a:rPr>
              <a:t>Види черепно-мозкових травм</a:t>
            </a:r>
            <a:endParaRPr sz="3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6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Що викликає вторинні травми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1447" name="Google Shape;1447;p161"/>
          <p:cNvSpPr txBox="1"/>
          <p:nvPr/>
        </p:nvSpPr>
        <p:spPr>
          <a:xfrm>
            <a:off x="673825" y="1939900"/>
            <a:ext cx="7780500" cy="4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Зниження потоку крові в мозку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Скорочення постачання кисню мозку</a:t>
            </a:r>
            <a:endParaRPr sz="3600">
              <a:solidFill>
                <a:srgbClr val="FDFFEE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Збільшення використання кисню мозком</a:t>
            </a:r>
            <a:endParaRPr/>
          </a:p>
          <a:p>
            <a:pPr indent="-284162" lvl="1" marL="74136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лихоманка, судоми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Інші причини 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 низький рівень цукру в крові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448" name="Google Shape;1448;p161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149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Первинний огляд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Контроль дихальних шляхів + шийного відділу хребта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Дихання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Кровообіг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Неврологічний статус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Зовнішній вигляд</a:t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20638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62"/>
          <p:cNvSpPr txBox="1"/>
          <p:nvPr/>
        </p:nvSpPr>
        <p:spPr>
          <a:xfrm>
            <a:off x="677875" y="368525"/>
            <a:ext cx="77724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Що контролює приплив крові мозку?</a:t>
            </a:r>
            <a:endParaRPr/>
          </a:p>
        </p:txBody>
      </p:sp>
      <p:sp>
        <p:nvSpPr>
          <p:cNvPr id="1455" name="Google Shape;1455;p162"/>
          <p:cNvSpPr txBox="1"/>
          <p:nvPr/>
        </p:nvSpPr>
        <p:spPr>
          <a:xfrm>
            <a:off x="915425" y="5136275"/>
            <a:ext cx="77802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Якщо ВЧТ зростає\піднімається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або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САТ падає\зменшується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200">
                <a:solidFill>
                  <a:srgbClr val="FFFFFF"/>
                </a:solidFill>
              </a:rPr>
              <a:t>приплив крові в мозок зменшується</a:t>
            </a:r>
            <a:endParaRPr/>
          </a:p>
        </p:txBody>
      </p:sp>
      <p:sp>
        <p:nvSpPr>
          <p:cNvPr id="1456" name="Google Shape;1456;p162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150</a:t>
            </a:r>
            <a:endParaRPr/>
          </a:p>
        </p:txBody>
      </p:sp>
      <p:sp>
        <p:nvSpPr>
          <p:cNvPr id="1457" name="Google Shape;1457;p162"/>
          <p:cNvSpPr txBox="1"/>
          <p:nvPr/>
        </p:nvSpPr>
        <p:spPr>
          <a:xfrm>
            <a:off x="1665325" y="2895600"/>
            <a:ext cx="5916000" cy="1812300"/>
          </a:xfrm>
          <a:prstGeom prst="rect">
            <a:avLst/>
          </a:prstGeom>
          <a:solidFill>
            <a:srgbClr val="262699"/>
          </a:solidFill>
          <a:ln cap="sq" cmpd="sng" w="284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ЦПТ</a:t>
            </a:r>
            <a:r>
              <a:rPr b="0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GB" sz="3600">
                <a:solidFill>
                  <a:srgbClr val="FFFF00"/>
                </a:solidFill>
              </a:rPr>
              <a:t>САТ</a:t>
            </a:r>
            <a:r>
              <a:rPr b="0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GB" sz="3600">
                <a:solidFill>
                  <a:srgbClr val="FFFF00"/>
                </a:solidFill>
              </a:rPr>
              <a:t>ВЧТ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400">
                <a:solidFill>
                  <a:srgbClr val="FFFFFF"/>
                </a:solidFill>
              </a:rPr>
              <a:t>ЦПТ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GB" sz="2400">
                <a:solidFill>
                  <a:srgbClr val="FFFFFF"/>
                </a:solidFill>
              </a:rPr>
              <a:t>Церебральний перфузійний тиск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САТ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GB" sz="2400">
                <a:solidFill>
                  <a:srgbClr val="FFFFFF"/>
                </a:solidFill>
              </a:rPr>
              <a:t>Середній артеріальний тиск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ВЧТ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GB" sz="2400">
                <a:solidFill>
                  <a:srgbClr val="FFFFFF"/>
                </a:solidFill>
              </a:rPr>
              <a:t>внутрішньочерепний тиск</a:t>
            </a:r>
            <a:endParaRPr/>
          </a:p>
        </p:txBody>
      </p:sp>
      <p:sp>
        <p:nvSpPr>
          <p:cNvPr id="1458" name="Google Shape;1458;p162"/>
          <p:cNvSpPr txBox="1"/>
          <p:nvPr/>
        </p:nvSpPr>
        <p:spPr>
          <a:xfrm>
            <a:off x="998538" y="2184400"/>
            <a:ext cx="7780337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Череп - це закритий простір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63"/>
          <p:cNvSpPr txBox="1"/>
          <p:nvPr/>
        </p:nvSpPr>
        <p:spPr>
          <a:xfrm>
            <a:off x="669925" y="1981200"/>
            <a:ext cx="77803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Що збільшує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DFFEE"/>
                </a:solidFill>
              </a:rPr>
              <a:t>ВЧТ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н</a:t>
            </a:r>
            <a:r>
              <a:rPr lang="en-GB" sz="2800">
                <a:solidFill>
                  <a:srgbClr val="FDFFEE"/>
                </a:solidFill>
              </a:rPr>
              <a:t>изька насиченість крові киснем</a:t>
            </a:r>
            <a:r>
              <a:rPr b="0" i="0" lang="en-GB" sz="28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O</a:t>
            </a:r>
            <a:r>
              <a:rPr b="0" baseline="-25000" i="0" lang="en-GB" sz="28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Висока насиченість крові вуглекислим газом </a:t>
            </a:r>
            <a:r>
              <a:rPr b="0" i="0" lang="en-GB" sz="28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0" baseline="-25000" i="0" lang="en-GB" sz="28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GB" sz="28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гематома</a:t>
            </a:r>
            <a:r>
              <a:rPr b="0" i="0" lang="en-GB" sz="28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DFFEE"/>
                </a:solidFill>
              </a:rPr>
              <a:t>або набряк мозку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Голова опущена вниз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Що зменшує САТ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Крововилив в мозок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163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151</a:t>
            </a:r>
            <a:endParaRPr/>
          </a:p>
        </p:txBody>
      </p:sp>
      <p:sp>
        <p:nvSpPr>
          <p:cNvPr id="1466" name="Google Shape;1466;p163"/>
          <p:cNvSpPr txBox="1"/>
          <p:nvPr/>
        </p:nvSpPr>
        <p:spPr>
          <a:xfrm>
            <a:off x="0" y="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Травма голови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Що викликає вторинні травми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63"/>
          <p:cNvSpPr txBox="1"/>
          <p:nvPr/>
        </p:nvSpPr>
        <p:spPr>
          <a:xfrm>
            <a:off x="830263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Що викликає вторинні травми</a:t>
            </a:r>
            <a:endParaRPr sz="4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64"/>
          <p:cNvSpPr txBox="1"/>
          <p:nvPr/>
        </p:nvSpPr>
        <p:spPr>
          <a:xfrm>
            <a:off x="434975" y="457200"/>
            <a:ext cx="834548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rgbClr val="FFFF00"/>
                </a:solidFill>
              </a:rPr>
              <a:t>Травма голови</a:t>
            </a:r>
            <a:endParaRPr sz="43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FFFF00"/>
                </a:solidFill>
              </a:rPr>
              <a:t>Запобігання вторинної травми голови</a:t>
            </a:r>
            <a:endParaRPr sz="37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graphicFrame>
        <p:nvGraphicFramePr>
          <p:cNvPr id="1474" name="Google Shape;1474;p164"/>
          <p:cNvGraphicFramePr/>
          <p:nvPr/>
        </p:nvGraphicFramePr>
        <p:xfrm>
          <a:off x="1304638" y="2034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{DFDF4D92-7976-4680-8E5B-4B7BB1498DDE}</a:tableStyleId>
              </a:tblPr>
              <a:tblGrid>
                <a:gridCol w="3427425"/>
                <a:gridCol w="3178750"/>
              </a:tblGrid>
              <a:tr h="8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GB" sz="3200">
                          <a:solidFill>
                            <a:srgbClr val="FFFFFF"/>
                          </a:solidFill>
                        </a:rPr>
                        <a:t>Причина </a:t>
                      </a:r>
                      <a:endParaRPr b="1" sz="3200">
                        <a:solidFill>
                          <a:srgbClr val="FFFFFF"/>
                        </a:solidFill>
                      </a:endParaRPr>
                    </a:p>
                  </a:txBody>
                  <a:tcPr marT="69900" marB="45725" marR="91450" marL="91450">
                    <a:lnL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GB" sz="3200">
                          <a:solidFill>
                            <a:srgbClr val="FFFFFF"/>
                          </a:solidFill>
                        </a:rPr>
                        <a:t>Медична допомога</a:t>
                      </a:r>
                      <a:endParaRPr b="1" sz="3200">
                        <a:solidFill>
                          <a:srgbClr val="FFFFFF"/>
                        </a:solidFill>
                      </a:endParaRPr>
                    </a:p>
                  </a:txBody>
                  <a:tcPr marT="69900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0000"/>
                    </a:solidFill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lang="en-GB" sz="3200">
                          <a:solidFill>
                            <a:srgbClr val="FFFFFF"/>
                          </a:solidFill>
                        </a:rPr>
                        <a:t>Низький рівень </a:t>
                      </a:r>
                      <a:r>
                        <a:rPr b="0" i="0" lang="en-GB" sz="32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r>
                        <a:rPr b="0" baseline="-25000" i="0" lang="en-GB" sz="32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GB" sz="3200">
                          <a:solidFill>
                            <a:schemeClr val="lt1"/>
                          </a:solidFill>
                        </a:rPr>
                        <a:t>у крові</a:t>
                      </a:r>
                      <a:endParaRPr/>
                    </a:p>
                  </a:txBody>
                  <a:tcPr marT="69900" marB="45725" marR="91450" marL="91450">
                    <a:lnL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lang="en-GB" sz="3200">
                          <a:solidFill>
                            <a:srgbClr val="FFFFFF"/>
                          </a:solidFill>
                        </a:rPr>
                        <a:t>Робота дихальних шляхів</a:t>
                      </a:r>
                      <a:endParaRPr/>
                    </a:p>
                  </a:txBody>
                  <a:tcPr marT="69900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4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lang="en-GB" sz="3200">
                          <a:solidFill>
                            <a:srgbClr val="FFFFFF"/>
                          </a:solidFill>
                        </a:rPr>
                        <a:t>Високий рівень </a:t>
                      </a:r>
                      <a:r>
                        <a:rPr b="0" i="0" lang="en-GB" sz="32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</a:t>
                      </a:r>
                      <a:r>
                        <a:rPr b="0" baseline="-25000" i="0" lang="en-GB" sz="32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GB" sz="3200">
                          <a:solidFill>
                            <a:schemeClr val="lt1"/>
                          </a:solidFill>
                        </a:rPr>
                        <a:t>у крові</a:t>
                      </a:r>
                      <a:endParaRPr/>
                    </a:p>
                  </a:txBody>
                  <a:tcPr marT="69900" marB="45725" marR="91450" marL="91450">
                    <a:lnL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lang="en-GB" sz="3200">
                          <a:solidFill>
                            <a:srgbClr val="FFFFFF"/>
                          </a:solidFill>
                        </a:rPr>
                        <a:t>Дихання</a:t>
                      </a:r>
                      <a:endParaRPr/>
                    </a:p>
                  </a:txBody>
                  <a:tcPr marT="69900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lang="en-GB" sz="3200">
                          <a:solidFill>
                            <a:srgbClr val="FFFFFF"/>
                          </a:solidFill>
                        </a:rPr>
                        <a:t>Низький кров'яний тиск</a:t>
                      </a:r>
                      <a:endParaRPr/>
                    </a:p>
                  </a:txBody>
                  <a:tcPr marT="69900" marB="45725" marR="91450" marL="91450">
                    <a:lnL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lang="en-GB" sz="3200">
                          <a:solidFill>
                            <a:srgbClr val="FFFFFF"/>
                          </a:solidFill>
                        </a:rPr>
                        <a:t>Кровообіг</a:t>
                      </a:r>
                      <a:endParaRPr/>
                    </a:p>
                  </a:txBody>
                  <a:tcPr marT="69900" marB="45725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75" name="Google Shape;1475;p164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152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6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 Травма голови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Огляд</a:t>
            </a:r>
            <a:endParaRPr/>
          </a:p>
        </p:txBody>
      </p:sp>
      <p:sp>
        <p:nvSpPr>
          <p:cNvPr id="1484" name="Google Shape;1484;p165"/>
          <p:cNvSpPr txBox="1"/>
          <p:nvPr/>
        </p:nvSpPr>
        <p:spPr>
          <a:xfrm>
            <a:off x="677863" y="2286000"/>
            <a:ext cx="8358187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Шкала ком Глазго (ШКГ)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Arial"/>
              <a:buChar char="•"/>
            </a:pPr>
            <a:r>
              <a:rPr lang="en-GB" sz="3600">
                <a:solidFill>
                  <a:srgbClr val="FFFFFF"/>
                </a:solidFill>
              </a:rPr>
              <a:t>Оцінює тяжкість травми голови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Arial"/>
              <a:buChar char="•"/>
            </a:pPr>
            <a:r>
              <a:rPr lang="en-GB" sz="3600">
                <a:solidFill>
                  <a:srgbClr val="FFFFFF"/>
                </a:solidFill>
              </a:rPr>
              <a:t>15-бальна шкала 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Arial"/>
              <a:buChar char="•"/>
            </a:pPr>
            <a:r>
              <a:rPr lang="en-GB" sz="3600">
                <a:solidFill>
                  <a:srgbClr val="FFFFFF"/>
                </a:solidFill>
              </a:rPr>
              <a:t>Тенденція користування </a:t>
            </a:r>
            <a:r>
              <a:rPr lang="en-GB" sz="3600">
                <a:solidFill>
                  <a:srgbClr val="FFFF00"/>
                </a:solidFill>
              </a:rPr>
              <a:t>ШКГ</a:t>
            </a:r>
            <a:endParaRPr/>
          </a:p>
          <a:p>
            <a:pPr indent="-446087" lvl="0" marL="446087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Arial"/>
              <a:buChar char="•"/>
            </a:pPr>
            <a:r>
              <a:rPr lang="en-GB" sz="3600">
                <a:solidFill>
                  <a:srgbClr val="FFFFFF"/>
                </a:solidFill>
              </a:rPr>
              <a:t>Також важливо описати реакції</a:t>
            </a:r>
            <a:endParaRPr/>
          </a:p>
        </p:txBody>
      </p:sp>
      <p:sp>
        <p:nvSpPr>
          <p:cNvPr id="1485" name="Google Shape;1485;p165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153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66"/>
          <p:cNvSpPr txBox="1"/>
          <p:nvPr/>
        </p:nvSpPr>
        <p:spPr>
          <a:xfrm>
            <a:off x="806900" y="0"/>
            <a:ext cx="7578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Шкала ком Глазго (ШКГ)</a:t>
            </a:r>
            <a:endParaRPr/>
          </a:p>
        </p:txBody>
      </p:sp>
      <p:graphicFrame>
        <p:nvGraphicFramePr>
          <p:cNvPr id="1492" name="Google Shape;1492;p166"/>
          <p:cNvGraphicFramePr/>
          <p:nvPr/>
        </p:nvGraphicFramePr>
        <p:xfrm>
          <a:off x="523863" y="839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{DFDF4D92-7976-4680-8E5B-4B7BB1498DDE}</a:tableStyleId>
              </a:tblPr>
              <a:tblGrid>
                <a:gridCol w="3457900"/>
                <a:gridCol w="3789900"/>
                <a:gridCol w="970575"/>
              </a:tblGrid>
              <a:tr h="324125">
                <a:tc row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rgbClr val="FFFF00"/>
                          </a:solidFill>
                        </a:rPr>
                        <a:t>Розплющування очей</a:t>
                      </a:r>
                      <a:r>
                        <a:rPr b="0" i="0" lang="en-GB" sz="2000" u="none" cap="none" strike="noStrik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(4)</a:t>
                      </a:r>
                      <a:endParaRPr/>
                    </a:p>
                  </a:txBody>
                  <a:tcPr marT="61925" marB="46800" marR="91450" marL="91450">
                    <a:lnL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Спонтанно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Реакція на голос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Реакція на біль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Відсутнє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24125">
                <a:tc row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rgbClr val="FFFF00"/>
                          </a:solidFill>
                        </a:rPr>
                        <a:t>Мовна реакція</a:t>
                      </a:r>
                      <a:r>
                        <a:rPr b="0" i="0" lang="en-GB" sz="2000" u="none" cap="none" strike="noStrik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(5)</a:t>
                      </a:r>
                      <a:endParaRPr/>
                    </a:p>
                  </a:txBody>
                  <a:tcPr marT="61925" marB="46800" marR="91450" marL="91450">
                    <a:lnL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Нормальна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0000"/>
                    </a:solidFill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Сплутана 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0000"/>
                    </a:solidFill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Незрозумілі слова 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0000"/>
                    </a:solidFill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Незрозумілі </a:t>
                      </a: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звуки 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0000"/>
                    </a:solidFill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Відсутня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0000"/>
                    </a:solidFill>
                  </a:tcPr>
                </a:tc>
              </a:tr>
              <a:tr h="324125">
                <a:tc row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rgbClr val="FFFF00"/>
                          </a:solidFill>
                        </a:rPr>
                        <a:t>Рухова реакція</a:t>
                      </a:r>
                      <a:r>
                        <a:rPr b="0" i="0" lang="en-GB" sz="2000" u="none" cap="none" strike="noStrik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(6)</a:t>
                      </a:r>
                      <a:endParaRPr/>
                    </a:p>
                  </a:txBody>
                  <a:tcPr marT="61925" marB="46800" marR="91450" marL="91450">
                    <a:lnL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Виконує команди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</a:tr>
              <a:tr h="5635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Ц</a:t>
                      </a: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ілеспрямован</a:t>
                      </a: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ий рух</a:t>
                      </a: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на больовий подразник (відштовхування)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</a:tr>
              <a:tr h="5635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Нецілеспрямований рух на больовий подразник(відсахування)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</a:tr>
              <a:tr h="5459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Патологічне згинання у відповідь на больовий подразник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</a:tr>
              <a:tr h="5459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Патологічне  розгинання на больовий подразник</a:t>
                      </a:r>
                      <a:endParaRPr sz="1600">
                        <a:solidFill>
                          <a:srgbClr val="FDFFEE"/>
                        </a:solidFill>
                      </a:endParaRPr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rgbClr val="FDFFEE"/>
                          </a:solidFill>
                        </a:rPr>
                        <a:t> Відсутня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FFEE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FDFFE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58900" marB="4680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D2D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3C1F"/>
                    </a:solidFill>
                  </a:tcPr>
                </a:tc>
              </a:tr>
            </a:tbl>
          </a:graphicData>
        </a:graphic>
      </p:graphicFrame>
      <p:sp>
        <p:nvSpPr>
          <p:cNvPr id="1493" name="Google Shape;1493;p166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154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6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Ступені тяжкості травми</a:t>
            </a:r>
            <a:endParaRPr/>
          </a:p>
        </p:txBody>
      </p:sp>
      <p:sp>
        <p:nvSpPr>
          <p:cNvPr id="1502" name="Google Shape;1502;p167"/>
          <p:cNvSpPr txBox="1"/>
          <p:nvPr/>
        </p:nvSpPr>
        <p:spPr>
          <a:xfrm>
            <a:off x="1131888" y="2590800"/>
            <a:ext cx="7326312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Тяжка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-GB" sz="3600">
                <a:solidFill>
                  <a:srgbClr val="FFFFFF"/>
                </a:solidFill>
              </a:rPr>
              <a:t>ШКГ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≤8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Середня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GB" sz="3600">
                <a:solidFill>
                  <a:srgbClr val="FFFFFF"/>
                </a:solidFill>
              </a:rPr>
              <a:t>ШКГ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9-12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Легка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GB" sz="3600">
                <a:solidFill>
                  <a:srgbClr val="FFFFFF"/>
                </a:solidFill>
              </a:rPr>
              <a:t>ШКГ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13-15</a:t>
            </a:r>
            <a:endParaRPr/>
          </a:p>
        </p:txBody>
      </p:sp>
      <p:sp>
        <p:nvSpPr>
          <p:cNvPr id="1503" name="Google Shape;1503;p167"/>
          <p:cNvSpPr/>
          <p:nvPr/>
        </p:nvSpPr>
        <p:spPr>
          <a:xfrm>
            <a:off x="36513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155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68"/>
          <p:cNvSpPr txBox="1"/>
          <p:nvPr/>
        </p:nvSpPr>
        <p:spPr>
          <a:xfrm>
            <a:off x="830263" y="5126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Огляд</a:t>
            </a:r>
            <a:endParaRPr/>
          </a:p>
        </p:txBody>
      </p:sp>
      <p:sp>
        <p:nvSpPr>
          <p:cNvPr id="1510" name="Google Shape;1510;p168"/>
          <p:cNvSpPr/>
          <p:nvPr/>
        </p:nvSpPr>
        <p:spPr>
          <a:xfrm>
            <a:off x="36513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156</a:t>
            </a:r>
            <a:endParaRPr/>
          </a:p>
        </p:txBody>
      </p:sp>
      <p:sp>
        <p:nvSpPr>
          <p:cNvPr id="1511" name="Google Shape;1511;p168"/>
          <p:cNvSpPr txBox="1"/>
          <p:nvPr/>
        </p:nvSpPr>
        <p:spPr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8585E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8585E0"/>
                </a:solidFill>
              </a:rPr>
              <a:t>Шкала ком Глазго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Зіниці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розмір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реакція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ідентичність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69"/>
          <p:cNvSpPr txBox="1"/>
          <p:nvPr/>
        </p:nvSpPr>
        <p:spPr>
          <a:xfrm>
            <a:off x="511175" y="457200"/>
            <a:ext cx="793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Розширені зіниці білатерально</a:t>
            </a:r>
            <a:endParaRPr/>
          </a:p>
        </p:txBody>
      </p:sp>
      <p:sp>
        <p:nvSpPr>
          <p:cNvPr id="1520" name="Google Shape;1520;p169"/>
          <p:cNvSpPr txBox="1"/>
          <p:nvPr/>
        </p:nvSpPr>
        <p:spPr>
          <a:xfrm>
            <a:off x="685800" y="1905000"/>
            <a:ext cx="7870825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З обох боків нерухомі, розширені, без реакції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Причини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Тяжка гіпоксія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гіпотермія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судоми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sng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sng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69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157</a:t>
            </a:r>
            <a:endParaRPr/>
          </a:p>
        </p:txBody>
      </p:sp>
      <p:pic>
        <p:nvPicPr>
          <p:cNvPr id="1522" name="Google Shape;1522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9863" y="5797550"/>
            <a:ext cx="3571875" cy="676275"/>
          </a:xfrm>
          <a:prstGeom prst="rect">
            <a:avLst/>
          </a:prstGeom>
          <a:noFill/>
          <a:ln cap="sq" cmpd="sng" w="38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70"/>
          <p:cNvSpPr txBox="1"/>
          <p:nvPr/>
        </p:nvSpPr>
        <p:spPr>
          <a:xfrm>
            <a:off x="271102" y="457200"/>
            <a:ext cx="899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Унілатеральне розширення зіниць</a:t>
            </a:r>
            <a:endParaRPr/>
          </a:p>
        </p:txBody>
      </p:sp>
      <p:sp>
        <p:nvSpPr>
          <p:cNvPr id="1531" name="Google Shape;1531;p170"/>
          <p:cNvSpPr txBox="1"/>
          <p:nvPr/>
        </p:nvSpPr>
        <p:spPr>
          <a:xfrm>
            <a:off x="685800" y="1905000"/>
            <a:ext cx="81661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Унілатерально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DFFEE"/>
                </a:solidFill>
              </a:rPr>
              <a:t>нерухомі,розширені, без реакції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rgbClr val="FDFFEE"/>
              </a:solidFill>
            </a:endParaRPr>
          </a:p>
          <a:p>
            <a:pPr indent="-339725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Причини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DFFEE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DFFEE"/>
                </a:solidFill>
              </a:rPr>
              <a:t>Розширення ураження на цій стороні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вклинення мозочку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170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158</a:t>
            </a:r>
            <a:endParaRPr/>
          </a:p>
        </p:txBody>
      </p:sp>
      <p:pic>
        <p:nvPicPr>
          <p:cNvPr id="1533" name="Google Shape;1533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5738" y="5716588"/>
            <a:ext cx="3540125" cy="669925"/>
          </a:xfrm>
          <a:prstGeom prst="rect">
            <a:avLst/>
          </a:prstGeom>
          <a:noFill/>
          <a:ln cap="sq" cmpd="sng" w="38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7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Огляд</a:t>
            </a:r>
            <a:endParaRPr/>
          </a:p>
        </p:txBody>
      </p:sp>
      <p:sp>
        <p:nvSpPr>
          <p:cNvPr id="1540" name="Google Shape;1540;p171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159</a:t>
            </a:r>
            <a:endParaRPr/>
          </a:p>
        </p:txBody>
      </p:sp>
      <p:sp>
        <p:nvSpPr>
          <p:cNvPr id="1541" name="Google Shape;1541;p171"/>
          <p:cNvSpPr txBox="1"/>
          <p:nvPr/>
        </p:nvSpPr>
        <p:spPr>
          <a:xfrm>
            <a:off x="523863" y="1884025"/>
            <a:ext cx="7780200" cy="3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ADADEB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ADADEB"/>
                </a:solidFill>
              </a:rPr>
              <a:t>Шкала ком Глазго</a:t>
            </a:r>
            <a:endParaRPr sz="3600">
              <a:solidFill>
                <a:srgbClr val="ADADEB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ADADEB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ADADEB"/>
                </a:solidFill>
              </a:rPr>
              <a:t>Зіниці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Клінічні ознаки ураження головного мозку ( судоми, втрата чутливості, парез, параліч тощо)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Тип дихання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Поведінка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/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Дихальні шляхи та шийний відділ хребта</a:t>
            </a:r>
            <a:endParaRPr/>
          </a:p>
        </p:txBody>
      </p:sp>
      <p:sp>
        <p:nvSpPr>
          <p:cNvPr id="190" name="Google Shape;190;p28"/>
          <p:cNvSpPr/>
          <p:nvPr/>
        </p:nvSpPr>
        <p:spPr>
          <a:xfrm>
            <a:off x="-1270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72"/>
          <p:cNvSpPr txBox="1"/>
          <p:nvPr/>
        </p:nvSpPr>
        <p:spPr>
          <a:xfrm>
            <a:off x="677876" y="457200"/>
            <a:ext cx="8330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Внутрішньочерепний крововилив</a:t>
            </a:r>
            <a:endParaRPr/>
          </a:p>
        </p:txBody>
      </p:sp>
      <p:sp>
        <p:nvSpPr>
          <p:cNvPr id="1548" name="Google Shape;1548;p172"/>
          <p:cNvSpPr txBox="1"/>
          <p:nvPr/>
        </p:nvSpPr>
        <p:spPr>
          <a:xfrm>
            <a:off x="677863" y="2095500"/>
            <a:ext cx="7964487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Може загрожувати життю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Діагностується при первинному огляді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Може знадобитися хірургічна декомпресія</a:t>
            </a:r>
            <a:endParaRPr/>
          </a:p>
        </p:txBody>
      </p:sp>
      <p:sp>
        <p:nvSpPr>
          <p:cNvPr id="1549" name="Google Shape;1549;p172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160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73"/>
          <p:cNvSpPr txBox="1"/>
          <p:nvPr/>
        </p:nvSpPr>
        <p:spPr>
          <a:xfrm>
            <a:off x="685788" y="7286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Гостра екстрадуральна гематома</a:t>
            </a:r>
            <a:br>
              <a:rPr b="0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4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173"/>
          <p:cNvSpPr txBox="1"/>
          <p:nvPr/>
        </p:nvSpPr>
        <p:spPr>
          <a:xfrm>
            <a:off x="327025" y="2163763"/>
            <a:ext cx="5516563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7179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Втрата свідомості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GB" sz="2400">
                <a:solidFill>
                  <a:srgbClr val="FFFFFF"/>
                </a:solidFill>
              </a:rPr>
              <a:t>коротке опритомнення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rgbClr val="FFFFFF"/>
                </a:solidFill>
              </a:rPr>
              <a:t>погіршення стану і знову втрата свідомості</a:t>
            </a:r>
            <a:endParaRPr sz="2400"/>
          </a:p>
          <a:p>
            <a:pPr indent="-371792" lvl="0" marL="34131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Кровотеча середньої мозкової артерії</a:t>
            </a:r>
            <a:endParaRPr sz="2400"/>
          </a:p>
          <a:p>
            <a:pPr indent="-37179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Перелом черепа, розташований вище гематоми</a:t>
            </a:r>
            <a:endParaRPr sz="2400"/>
          </a:p>
          <a:p>
            <a:pPr indent="-37179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Геміпарез на протилежній від ураження стороні</a:t>
            </a:r>
            <a:endParaRPr sz="2400"/>
          </a:p>
          <a:p>
            <a:pPr indent="-37179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Нерухома зіниця на стороні поранення</a:t>
            </a:r>
            <a:endParaRPr sz="2400"/>
          </a:p>
        </p:txBody>
      </p:sp>
      <p:grpSp>
        <p:nvGrpSpPr>
          <p:cNvPr id="1559" name="Google Shape;1559;p173"/>
          <p:cNvGrpSpPr/>
          <p:nvPr/>
        </p:nvGrpSpPr>
        <p:grpSpPr>
          <a:xfrm>
            <a:off x="5834977" y="2156134"/>
            <a:ext cx="2952510" cy="3225183"/>
            <a:chOff x="3676" y="1358"/>
            <a:chExt cx="1860" cy="2032"/>
          </a:xfrm>
        </p:grpSpPr>
        <p:sp>
          <p:nvSpPr>
            <p:cNvPr id="1560" name="Google Shape;1560;p173"/>
            <p:cNvSpPr/>
            <p:nvPr/>
          </p:nvSpPr>
          <p:spPr>
            <a:xfrm>
              <a:off x="3681" y="1363"/>
              <a:ext cx="1849" cy="2023"/>
            </a:xfrm>
            <a:prstGeom prst="rect">
              <a:avLst/>
            </a:prstGeom>
            <a:solidFill>
              <a:srgbClr val="161616"/>
            </a:solidFill>
            <a:ln cap="sq" cmpd="sng" w="12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1" name="Google Shape;1561;p1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720000">
              <a:off x="3841" y="1498"/>
              <a:ext cx="1529" cy="1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2" name="Google Shape;1562;p173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161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74"/>
          <p:cNvSpPr txBox="1"/>
          <p:nvPr/>
        </p:nvSpPr>
        <p:spPr>
          <a:xfrm>
            <a:off x="503238" y="457200"/>
            <a:ext cx="80533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Гостра субдуральна гематома</a:t>
            </a:r>
            <a:endParaRPr/>
          </a:p>
        </p:txBody>
      </p:sp>
      <p:sp>
        <p:nvSpPr>
          <p:cNvPr id="1571" name="Google Shape;1571;p174"/>
          <p:cNvSpPr txBox="1"/>
          <p:nvPr/>
        </p:nvSpPr>
        <p:spPr>
          <a:xfrm>
            <a:off x="503238" y="2036763"/>
            <a:ext cx="5257800" cy="39306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286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0"/>
              <a:buFont typeface="Times New Roman"/>
              <a:buChar char="•"/>
            </a:pPr>
            <a:r>
              <a:rPr lang="en-GB" sz="3000">
                <a:solidFill>
                  <a:srgbClr val="FFFFFF"/>
                </a:solidFill>
              </a:rPr>
              <a:t>Розрив</a:t>
            </a:r>
            <a:r>
              <a:rPr b="0" i="0" lang="en-GB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000">
                <a:solidFill>
                  <a:srgbClr val="FFFFFF"/>
                </a:solidFill>
              </a:rPr>
              <a:t>мостових вен між корою головного мозку</a:t>
            </a:r>
            <a:r>
              <a:rPr b="0" i="0" lang="en-GB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000">
                <a:solidFill>
                  <a:srgbClr val="FFFFFF"/>
                </a:solidFill>
              </a:rPr>
              <a:t>та твердою оболонкою</a:t>
            </a:r>
            <a:endParaRPr sz="1200"/>
          </a:p>
          <a:p>
            <a:pPr indent="-3286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20"/>
              <a:buFont typeface="Times New Roman"/>
              <a:buChar char="•"/>
            </a:pPr>
            <a:r>
              <a:rPr lang="en-GB" sz="3000">
                <a:solidFill>
                  <a:srgbClr val="FFFFFF"/>
                </a:solidFill>
              </a:rPr>
              <a:t>Зазвичай немає короткого опритомнення</a:t>
            </a:r>
            <a:endParaRPr sz="1200"/>
          </a:p>
          <a:p>
            <a:pPr indent="-328612" lvl="0" marL="34131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20"/>
              <a:buFont typeface="Times New Roman"/>
              <a:buChar char="•"/>
            </a:pPr>
            <a:r>
              <a:rPr lang="en-GB" sz="3000">
                <a:solidFill>
                  <a:srgbClr val="FFFFFF"/>
                </a:solidFill>
              </a:rPr>
              <a:t>Тяжкий забій головного мозку</a:t>
            </a:r>
            <a:endParaRPr sz="1200"/>
          </a:p>
          <a:p>
            <a:pPr indent="-3286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20"/>
              <a:buFont typeface="Times New Roman"/>
              <a:buChar char="•"/>
            </a:pPr>
            <a:r>
              <a:rPr lang="en-GB" sz="3000">
                <a:solidFill>
                  <a:srgbClr val="FFFFFF"/>
                </a:solidFill>
              </a:rPr>
              <a:t>Гірший прогноз ніж при екстрадуральній гематомі</a:t>
            </a:r>
            <a:endParaRPr sz="1200"/>
          </a:p>
        </p:txBody>
      </p:sp>
      <p:grpSp>
        <p:nvGrpSpPr>
          <p:cNvPr id="1572" name="Google Shape;1572;p174"/>
          <p:cNvGrpSpPr/>
          <p:nvPr/>
        </p:nvGrpSpPr>
        <p:grpSpPr>
          <a:xfrm>
            <a:off x="5843588" y="2163763"/>
            <a:ext cx="2935287" cy="3211512"/>
            <a:chOff x="3681" y="1363"/>
            <a:chExt cx="1849" cy="2023"/>
          </a:xfrm>
        </p:grpSpPr>
        <p:sp>
          <p:nvSpPr>
            <p:cNvPr id="1573" name="Google Shape;1573;p174"/>
            <p:cNvSpPr/>
            <p:nvPr/>
          </p:nvSpPr>
          <p:spPr>
            <a:xfrm>
              <a:off x="3681" y="1363"/>
              <a:ext cx="1849" cy="2023"/>
            </a:xfrm>
            <a:prstGeom prst="rect">
              <a:avLst/>
            </a:prstGeom>
            <a:solidFill>
              <a:srgbClr val="161616"/>
            </a:solidFill>
            <a:ln cap="sq" cmpd="sng" w="12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4" name="Google Shape;1574;p1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85" y="1568"/>
              <a:ext cx="1335" cy="16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sp>
        <p:nvSpPr>
          <p:cNvPr id="1575" name="Google Shape;1575;p174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162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75"/>
          <p:cNvSpPr txBox="1"/>
          <p:nvPr/>
        </p:nvSpPr>
        <p:spPr>
          <a:xfrm>
            <a:off x="406400" y="609600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Інші пошкодження</a:t>
            </a:r>
            <a:endParaRPr/>
          </a:p>
        </p:txBody>
      </p:sp>
      <p:sp>
        <p:nvSpPr>
          <p:cNvPr id="1584" name="Google Shape;1584;p175"/>
          <p:cNvSpPr txBox="1"/>
          <p:nvPr/>
        </p:nvSpPr>
        <p:spPr>
          <a:xfrm>
            <a:off x="876300" y="2206625"/>
            <a:ext cx="7581900" cy="3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Струс головного мозку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3600">
                <a:solidFill>
                  <a:srgbClr val="FFFFFF"/>
                </a:solidFill>
              </a:rPr>
              <a:t>забій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Вдавлений перелом черепа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Перелом основи черепа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Дифузне ушкодження головного мозку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2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Можуть не вимагати нейрохірургічного втручання</a:t>
            </a:r>
            <a:endParaRPr sz="200"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75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163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76"/>
          <p:cNvSpPr txBox="1"/>
          <p:nvPr/>
        </p:nvSpPr>
        <p:spPr>
          <a:xfrm>
            <a:off x="677863" y="2209800"/>
            <a:ext cx="7780337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Дихальні шляхи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Дихання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3600">
                <a:solidFill>
                  <a:srgbClr val="FFFFFF"/>
                </a:solidFill>
              </a:rPr>
              <a:t>вентиляція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Кровообіг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+  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Уникати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↑ </a:t>
            </a:r>
            <a:r>
              <a:rPr lang="en-GB" sz="3600">
                <a:solidFill>
                  <a:srgbClr val="FFFFFF"/>
                </a:solidFill>
              </a:rPr>
              <a:t>ВЧТ(внутрішньочерепний тиск)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00"/>
                </a:solidFill>
              </a:rPr>
              <a:t>Майте на меті запобігти вторинній травмі</a:t>
            </a:r>
            <a:endParaRPr sz="800"/>
          </a:p>
        </p:txBody>
      </p:sp>
      <p:sp>
        <p:nvSpPr>
          <p:cNvPr id="1594" name="Google Shape;1594;p17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Медична допомога при травмі</a:t>
            </a:r>
            <a:endParaRPr/>
          </a:p>
        </p:txBody>
      </p:sp>
      <p:sp>
        <p:nvSpPr>
          <p:cNvPr id="1595" name="Google Shape;1595;p176"/>
          <p:cNvSpPr/>
          <p:nvPr/>
        </p:nvSpPr>
        <p:spPr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164</a:t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7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Се</a:t>
            </a:r>
            <a:r>
              <a:rPr lang="en-GB" sz="4000">
                <a:solidFill>
                  <a:srgbClr val="FFFF00"/>
                </a:solidFill>
              </a:rPr>
              <a:t>рйозні</a:t>
            </a:r>
            <a:r>
              <a:rPr b="0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4000">
                <a:solidFill>
                  <a:srgbClr val="FFFF00"/>
                </a:solidFill>
              </a:rPr>
              <a:t>ГКС</a:t>
            </a:r>
            <a:r>
              <a:rPr b="0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&lt;8)</a:t>
            </a:r>
            <a:endParaRPr/>
          </a:p>
        </p:txBody>
      </p:sp>
      <p:sp>
        <p:nvSpPr>
          <p:cNvPr id="1604" name="Google Shape;1604;p177"/>
          <p:cNvSpPr txBox="1"/>
          <p:nvPr/>
        </p:nvSpPr>
        <p:spPr>
          <a:xfrm>
            <a:off x="677863" y="2362200"/>
            <a:ext cx="7780337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Інтубувати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Хороше нсичення киснем</a:t>
            </a:r>
            <a:endParaRPr/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Норма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</a:t>
            </a:r>
            <a:r>
              <a:rPr b="0" baseline="-2500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Лікувати гіпотонію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вливанням рідини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Седація 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+/- </a:t>
            </a:r>
            <a:r>
              <a:rPr lang="en-GB" sz="3600">
                <a:solidFill>
                  <a:srgbClr val="FFFFFF"/>
                </a:solidFill>
              </a:rPr>
              <a:t>параліч</a:t>
            </a:r>
            <a:endParaRPr/>
          </a:p>
        </p:txBody>
      </p:sp>
      <p:sp>
        <p:nvSpPr>
          <p:cNvPr id="1605" name="Google Shape;1605;p177"/>
          <p:cNvSpPr/>
          <p:nvPr/>
        </p:nvSpPr>
        <p:spPr>
          <a:xfrm>
            <a:off x="0" y="649446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165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7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Серйозні</a:t>
            </a:r>
            <a:r>
              <a:rPr b="0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4000">
                <a:solidFill>
                  <a:srgbClr val="FFFF00"/>
                </a:solidFill>
              </a:rPr>
              <a:t>ГКС</a:t>
            </a:r>
            <a:r>
              <a:rPr b="0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&lt;8)</a:t>
            </a:r>
            <a:endParaRPr/>
          </a:p>
        </p:txBody>
      </p:sp>
      <p:sp>
        <p:nvSpPr>
          <p:cNvPr id="1614" name="Google Shape;1614;p178"/>
          <p:cNvSpPr txBox="1"/>
          <p:nvPr/>
        </p:nvSpPr>
        <p:spPr>
          <a:xfrm>
            <a:off x="990600" y="2438400"/>
            <a:ext cx="7467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Підняти голову на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r>
              <a:rPr b="0" baseline="3000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Запобігання гіпертермії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Зробіть вторинний огляд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Часто робити повторну оцінку показників</a:t>
            </a:r>
            <a:endParaRPr/>
          </a:p>
        </p:txBody>
      </p:sp>
      <p:sp>
        <p:nvSpPr>
          <p:cNvPr id="1615" name="Google Shape;1615;p178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166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7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Вторинний огляд</a:t>
            </a:r>
            <a:endParaRPr/>
          </a:p>
        </p:txBody>
      </p:sp>
      <p:sp>
        <p:nvSpPr>
          <p:cNvPr id="1622" name="Google Shape;1622;p179"/>
          <p:cNvSpPr txBox="1"/>
          <p:nvPr/>
        </p:nvSpPr>
        <p:spPr>
          <a:xfrm>
            <a:off x="677863" y="2227263"/>
            <a:ext cx="813752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Повторний огляд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і ВЧТ</a:t>
            </a:r>
            <a:endParaRPr/>
          </a:p>
          <a:p>
            <a:pPr indent="-341313" lvl="0" marL="341313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Голова та шия</a:t>
            </a:r>
            <a:endParaRPr/>
          </a:p>
          <a:p>
            <a:pPr indent="-284163" lvl="1" marL="741363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розриви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200">
                <a:solidFill>
                  <a:srgbClr val="FFFFFF"/>
                </a:solidFill>
              </a:rPr>
              <a:t>синці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200">
                <a:solidFill>
                  <a:srgbClr val="FFFFFF"/>
                </a:solidFill>
              </a:rPr>
              <a:t>зіниці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200">
                <a:solidFill>
                  <a:srgbClr val="FFFFFF"/>
                </a:solidFill>
              </a:rPr>
              <a:t>барабанні перетинки</a:t>
            </a:r>
            <a:endParaRPr/>
          </a:p>
          <a:p>
            <a:pPr indent="-284163" lvl="1" marL="741363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Шкіра черепа</a:t>
            </a:r>
            <a:endParaRPr/>
          </a:p>
          <a:p>
            <a:pPr indent="-341313" lvl="0" marL="341313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Кінцівки</a:t>
            </a:r>
            <a:endParaRPr/>
          </a:p>
          <a:p>
            <a:pPr indent="-284163" lvl="1" marL="741363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рух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200">
                <a:solidFill>
                  <a:srgbClr val="FFFFFF"/>
                </a:solidFill>
              </a:rPr>
              <a:t>сила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200">
                <a:solidFill>
                  <a:srgbClr val="FFFFFF"/>
                </a:solidFill>
              </a:rPr>
              <a:t>рефлекси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200">
                <a:solidFill>
                  <a:srgbClr val="FFFFFF"/>
                </a:solidFill>
              </a:rPr>
              <a:t>чутливість</a:t>
            </a:r>
            <a:endParaRPr/>
          </a:p>
        </p:txBody>
      </p:sp>
      <p:sp>
        <p:nvSpPr>
          <p:cNvPr id="1623" name="Google Shape;1623;p179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167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80"/>
          <p:cNvSpPr txBox="1"/>
          <p:nvPr/>
        </p:nvSpPr>
        <p:spPr>
          <a:xfrm>
            <a:off x="754063" y="5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голови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Небезпечні стани</a:t>
            </a:r>
            <a:endParaRPr/>
          </a:p>
        </p:txBody>
      </p:sp>
      <p:sp>
        <p:nvSpPr>
          <p:cNvPr id="1632" name="Google Shape;1632;p180"/>
          <p:cNvSpPr txBox="1"/>
          <p:nvPr/>
        </p:nvSpPr>
        <p:spPr>
          <a:xfrm>
            <a:off x="677863" y="2274888"/>
            <a:ext cx="7780337" cy="382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Погіршення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стану свідомості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Проникаючі рани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Фокусні неврологічні знаки</a:t>
            </a:r>
            <a:endParaRPr/>
          </a:p>
          <a:p>
            <a:pPr indent="-284162" lvl="1" marL="74136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нерівні, розширені зіниці</a:t>
            </a:r>
            <a:endParaRPr/>
          </a:p>
          <a:p>
            <a:pPr indent="-284162" lvl="1" marL="74136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апоплексичні удари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положення</a:t>
            </a:r>
            <a:endParaRPr/>
          </a:p>
        </p:txBody>
      </p:sp>
      <p:sp>
        <p:nvSpPr>
          <p:cNvPr id="1633" name="Google Shape;1633;p180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168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8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голови</a:t>
            </a:r>
            <a:endParaRPr/>
          </a:p>
        </p:txBody>
      </p:sp>
      <p:sp>
        <p:nvSpPr>
          <p:cNvPr id="1640" name="Google Shape;1640;p181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2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1641" name="Google Shape;1641;p181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169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Дихальні шляхи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00"/>
                </a:solidFill>
              </a:rPr>
              <a:t>Оцінка</a:t>
            </a:r>
            <a:endParaRPr sz="4400">
              <a:solidFill>
                <a:srgbClr val="FFFF00"/>
              </a:solidFill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977850" y="1915000"/>
            <a:ext cx="7188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2226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Times New Roman"/>
              <a:buChar char="•"/>
            </a:pPr>
            <a:r>
              <a:rPr lang="en-GB" sz="4100">
                <a:solidFill>
                  <a:srgbClr val="FFFFFF"/>
                </a:solidFill>
              </a:rPr>
              <a:t>Чи може пацієнт говорити</a:t>
            </a:r>
            <a:r>
              <a:rPr b="0" i="0" lang="en-GB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100"/>
          </a:p>
          <a:p>
            <a:pPr indent="-322263" lvl="0" marL="341313" marR="0" rtl="0" algn="l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Times New Roman"/>
              <a:buChar char="•"/>
            </a:pPr>
            <a:r>
              <a:rPr lang="en-GB" sz="4100">
                <a:solidFill>
                  <a:srgbClr val="FFFFFF"/>
                </a:solidFill>
              </a:rPr>
              <a:t>Дивитися</a:t>
            </a:r>
            <a:r>
              <a:rPr b="0" i="0" lang="en-GB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4100">
                <a:solidFill>
                  <a:srgbClr val="FFFFFF"/>
                </a:solidFill>
              </a:rPr>
              <a:t>відчувати</a:t>
            </a:r>
            <a:r>
              <a:rPr b="0" i="0" lang="en-GB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4100">
                <a:solidFill>
                  <a:srgbClr val="FFFFFF"/>
                </a:solidFill>
              </a:rPr>
              <a:t>чути</a:t>
            </a:r>
            <a:endParaRPr sz="1100"/>
          </a:p>
          <a:p>
            <a:pPr indent="-2968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20"/>
              <a:buFont typeface="Times New Roman"/>
              <a:buChar char="•"/>
            </a:pPr>
            <a:r>
              <a:rPr lang="en-GB" sz="3400">
                <a:solidFill>
                  <a:srgbClr val="FFFFFF"/>
                </a:solidFill>
              </a:rPr>
              <a:t>колір</a:t>
            </a:r>
            <a:r>
              <a:rPr b="0" i="0" lang="en-GB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400">
                <a:solidFill>
                  <a:srgbClr val="FFFFFF"/>
                </a:solidFill>
              </a:rPr>
              <a:t>стан свідомості</a:t>
            </a:r>
            <a:endParaRPr sz="1600"/>
          </a:p>
          <a:p>
            <a:pPr indent="-2968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20"/>
              <a:buFont typeface="Times New Roman"/>
              <a:buChar char="•"/>
            </a:pPr>
            <a:r>
              <a:rPr lang="en-GB" sz="3400">
                <a:solidFill>
                  <a:srgbClr val="FFFFFF"/>
                </a:solidFill>
              </a:rPr>
              <a:t>в</a:t>
            </a:r>
            <a:r>
              <a:rPr lang="en-GB" sz="3400">
                <a:solidFill>
                  <a:srgbClr val="FFFFFF"/>
                </a:solidFill>
              </a:rPr>
              <a:t>икористання допоміжних </a:t>
            </a:r>
            <a:r>
              <a:rPr lang="en-GB" sz="3400">
                <a:solidFill>
                  <a:srgbClr val="FFFFFF"/>
                </a:solidFill>
              </a:rPr>
              <a:t>м'язів</a:t>
            </a:r>
            <a:r>
              <a:rPr lang="en-GB" sz="3400">
                <a:solidFill>
                  <a:srgbClr val="FFFFFF"/>
                </a:solidFill>
              </a:rPr>
              <a:t> </a:t>
            </a:r>
            <a:endParaRPr sz="1600"/>
          </a:p>
          <a:p>
            <a:pPr indent="-2968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20"/>
              <a:buFont typeface="Times New Roman"/>
              <a:buChar char="•"/>
            </a:pPr>
            <a:r>
              <a:rPr lang="en-GB" sz="3400">
                <a:solidFill>
                  <a:srgbClr val="FFFFFF"/>
                </a:solidFill>
              </a:rPr>
              <a:t>звуки</a:t>
            </a:r>
            <a:endParaRPr sz="1600"/>
          </a:p>
        </p:txBody>
      </p:sp>
      <p:sp>
        <p:nvSpPr>
          <p:cNvPr id="200" name="Google Shape;200;p29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8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голови</a:t>
            </a:r>
            <a:endParaRPr/>
          </a:p>
        </p:txBody>
      </p:sp>
      <p:sp>
        <p:nvSpPr>
          <p:cNvPr id="1650" name="Google Shape;1650;p182"/>
          <p:cNvSpPr txBox="1"/>
          <p:nvPr/>
        </p:nvSpPr>
        <p:spPr>
          <a:xfrm>
            <a:off x="673900" y="1865313"/>
            <a:ext cx="77802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Висновок</a:t>
            </a:r>
            <a:endParaRPr/>
          </a:p>
          <a:p>
            <a:pPr indent="-457200" lvl="0" marL="45720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chemeClr val="lt1"/>
                </a:solidFill>
              </a:rPr>
              <a:t>Первинна медична допомога за алгоритмом АВС</a:t>
            </a:r>
            <a:endParaRPr sz="3600">
              <a:solidFill>
                <a:srgbClr val="FFFFFF"/>
              </a:solidFill>
            </a:endParaRPr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Ізольована травма голови не викликає гіпотонії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2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Гляньте чи є інші травми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Запобігайте вторинним травмам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Погіршення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GB" sz="3600">
                <a:solidFill>
                  <a:srgbClr val="FFFFFF"/>
                </a:solidFill>
              </a:rPr>
              <a:t>повторна оцінка</a:t>
            </a:r>
            <a:endParaRPr/>
          </a:p>
        </p:txBody>
      </p:sp>
      <p:sp>
        <p:nvSpPr>
          <p:cNvPr id="1651" name="Google Shape;1651;p182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170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83"/>
          <p:cNvSpPr txBox="1"/>
          <p:nvPr/>
        </p:nvSpPr>
        <p:spPr>
          <a:xfrm>
            <a:off x="685800" y="12573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хребта</a:t>
            </a:r>
            <a:endParaRPr/>
          </a:p>
        </p:txBody>
      </p:sp>
      <p:sp>
        <p:nvSpPr>
          <p:cNvPr id="1658" name="Google Shape;1658;p183"/>
          <p:cNvSpPr txBox="1"/>
          <p:nvPr/>
        </p:nvSpPr>
        <p:spPr>
          <a:xfrm>
            <a:off x="685800" y="2590800"/>
            <a:ext cx="7772400" cy="30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Вкінці ви зможете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Зрозуміти систематизований підхід до пацієнта з травмою хребта 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вміти визначати серйозні та небезпечні для життя ушкодження хребта</a:t>
            </a:r>
            <a:endParaRPr/>
          </a:p>
        </p:txBody>
      </p:sp>
      <p:sp>
        <p:nvSpPr>
          <p:cNvPr id="1659" name="Google Shape;1659;p183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8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Ситуація</a:t>
            </a:r>
            <a:endParaRPr/>
          </a:p>
        </p:txBody>
      </p:sp>
      <p:sp>
        <p:nvSpPr>
          <p:cNvPr id="1666" name="Google Shape;1666;p184"/>
          <p:cNvSpPr txBox="1"/>
          <p:nvPr/>
        </p:nvSpPr>
        <p:spPr>
          <a:xfrm>
            <a:off x="530225" y="1981200"/>
            <a:ext cx="535146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14288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У бійці 18-річний хлопець отримав ножові поранення. Він швидко дихає, скаржиться на біль у спині, не може рухатися чи відчувати ноги.</a:t>
            </a:r>
            <a:endParaRPr/>
          </a:p>
          <a:p>
            <a:pPr indent="14288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7" name="Google Shape;1667;p184"/>
          <p:cNvPicPr preferRelativeResize="0"/>
          <p:nvPr/>
        </p:nvPicPr>
        <p:blipFill rotWithShape="1">
          <a:blip r:embed="rId3">
            <a:alphaModFix/>
          </a:blip>
          <a:srcRect b="0" l="-16415" r="16435" t="0"/>
          <a:stretch/>
        </p:blipFill>
        <p:spPr>
          <a:xfrm>
            <a:off x="5375275" y="1981200"/>
            <a:ext cx="3074988" cy="3125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184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172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8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Питання до ситуації</a:t>
            </a:r>
            <a:endParaRPr/>
          </a:p>
        </p:txBody>
      </p:sp>
      <p:sp>
        <p:nvSpPr>
          <p:cNvPr id="1675" name="Google Shape;1675;p185"/>
          <p:cNvSpPr txBox="1"/>
          <p:nvPr/>
        </p:nvSpPr>
        <p:spPr>
          <a:xfrm>
            <a:off x="257175" y="1981200"/>
            <a:ext cx="8015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Що б ви зробили в першу чергу?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 би ви оглянули спину цієї людини?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Які ознаки травми спинного мозку?</a:t>
            </a:r>
            <a:endParaRPr/>
          </a:p>
        </p:txBody>
      </p:sp>
      <p:pic>
        <p:nvPicPr>
          <p:cNvPr id="1676" name="Google Shape;1676;p185"/>
          <p:cNvPicPr preferRelativeResize="0"/>
          <p:nvPr/>
        </p:nvPicPr>
        <p:blipFill rotWithShape="1">
          <a:blip r:embed="rId3">
            <a:alphaModFix/>
          </a:blip>
          <a:srcRect b="0" l="-16415" r="16435" t="0"/>
          <a:stretch/>
        </p:blipFill>
        <p:spPr>
          <a:xfrm>
            <a:off x="6086475" y="3791149"/>
            <a:ext cx="2774950" cy="28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85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173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8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хребта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Початкова оцінка</a:t>
            </a:r>
            <a:endParaRPr/>
          </a:p>
        </p:txBody>
      </p:sp>
      <p:sp>
        <p:nvSpPr>
          <p:cNvPr id="1686" name="Google Shape;1686;p186"/>
          <p:cNvSpPr/>
          <p:nvPr/>
        </p:nvSpPr>
        <p:spPr>
          <a:xfrm>
            <a:off x="0" y="6491288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174</a:t>
            </a:r>
            <a:endParaRPr/>
          </a:p>
        </p:txBody>
      </p:sp>
      <p:sp>
        <p:nvSpPr>
          <p:cNvPr id="1687" name="Google Shape;1687;p186"/>
          <p:cNvSpPr txBox="1"/>
          <p:nvPr/>
        </p:nvSpPr>
        <p:spPr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DFFEE"/>
                </a:solidFill>
              </a:rPr>
              <a:t>Первинний огляд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Дихальні шляхи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GB" sz="3600">
                <a:solidFill>
                  <a:srgbClr val="FDFFEE"/>
                </a:solidFill>
              </a:rPr>
              <a:t>захист шийного відділа хребта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Дихання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Кровообіг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Неврологічний статус</a:t>
            </a:r>
            <a:endParaRPr/>
          </a:p>
          <a:p>
            <a:pPr indent="-45720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chemeClr val="lt1"/>
                </a:solidFill>
              </a:rPr>
              <a:t>Зовнішній вигляд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87"/>
          <p:cNvSpPr txBox="1"/>
          <p:nvPr/>
        </p:nvSpPr>
        <p:spPr>
          <a:xfrm>
            <a:off x="669925" y="1974850"/>
            <a:ext cx="8175625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Механізм травми</a:t>
            </a:r>
            <a:endParaRPr/>
          </a:p>
          <a:p>
            <a:pPr indent="-341312" lvl="0" marL="34131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Травма голови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Труднощі при диханні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парадоксально або діафрагмально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Слабкі кінцівки і відсутність рефлексів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Перевірити анальний сфінктер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Артеріальна гіпотензія з брадикардією (без гіповолемії)</a:t>
            </a:r>
            <a:endParaRPr/>
          </a:p>
        </p:txBody>
      </p:sp>
      <p:sp>
        <p:nvSpPr>
          <p:cNvPr id="1696" name="Google Shape;1696;p187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175</a:t>
            </a:r>
            <a:endParaRPr/>
          </a:p>
        </p:txBody>
      </p:sp>
      <p:sp>
        <p:nvSpPr>
          <p:cNvPr id="1697" name="Google Shape;1697;p187"/>
          <p:cNvSpPr txBox="1"/>
          <p:nvPr/>
        </p:nvSpPr>
        <p:spPr>
          <a:xfrm>
            <a:off x="298450" y="457200"/>
            <a:ext cx="8547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хребта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>
                <a:solidFill>
                  <a:srgbClr val="FFFF00"/>
                </a:solidFill>
              </a:rPr>
              <a:t>Клінічні дані які свідчать</a:t>
            </a:r>
            <a:r>
              <a:rPr b="0" i="0" lang="en-GB" sz="2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FFF00"/>
                </a:solidFill>
              </a:rPr>
              <a:t>про травми шийного відділу спинного мозку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8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хребта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Вторинне обстеження</a:t>
            </a:r>
            <a:endParaRPr/>
          </a:p>
        </p:txBody>
      </p:sp>
      <p:sp>
        <p:nvSpPr>
          <p:cNvPr id="1706" name="Google Shape;1706;p188"/>
          <p:cNvSpPr txBox="1"/>
          <p:nvPr/>
        </p:nvSpPr>
        <p:spPr>
          <a:xfrm>
            <a:off x="677863" y="2209800"/>
            <a:ext cx="777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159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Огляньте в нейтральному положенні</a:t>
            </a:r>
            <a:endParaRPr sz="1000"/>
          </a:p>
          <a:p>
            <a:pPr indent="-3159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Використайте метод колоди щоб обстежити спину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rgbClr val="FFFFFF"/>
              </a:solidFill>
            </a:endParaRPr>
          </a:p>
          <a:p>
            <a:pPr indent="-3159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Знерухомити</a:t>
            </a:r>
            <a:endParaRPr sz="1000"/>
          </a:p>
          <a:p>
            <a:pPr indent="-258762" lvl="1" marL="74136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Жорстким корсетом для шиї</a:t>
            </a:r>
            <a:endParaRPr sz="1000"/>
          </a:p>
          <a:p>
            <a:pPr indent="-258762" lvl="1" marL="74136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Мішками з піском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GB" sz="2800">
                <a:solidFill>
                  <a:srgbClr val="FFFFFF"/>
                </a:solidFill>
              </a:rPr>
              <a:t>лейкопластирами</a:t>
            </a:r>
            <a:endParaRPr sz="1000"/>
          </a:p>
          <a:p>
            <a:pPr indent="-258762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Лінійна іммобілізація</a:t>
            </a:r>
            <a:endParaRPr sz="1000"/>
          </a:p>
        </p:txBody>
      </p:sp>
      <p:sp>
        <p:nvSpPr>
          <p:cNvPr id="1707" name="Google Shape;1707;p188"/>
          <p:cNvSpPr/>
          <p:nvPr/>
        </p:nvSpPr>
        <p:spPr>
          <a:xfrm>
            <a:off x="0" y="649446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176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8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хребта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Вторинне обстеження</a:t>
            </a:r>
            <a:endParaRPr/>
          </a:p>
        </p:txBody>
      </p:sp>
      <p:sp>
        <p:nvSpPr>
          <p:cNvPr id="1716" name="Google Shape;1716;p189"/>
          <p:cNvSpPr txBox="1"/>
          <p:nvPr/>
        </p:nvSpPr>
        <p:spPr>
          <a:xfrm>
            <a:off x="677863" y="2514600"/>
            <a:ext cx="7780337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Місцева болючість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Опу</a:t>
            </a:r>
            <a:r>
              <a:rPr lang="en-GB" sz="3600">
                <a:solidFill>
                  <a:srgbClr val="FFFFFF"/>
                </a:solidFill>
              </a:rPr>
              <a:t>хлість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Деформованість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та характер крокування</a:t>
            </a:r>
            <a:endParaRPr/>
          </a:p>
        </p:txBody>
      </p:sp>
      <p:sp>
        <p:nvSpPr>
          <p:cNvPr id="1717" name="Google Shape;1717;p189"/>
          <p:cNvSpPr/>
          <p:nvPr/>
        </p:nvSpPr>
        <p:spPr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177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9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хребта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Оцінка маштабів</a:t>
            </a:r>
            <a:endParaRPr/>
          </a:p>
        </p:txBody>
      </p:sp>
      <p:sp>
        <p:nvSpPr>
          <p:cNvPr id="1724" name="Google Shape;1724;p190"/>
          <p:cNvSpPr txBox="1"/>
          <p:nvPr/>
        </p:nvSpPr>
        <p:spPr>
          <a:xfrm>
            <a:off x="603250" y="2179638"/>
            <a:ext cx="77803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Реакція на рух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Сенсорна реакція</a:t>
            </a:r>
            <a:endParaRPr/>
          </a:p>
          <a:p>
            <a:pPr indent="-284162" lvl="1" marL="74136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Особливо крижова</a:t>
            </a:r>
            <a:endParaRPr sz="3200">
              <a:solidFill>
                <a:srgbClr val="FFFFFF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 збереженність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Рефлекси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Вегетативні функції</a:t>
            </a:r>
            <a:endParaRPr/>
          </a:p>
          <a:p>
            <a:pPr indent="-4318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chemeClr val="lt1"/>
                </a:solidFill>
              </a:rPr>
              <a:t>Контроль кишківника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Контроль сечового міхура</a:t>
            </a:r>
            <a:endParaRPr/>
          </a:p>
        </p:txBody>
      </p:sp>
      <p:sp>
        <p:nvSpPr>
          <p:cNvPr id="1725" name="Google Shape;1725;p190"/>
          <p:cNvSpPr/>
          <p:nvPr/>
        </p:nvSpPr>
        <p:spPr>
          <a:xfrm>
            <a:off x="0" y="650557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178</a:t>
            </a:r>
            <a:endParaRPr/>
          </a:p>
        </p:txBody>
      </p:sp>
      <p:pic>
        <p:nvPicPr>
          <p:cNvPr id="1726" name="Google Shape;1726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900" y="1814525"/>
            <a:ext cx="2328864" cy="458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9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хребта</a:t>
            </a: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Небезпечні стани</a:t>
            </a:r>
            <a:endParaRPr/>
          </a:p>
        </p:txBody>
      </p:sp>
      <p:sp>
        <p:nvSpPr>
          <p:cNvPr id="1733" name="Google Shape;1733;p191"/>
          <p:cNvSpPr txBox="1"/>
          <p:nvPr/>
        </p:nvSpPr>
        <p:spPr>
          <a:xfrm>
            <a:off x="677863" y="2359025"/>
            <a:ext cx="81867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Неповноцінне дихання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Перевірте чи є інші пошкодження</a:t>
            </a:r>
            <a:endParaRPr/>
          </a:p>
          <a:p>
            <a:pPr indent="-269875" lvl="2" marL="6270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не припускайте, що низький АТ спричинений травмою хребта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69875" lvl="2" marL="6270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високий ризик травм грудної клітки та живота</a:t>
            </a:r>
            <a:endParaRPr/>
          </a:p>
          <a:p>
            <a:pPr indent="-269875" lvl="1" marL="62706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Важко оцінити черевну порожнину</a:t>
            </a:r>
            <a:endParaRPr/>
          </a:p>
          <a:p>
            <a:pPr indent="-269875" lvl="1" marL="62706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Прихований компартмент-синдром</a:t>
            </a:r>
            <a:endParaRPr/>
          </a:p>
        </p:txBody>
      </p:sp>
      <p:sp>
        <p:nvSpPr>
          <p:cNvPr id="1734" name="Google Shape;1734;p191"/>
          <p:cNvSpPr/>
          <p:nvPr/>
        </p:nvSpPr>
        <p:spPr>
          <a:xfrm>
            <a:off x="0" y="649446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179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Дихальні шляхи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Небезпечні стани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677863" y="2438400"/>
            <a:ext cx="7780337" cy="44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Непрохідність дихальних шляхів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DFFE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Складності дихання із пошкодженням грудної клітки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DFFE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Пошкодження шийного відділу хребта</a:t>
            </a:r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9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Травма хребта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Транспортування</a:t>
            </a:r>
            <a:endParaRPr/>
          </a:p>
        </p:txBody>
      </p:sp>
      <p:sp>
        <p:nvSpPr>
          <p:cNvPr id="1741" name="Google Shape;1741;p192"/>
          <p:cNvSpPr txBox="1"/>
          <p:nvPr/>
        </p:nvSpPr>
        <p:spPr>
          <a:xfrm>
            <a:off x="685800" y="2200275"/>
            <a:ext cx="7635875" cy="37909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Перед рухом стабілізуйте хребет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Ніколи не транспортуйте в положенні сидячи або лежачи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Метод перекат колоди для транспортування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10% мають другий перелом хребта</a:t>
            </a:r>
            <a:endParaRPr/>
          </a:p>
        </p:txBody>
      </p:sp>
      <p:sp>
        <p:nvSpPr>
          <p:cNvPr id="1742" name="Google Shape;1742;p192"/>
          <p:cNvSpPr/>
          <p:nvPr/>
        </p:nvSpPr>
        <p:spPr>
          <a:xfrm>
            <a:off x="0" y="649446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180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93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Хребта</a:t>
            </a:r>
            <a:endParaRPr/>
          </a:p>
        </p:txBody>
      </p:sp>
      <p:sp>
        <p:nvSpPr>
          <p:cNvPr id="1749" name="Google Shape;1749;p193"/>
          <p:cNvSpPr txBox="1"/>
          <p:nvPr/>
        </p:nvSpPr>
        <p:spPr>
          <a:xfrm>
            <a:off x="3813175" y="1984375"/>
            <a:ext cx="1768475" cy="358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2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1750" name="Google Shape;1750;p193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181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9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Травма Хребта</a:t>
            </a:r>
            <a:endParaRPr/>
          </a:p>
        </p:txBody>
      </p:sp>
      <p:sp>
        <p:nvSpPr>
          <p:cNvPr id="1757" name="Google Shape;1757;p194"/>
          <p:cNvSpPr txBox="1"/>
          <p:nvPr/>
        </p:nvSpPr>
        <p:spPr>
          <a:xfrm>
            <a:off x="523875" y="2379675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Підсумок: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Первинна медична допомога за алгоритмом АВС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Іммобілізувати до усунення травми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Повний неврологічний огляд</a:t>
            </a:r>
            <a:endParaRPr/>
          </a:p>
        </p:txBody>
      </p:sp>
      <p:sp>
        <p:nvSpPr>
          <p:cNvPr id="1758" name="Google Shape;1758;p194"/>
          <p:cNvSpPr/>
          <p:nvPr/>
        </p:nvSpPr>
        <p:spPr>
          <a:xfrm>
            <a:off x="0" y="649446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182</a:t>
            </a: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95"/>
          <p:cNvSpPr txBox="1"/>
          <p:nvPr/>
        </p:nvSpPr>
        <p:spPr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Дитячі Травми</a:t>
            </a:r>
            <a:endParaRPr/>
          </a:p>
        </p:txBody>
      </p:sp>
      <p:sp>
        <p:nvSpPr>
          <p:cNvPr id="1765" name="Google Shape;1765;p195"/>
          <p:cNvSpPr txBox="1"/>
          <p:nvPr/>
        </p:nvSpPr>
        <p:spPr>
          <a:xfrm>
            <a:off x="677863" y="2743200"/>
            <a:ext cx="806291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 Вкінці ви: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Знатимете структурований підхід до поранених дітей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Бачитимете фізіологічні, психологічні й анатомічні різниці між дітьми та дорослими</a:t>
            </a:r>
            <a:endParaRPr/>
          </a:p>
        </p:txBody>
      </p:sp>
      <p:sp>
        <p:nvSpPr>
          <p:cNvPr id="1766" name="Google Shape;1766;p195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9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Ситуація</a:t>
            </a:r>
            <a:endParaRPr/>
          </a:p>
        </p:txBody>
      </p:sp>
      <p:sp>
        <p:nvSpPr>
          <p:cNvPr id="1773" name="Google Shape;1773;p196"/>
          <p:cNvSpPr txBox="1"/>
          <p:nvPr/>
        </p:nvSpPr>
        <p:spPr>
          <a:xfrm>
            <a:off x="677863" y="1981200"/>
            <a:ext cx="51593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14287" lvl="0" marL="841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Шестирічний хлопчик впав з дерева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GB" sz="3600">
                <a:solidFill>
                  <a:srgbClr val="FFFFFF"/>
                </a:solidFill>
              </a:rPr>
              <a:t>Він кволий і розгублений, коли його привозять у лікарню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GB" sz="3600">
                <a:solidFill>
                  <a:srgbClr val="FFFFFF"/>
                </a:solidFill>
              </a:rPr>
              <a:t>У нього набрякло праве передпліччя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774" name="Google Shape;1774;p196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184</a:t>
            </a:r>
            <a:endParaRPr/>
          </a:p>
        </p:txBody>
      </p:sp>
      <p:pic>
        <p:nvPicPr>
          <p:cNvPr id="1775" name="Google Shape;1775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7625" y="1600200"/>
            <a:ext cx="2052638" cy="498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9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Питання до Ситуації</a:t>
            </a:r>
            <a:endParaRPr/>
          </a:p>
        </p:txBody>
      </p:sp>
      <p:sp>
        <p:nvSpPr>
          <p:cNvPr id="1782" name="Google Shape;1782;p197"/>
          <p:cNvSpPr txBox="1"/>
          <p:nvPr/>
        </p:nvSpPr>
        <p:spPr>
          <a:xfrm>
            <a:off x="677863" y="1981200"/>
            <a:ext cx="560546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Що ви зробите найперше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Що є унікальним у дитячих травмах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id="1783" name="Google Shape;1783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7625" y="1600200"/>
            <a:ext cx="2052638" cy="4983163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97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185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9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Перші дії</a:t>
            </a:r>
            <a:endParaRPr/>
          </a:p>
        </p:txBody>
      </p:sp>
      <p:sp>
        <p:nvSpPr>
          <p:cNvPr id="1793" name="Google Shape;1793;p198"/>
          <p:cNvSpPr/>
          <p:nvPr/>
        </p:nvSpPr>
        <p:spPr>
          <a:xfrm>
            <a:off x="0" y="6491288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186</a:t>
            </a:r>
            <a:endParaRPr/>
          </a:p>
        </p:txBody>
      </p:sp>
      <p:sp>
        <p:nvSpPr>
          <p:cNvPr id="1794" name="Google Shape;1794;p198"/>
          <p:cNvSpPr txBox="1"/>
          <p:nvPr/>
        </p:nvSpPr>
        <p:spPr>
          <a:xfrm>
            <a:off x="673900" y="1908175"/>
            <a:ext cx="7780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DFFEE"/>
                </a:solidFill>
              </a:rPr>
              <a:t>Початкові спостереження </a:t>
            </a:r>
            <a:endParaRPr/>
          </a:p>
          <a:p>
            <a:pPr indent="-446088" lvl="0" marL="446088" marR="0" rtl="0" algn="l">
              <a:spcBef>
                <a:spcPts val="800"/>
              </a:spcBef>
              <a:spcAft>
                <a:spcPts val="0"/>
              </a:spcAft>
              <a:buClr>
                <a:srgbClr val="FDFFEE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DFFEE"/>
                </a:solidFill>
              </a:rPr>
              <a:t>Захищеність дихальних шляхів та шийного відділу хребта</a:t>
            </a:r>
            <a:endParaRPr/>
          </a:p>
          <a:p>
            <a:pPr indent="-446088" lvl="0" marL="446088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Дихання</a:t>
            </a:r>
            <a:endParaRPr/>
          </a:p>
          <a:p>
            <a:pPr indent="-446088" lvl="0" marL="446088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Кровообіг</a:t>
            </a:r>
            <a:endParaRPr/>
          </a:p>
          <a:p>
            <a:pPr indent="-446088" lvl="0" marL="446088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Неврологічний статус</a:t>
            </a:r>
            <a:endParaRPr/>
          </a:p>
          <a:p>
            <a:pPr indent="-43180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600">
                <a:solidFill>
                  <a:schemeClr val="lt1"/>
                </a:solidFill>
              </a:rPr>
              <a:t>Зовнішній вигляд</a:t>
            </a:r>
            <a:endParaRPr/>
          </a:p>
        </p:txBody>
      </p:sp>
      <p:sp>
        <p:nvSpPr>
          <p:cNvPr id="1795" name="Google Shape;1795;p198"/>
          <p:cNvSpPr txBox="1"/>
          <p:nvPr/>
        </p:nvSpPr>
        <p:spPr>
          <a:xfrm>
            <a:off x="685800" y="5845175"/>
            <a:ext cx="77724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Як для дітей так і дорослих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9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Діти vs Дорослі</a:t>
            </a:r>
            <a:endParaRPr/>
          </a:p>
        </p:txBody>
      </p:sp>
      <p:sp>
        <p:nvSpPr>
          <p:cNvPr id="1804" name="Google Shape;1804;p199"/>
          <p:cNvSpPr txBox="1"/>
          <p:nvPr/>
        </p:nvSpPr>
        <p:spPr>
          <a:xfrm>
            <a:off x="677863" y="2247900"/>
            <a:ext cx="7653337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Анатомічні відмінності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3600">
                <a:solidFill>
                  <a:srgbClr val="FFFFFF"/>
                </a:solidFill>
              </a:rPr>
              <a:t>зокрема дихальні шляхи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Фізіологічні </a:t>
            </a:r>
            <a:r>
              <a:rPr lang="en-GB" sz="3600">
                <a:solidFill>
                  <a:schemeClr val="lt1"/>
                </a:solidFill>
              </a:rPr>
              <a:t>відмінності 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Психологічні </a:t>
            </a:r>
            <a:r>
              <a:rPr lang="en-GB" sz="3600">
                <a:solidFill>
                  <a:schemeClr val="lt1"/>
                </a:solidFill>
              </a:rPr>
              <a:t>відмінності 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 Принципи медичної допомоги при травмі </a:t>
            </a:r>
            <a:r>
              <a:rPr lang="en-GB" sz="3600">
                <a:solidFill>
                  <a:srgbClr val="FFFF00"/>
                </a:solidFill>
              </a:rPr>
              <a:t>залишаються однаковими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99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187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20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b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Психологічні відмінності</a:t>
            </a:r>
            <a:endParaRPr/>
          </a:p>
        </p:txBody>
      </p:sp>
      <p:sp>
        <p:nvSpPr>
          <p:cNvPr id="1812" name="Google Shape;1812;p200"/>
          <p:cNvSpPr txBox="1"/>
          <p:nvPr/>
        </p:nvSpPr>
        <p:spPr>
          <a:xfrm>
            <a:off x="677863" y="2457450"/>
            <a:ext cx="7772400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Переживання не означають присутність болю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Нещаслива дитина важка для оцінювання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Допускайте присутність батьків протягом усього часу</a:t>
            </a:r>
            <a:endParaRPr/>
          </a:p>
        </p:txBody>
      </p:sp>
      <p:sp>
        <p:nvSpPr>
          <p:cNvPr id="1813" name="Google Shape;1813;p200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188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01"/>
          <p:cNvSpPr txBox="1"/>
          <p:nvPr/>
        </p:nvSpPr>
        <p:spPr>
          <a:xfrm>
            <a:off x="610888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Анатомічні </a:t>
            </a:r>
            <a:r>
              <a:rPr lang="en-GB" sz="4000">
                <a:solidFill>
                  <a:srgbClr val="FFFF00"/>
                </a:solidFill>
              </a:rPr>
              <a:t>відмінності</a:t>
            </a:r>
            <a:endParaRPr/>
          </a:p>
        </p:txBody>
      </p:sp>
      <p:sp>
        <p:nvSpPr>
          <p:cNvPr id="1822" name="Google Shape;1822;p201"/>
          <p:cNvSpPr txBox="1"/>
          <p:nvPr/>
        </p:nvSpPr>
        <p:spPr>
          <a:xfrm>
            <a:off x="677863" y="2514600"/>
            <a:ext cx="7780337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Велика перевага площі тіла до об’єму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Мінімізуйте вплив середовища для запобігання гіпотермії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Вага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3600" u="none" cap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3600">
                <a:solidFill>
                  <a:srgbClr val="FFFFFF"/>
                </a:solidFill>
              </a:rPr>
              <a:t>вік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+ 4) x 2</a:t>
            </a:r>
            <a:endParaRPr/>
          </a:p>
        </p:txBody>
      </p:sp>
      <p:sp>
        <p:nvSpPr>
          <p:cNvPr id="1823" name="Google Shape;1823;p201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189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Дихальні шляхи</a:t>
            </a:r>
            <a:b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Медична допомога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965200" y="2314575"/>
            <a:ext cx="7493000" cy="303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Очистіть ротову порожнину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Основні дихальні шляхи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Розширені дихальні шляхи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Захист шийного відділу хребта</a:t>
            </a:r>
            <a:endParaRPr/>
          </a:p>
        </p:txBody>
      </p:sp>
      <p:sp>
        <p:nvSpPr>
          <p:cNvPr id="220" name="Google Shape;220;p31"/>
          <p:cNvSpPr/>
          <p:nvPr/>
        </p:nvSpPr>
        <p:spPr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20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</a:t>
            </a:r>
            <a:r>
              <a:rPr lang="en-GB" sz="4000">
                <a:solidFill>
                  <a:srgbClr val="FFFF00"/>
                </a:solidFill>
              </a:rPr>
              <a:t>ідмінності </a:t>
            </a:r>
            <a:r>
              <a:rPr lang="en-GB" sz="4000">
                <a:solidFill>
                  <a:srgbClr val="FFFF00"/>
                </a:solidFill>
              </a:rPr>
              <a:t>у дихальних шляхах</a:t>
            </a:r>
            <a:endParaRPr/>
          </a:p>
        </p:txBody>
      </p:sp>
      <p:sp>
        <p:nvSpPr>
          <p:cNvPr id="1832" name="Google Shape;1832;p202"/>
          <p:cNvSpPr txBox="1"/>
          <p:nvPr/>
        </p:nvSpPr>
        <p:spPr>
          <a:xfrm>
            <a:off x="677863" y="2533650"/>
            <a:ext cx="7780337" cy="35623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Голова і язик більші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Дихання носом у малюків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Гортань вище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GB" sz="3600">
                <a:solidFill>
                  <a:srgbClr val="FDFFEE"/>
                </a:solidFill>
              </a:rPr>
              <a:t>надгортанник більше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Перснеподібний</a:t>
            </a:r>
            <a:r>
              <a:rPr lang="en-GB" sz="3600">
                <a:solidFill>
                  <a:srgbClr val="FDFFEE"/>
                </a:solidFill>
              </a:rPr>
              <a:t> хрящ - найвужча частина дихальних шляхів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Особливо у дітей до 4 років</a:t>
            </a:r>
            <a:endParaRPr/>
          </a:p>
        </p:txBody>
      </p:sp>
      <p:sp>
        <p:nvSpPr>
          <p:cNvPr id="1833" name="Google Shape;1833;p202"/>
          <p:cNvSpPr/>
          <p:nvPr/>
        </p:nvSpPr>
        <p:spPr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190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20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</a:t>
            </a:r>
            <a:r>
              <a:rPr lang="en-GB" sz="4000">
                <a:solidFill>
                  <a:srgbClr val="FFFF00"/>
                </a:solidFill>
              </a:rPr>
              <a:t>ідмінності </a:t>
            </a:r>
            <a:r>
              <a:rPr lang="en-GB" sz="4000">
                <a:solidFill>
                  <a:srgbClr val="FFFF00"/>
                </a:solidFill>
              </a:rPr>
              <a:t>у дихальних шляхах</a:t>
            </a:r>
            <a:endParaRPr/>
          </a:p>
        </p:txBody>
      </p:sp>
      <p:sp>
        <p:nvSpPr>
          <p:cNvPr id="1842" name="Google Shape;1842;p203"/>
          <p:cNvSpPr txBox="1"/>
          <p:nvPr/>
        </p:nvSpPr>
        <p:spPr>
          <a:xfrm>
            <a:off x="677863" y="2686050"/>
            <a:ext cx="7780337" cy="34099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Для малих дітей мають бути ендотрахеальні трубки без манжетів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Розмір ендотрахельної трубки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GB" sz="3600">
                <a:solidFill>
                  <a:srgbClr val="FFFFFF"/>
                </a:solidFill>
              </a:rPr>
              <a:t>Вік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/4 + 4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Дитячий мізинець або ніздря </a:t>
            </a:r>
            <a:endParaRPr/>
          </a:p>
        </p:txBody>
      </p:sp>
      <p:sp>
        <p:nvSpPr>
          <p:cNvPr id="1843" name="Google Shape;1843;p203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191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0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b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</a:t>
            </a:r>
            <a:r>
              <a:rPr lang="en-GB" sz="4000">
                <a:solidFill>
                  <a:srgbClr val="FFFF00"/>
                </a:solidFill>
              </a:rPr>
              <a:t>ідмінності </a:t>
            </a:r>
            <a:r>
              <a:rPr lang="en-GB" sz="4000">
                <a:solidFill>
                  <a:srgbClr val="FFFF00"/>
                </a:solidFill>
              </a:rPr>
              <a:t>у диханні</a:t>
            </a:r>
            <a:endParaRPr/>
          </a:p>
        </p:txBody>
      </p:sp>
      <p:sp>
        <p:nvSpPr>
          <p:cNvPr id="1852" name="Google Shape;1852;p204"/>
          <p:cNvSpPr txBox="1"/>
          <p:nvPr/>
        </p:nvSpPr>
        <p:spPr>
          <a:xfrm>
            <a:off x="677863" y="2781300"/>
            <a:ext cx="7780337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Дисфагія більш </a:t>
            </a:r>
            <a:r>
              <a:rPr lang="en-GB" sz="3600">
                <a:solidFill>
                  <a:srgbClr val="FFFFFF"/>
                </a:solidFill>
              </a:rPr>
              <a:t>вірогідна</a:t>
            </a:r>
            <a:r>
              <a:rPr lang="en-GB" sz="3600">
                <a:solidFill>
                  <a:srgbClr val="FFFFFF"/>
                </a:solidFill>
              </a:rPr>
              <a:t> у схвильованих дітей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Здуття живота заважає роботі легень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Декомпресія шлунка - корисна</a:t>
            </a:r>
            <a:endParaRPr/>
          </a:p>
        </p:txBody>
      </p:sp>
      <p:sp>
        <p:nvSpPr>
          <p:cNvPr id="1853" name="Google Shape;1853;p204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192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205"/>
          <p:cNvSpPr txBox="1"/>
          <p:nvPr/>
        </p:nvSpPr>
        <p:spPr>
          <a:xfrm>
            <a:off x="511163" y="2965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b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Відмінності </a:t>
            </a:r>
            <a:r>
              <a:rPr lang="en-GB" sz="4000">
                <a:solidFill>
                  <a:srgbClr val="FFFF00"/>
                </a:solidFill>
              </a:rPr>
              <a:t>в кровообігу</a:t>
            </a:r>
            <a:endParaRPr/>
          </a:p>
        </p:txBody>
      </p:sp>
      <p:sp>
        <p:nvSpPr>
          <p:cNvPr id="1860" name="Google Shape;1860;p205"/>
          <p:cNvSpPr txBox="1"/>
          <p:nvPr/>
        </p:nvSpPr>
        <p:spPr>
          <a:xfrm>
            <a:off x="685800" y="2743200"/>
            <a:ext cx="822801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Норма різниться з віком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Широкий діапазон норми тиску та серцебиття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Наповнення капілярів це хороший знак</a:t>
            </a:r>
            <a:endParaRPr/>
          </a:p>
        </p:txBody>
      </p:sp>
      <p:sp>
        <p:nvSpPr>
          <p:cNvPr id="1861" name="Google Shape;1861;p205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193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0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</a:t>
            </a:r>
            <a:r>
              <a:rPr lang="en-GB" sz="4000">
                <a:solidFill>
                  <a:srgbClr val="FFFF00"/>
                </a:solidFill>
              </a:rPr>
              <a:t>ідмінності </a:t>
            </a:r>
            <a:r>
              <a:rPr lang="en-GB" sz="4000">
                <a:solidFill>
                  <a:srgbClr val="FFFF00"/>
                </a:solidFill>
              </a:rPr>
              <a:t>в кровообігу</a:t>
            </a:r>
            <a:r>
              <a:rPr b="0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GB" sz="4000">
                <a:solidFill>
                  <a:srgbClr val="FFFF00"/>
                </a:solidFill>
              </a:rPr>
              <a:t>Шок</a:t>
            </a:r>
            <a:endParaRPr/>
          </a:p>
        </p:txBody>
      </p:sp>
      <p:sp>
        <p:nvSpPr>
          <p:cNvPr id="1870" name="Google Shape;1870;p206"/>
          <p:cNvSpPr txBox="1"/>
          <p:nvPr/>
        </p:nvSpPr>
        <p:spPr>
          <a:xfrm>
            <a:off x="677863" y="2316163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Тахікардія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Слабкий пульс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Наповнення капілярів &gt;2 секунд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Тахіпное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Схвильованість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Кволість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↓ </a:t>
            </a:r>
            <a:r>
              <a:rPr lang="en-GB" sz="3600">
                <a:solidFill>
                  <a:srgbClr val="FFFFFF"/>
                </a:solidFill>
              </a:rPr>
              <a:t>Виділення сечі</a:t>
            </a:r>
            <a:endParaRPr/>
          </a:p>
        </p:txBody>
      </p:sp>
      <p:sp>
        <p:nvSpPr>
          <p:cNvPr id="1871" name="Google Shape;1871;p206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194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07"/>
          <p:cNvSpPr txBox="1"/>
          <p:nvPr/>
        </p:nvSpPr>
        <p:spPr>
          <a:xfrm>
            <a:off x="685800" y="43656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br>
              <a:rPr b="0" i="0" lang="en-GB" sz="4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Гемодинамічні Зміни</a:t>
            </a:r>
            <a:endParaRPr/>
          </a:p>
        </p:txBody>
      </p:sp>
      <p:cxnSp>
        <p:nvCxnSpPr>
          <p:cNvPr id="1878" name="Google Shape;1878;p207"/>
          <p:cNvCxnSpPr/>
          <p:nvPr/>
        </p:nvCxnSpPr>
        <p:spPr>
          <a:xfrm>
            <a:off x="2133600" y="2286000"/>
            <a:ext cx="1588" cy="2971800"/>
          </a:xfrm>
          <a:prstGeom prst="straightConnector1">
            <a:avLst/>
          </a:prstGeom>
          <a:noFill/>
          <a:ln cap="sq" cmpd="sng" w="38150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879" name="Google Shape;1879;p207"/>
          <p:cNvCxnSpPr/>
          <p:nvPr/>
        </p:nvCxnSpPr>
        <p:spPr>
          <a:xfrm>
            <a:off x="2133600" y="5257800"/>
            <a:ext cx="6477000" cy="1588"/>
          </a:xfrm>
          <a:prstGeom prst="straightConnector1">
            <a:avLst/>
          </a:prstGeom>
          <a:noFill/>
          <a:ln cap="sq" cmpd="sng" w="38150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880" name="Google Shape;1880;p207"/>
          <p:cNvSpPr txBox="1"/>
          <p:nvPr/>
        </p:nvSpPr>
        <p:spPr>
          <a:xfrm>
            <a:off x="1965325" y="5222875"/>
            <a:ext cx="47529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5       15	 25	 35	 45	</a:t>
            </a:r>
            <a:endParaRPr/>
          </a:p>
        </p:txBody>
      </p:sp>
      <p:sp>
        <p:nvSpPr>
          <p:cNvPr id="1881" name="Google Shape;1881;p207"/>
          <p:cNvSpPr txBox="1"/>
          <p:nvPr/>
        </p:nvSpPr>
        <p:spPr>
          <a:xfrm>
            <a:off x="3048000" y="5864225"/>
            <a:ext cx="37164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00"/>
                </a:solidFill>
              </a:rPr>
              <a:t>Відсоток </a:t>
            </a:r>
            <a:r>
              <a:rPr lang="en-GB" sz="3200">
                <a:solidFill>
                  <a:srgbClr val="FFFF00"/>
                </a:solidFill>
              </a:rPr>
              <a:t>втрати</a:t>
            </a:r>
            <a:r>
              <a:rPr lang="en-GB" sz="3200">
                <a:solidFill>
                  <a:srgbClr val="FFFF00"/>
                </a:solidFill>
              </a:rPr>
              <a:t> крові</a:t>
            </a:r>
            <a:endParaRPr/>
          </a:p>
        </p:txBody>
      </p:sp>
      <p:grpSp>
        <p:nvGrpSpPr>
          <p:cNvPr id="1882" name="Google Shape;1882;p207"/>
          <p:cNvGrpSpPr/>
          <p:nvPr/>
        </p:nvGrpSpPr>
        <p:grpSpPr>
          <a:xfrm>
            <a:off x="2133600" y="2632075"/>
            <a:ext cx="5843603" cy="2166938"/>
            <a:chOff x="1344" y="1658"/>
            <a:chExt cx="3681" cy="1365"/>
          </a:xfrm>
        </p:grpSpPr>
        <p:sp>
          <p:nvSpPr>
            <p:cNvPr id="1883" name="Google Shape;1883;p207"/>
            <p:cNvSpPr txBox="1"/>
            <p:nvPr/>
          </p:nvSpPr>
          <p:spPr>
            <a:xfrm>
              <a:off x="3825" y="1658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00FFFF"/>
                  </a:solidFill>
                </a:rPr>
                <a:t>Серцебиття</a:t>
              </a:r>
              <a:endParaRPr/>
            </a:p>
          </p:txBody>
        </p:sp>
        <p:cxnSp>
          <p:nvCxnSpPr>
            <p:cNvPr id="1884" name="Google Shape;1884;p207"/>
            <p:cNvCxnSpPr/>
            <p:nvPr/>
          </p:nvCxnSpPr>
          <p:spPr>
            <a:xfrm flipH="1" rot="10800000">
              <a:off x="1344" y="1823"/>
              <a:ext cx="1103" cy="433"/>
            </a:xfrm>
            <a:prstGeom prst="straightConnector1">
              <a:avLst/>
            </a:prstGeom>
            <a:noFill/>
            <a:ln cap="sq" cmpd="sng" w="38150">
              <a:solidFill>
                <a:srgbClr val="00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85" name="Google Shape;1885;p207"/>
            <p:cNvCxnSpPr/>
            <p:nvPr/>
          </p:nvCxnSpPr>
          <p:spPr>
            <a:xfrm flipH="1" rot="10800000">
              <a:off x="2448" y="1679"/>
              <a:ext cx="1007" cy="145"/>
            </a:xfrm>
            <a:prstGeom prst="straightConnector1">
              <a:avLst/>
            </a:prstGeom>
            <a:noFill/>
            <a:ln cap="sq" cmpd="sng" w="38150">
              <a:solidFill>
                <a:srgbClr val="00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86" name="Google Shape;1886;p207"/>
            <p:cNvCxnSpPr/>
            <p:nvPr/>
          </p:nvCxnSpPr>
          <p:spPr>
            <a:xfrm>
              <a:off x="3408" y="1680"/>
              <a:ext cx="1199" cy="1343"/>
            </a:xfrm>
            <a:prstGeom prst="straightConnector1">
              <a:avLst/>
            </a:prstGeom>
            <a:noFill/>
            <a:ln cap="sq" cmpd="sng" w="38150">
              <a:solidFill>
                <a:srgbClr val="00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1887" name="Google Shape;1887;p207"/>
          <p:cNvGrpSpPr/>
          <p:nvPr/>
        </p:nvGrpSpPr>
        <p:grpSpPr>
          <a:xfrm>
            <a:off x="2209800" y="3122613"/>
            <a:ext cx="4951413" cy="1752600"/>
            <a:chOff x="1392" y="1967"/>
            <a:chExt cx="3119" cy="1104"/>
          </a:xfrm>
        </p:grpSpPr>
        <p:sp>
          <p:nvSpPr>
            <p:cNvPr id="1888" name="Google Shape;1888;p207"/>
            <p:cNvSpPr txBox="1"/>
            <p:nvPr/>
          </p:nvSpPr>
          <p:spPr>
            <a:xfrm>
              <a:off x="2208" y="1967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9900"/>
                  </a:solidFill>
                </a:rPr>
                <a:t>Тиск</a:t>
              </a:r>
              <a:endParaRPr/>
            </a:p>
          </p:txBody>
        </p:sp>
        <p:cxnSp>
          <p:nvCxnSpPr>
            <p:cNvPr id="1889" name="Google Shape;1889;p207"/>
            <p:cNvCxnSpPr/>
            <p:nvPr/>
          </p:nvCxnSpPr>
          <p:spPr>
            <a:xfrm>
              <a:off x="1392" y="2256"/>
              <a:ext cx="2159" cy="47"/>
            </a:xfrm>
            <a:prstGeom prst="straightConnector1">
              <a:avLst/>
            </a:prstGeom>
            <a:noFill/>
            <a:ln cap="sq" cmpd="sng" w="38150">
              <a:solidFill>
                <a:srgbClr val="FF99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90" name="Google Shape;1890;p207"/>
            <p:cNvCxnSpPr/>
            <p:nvPr/>
          </p:nvCxnSpPr>
          <p:spPr>
            <a:xfrm>
              <a:off x="3504" y="2304"/>
              <a:ext cx="1007" cy="767"/>
            </a:xfrm>
            <a:prstGeom prst="straightConnector1">
              <a:avLst/>
            </a:prstGeom>
            <a:noFill/>
            <a:ln cap="sq" cmpd="sng" w="38150">
              <a:solidFill>
                <a:srgbClr val="FF99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1891" name="Google Shape;1891;p207"/>
          <p:cNvGrpSpPr/>
          <p:nvPr/>
        </p:nvGrpSpPr>
        <p:grpSpPr>
          <a:xfrm>
            <a:off x="2133600" y="3581400"/>
            <a:ext cx="5103813" cy="1598613"/>
            <a:chOff x="1344" y="2256"/>
            <a:chExt cx="3215" cy="1007"/>
          </a:xfrm>
        </p:grpSpPr>
        <p:sp>
          <p:nvSpPr>
            <p:cNvPr id="1892" name="Google Shape;1892;p207"/>
            <p:cNvSpPr txBox="1"/>
            <p:nvPr/>
          </p:nvSpPr>
          <p:spPr>
            <a:xfrm>
              <a:off x="1680" y="2591"/>
              <a:ext cx="15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3300"/>
                  </a:solidFill>
                </a:rPr>
                <a:t>Серцевий викид</a:t>
              </a:r>
              <a:endParaRPr/>
            </a:p>
          </p:txBody>
        </p:sp>
        <p:cxnSp>
          <p:nvCxnSpPr>
            <p:cNvPr id="1893" name="Google Shape;1893;p207"/>
            <p:cNvCxnSpPr/>
            <p:nvPr/>
          </p:nvCxnSpPr>
          <p:spPr>
            <a:xfrm>
              <a:off x="1344" y="2256"/>
              <a:ext cx="1343" cy="191"/>
            </a:xfrm>
            <a:prstGeom prst="straightConnector1">
              <a:avLst/>
            </a:prstGeom>
            <a:noFill/>
            <a:ln cap="sq" cmpd="sng" w="38150">
              <a:solidFill>
                <a:srgbClr val="FF33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94" name="Google Shape;1894;p207"/>
            <p:cNvCxnSpPr/>
            <p:nvPr/>
          </p:nvCxnSpPr>
          <p:spPr>
            <a:xfrm>
              <a:off x="2688" y="2448"/>
              <a:ext cx="1871" cy="815"/>
            </a:xfrm>
            <a:prstGeom prst="straightConnector1">
              <a:avLst/>
            </a:prstGeom>
            <a:noFill/>
            <a:ln cap="sq" cmpd="sng" w="38150">
              <a:solidFill>
                <a:srgbClr val="FF33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1895" name="Google Shape;1895;p207"/>
          <p:cNvGrpSpPr/>
          <p:nvPr/>
        </p:nvGrpSpPr>
        <p:grpSpPr>
          <a:xfrm>
            <a:off x="2179638" y="1822462"/>
            <a:ext cx="4324350" cy="1716076"/>
            <a:chOff x="1344" y="1126"/>
            <a:chExt cx="2724" cy="1081"/>
          </a:xfrm>
        </p:grpSpPr>
        <p:sp>
          <p:nvSpPr>
            <p:cNvPr id="1896" name="Google Shape;1896;p207"/>
            <p:cNvSpPr/>
            <p:nvPr/>
          </p:nvSpPr>
          <p:spPr>
            <a:xfrm flipH="1" rot="10800000">
              <a:off x="1344" y="1536"/>
              <a:ext cx="2724" cy="671"/>
            </a:xfrm>
            <a:custGeom>
              <a:rect b="b" l="l" r="r" t="t"/>
              <a:pathLst>
                <a:path extrusionOk="0" h="1829" w="2487">
                  <a:moveTo>
                    <a:pt x="0" y="0"/>
                  </a:moveTo>
                  <a:cubicBezTo>
                    <a:pt x="108" y="356"/>
                    <a:pt x="216" y="713"/>
                    <a:pt x="365" y="969"/>
                  </a:cubicBezTo>
                  <a:cubicBezTo>
                    <a:pt x="514" y="1225"/>
                    <a:pt x="658" y="1414"/>
                    <a:pt x="896" y="1536"/>
                  </a:cubicBezTo>
                  <a:cubicBezTo>
                    <a:pt x="1134" y="1658"/>
                    <a:pt x="1616" y="1666"/>
                    <a:pt x="1792" y="1701"/>
                  </a:cubicBezTo>
                  <a:cubicBezTo>
                    <a:pt x="1968" y="1736"/>
                    <a:pt x="1840" y="1726"/>
                    <a:pt x="1956" y="1747"/>
                  </a:cubicBezTo>
                  <a:cubicBezTo>
                    <a:pt x="2072" y="1768"/>
                    <a:pt x="2394" y="1817"/>
                    <a:pt x="2487" y="1829"/>
                  </a:cubicBezTo>
                </a:path>
              </a:pathLst>
            </a:custGeom>
            <a:noFill/>
            <a:ln cap="sq" cmpd="sng" w="38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207"/>
            <p:cNvSpPr txBox="1"/>
            <p:nvPr/>
          </p:nvSpPr>
          <p:spPr>
            <a:xfrm>
              <a:off x="2190" y="1126"/>
              <a:ext cx="18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FFF00"/>
                  </a:solidFill>
                </a:rPr>
                <a:t>Час </a:t>
              </a:r>
              <a:r>
                <a:rPr lang="en-GB" sz="2400">
                  <a:solidFill>
                    <a:srgbClr val="FFFF00"/>
                  </a:solidFill>
                </a:rPr>
                <a:t>Наповнення</a:t>
              </a:r>
              <a:r>
                <a:rPr lang="en-GB" sz="2400">
                  <a:solidFill>
                    <a:srgbClr val="FFFF00"/>
                  </a:solidFill>
                </a:rPr>
                <a:t> Капілярів</a:t>
              </a:r>
              <a:endParaRPr/>
            </a:p>
          </p:txBody>
        </p:sp>
      </p:grpSp>
      <p:sp>
        <p:nvSpPr>
          <p:cNvPr id="1898" name="Google Shape;1898;p207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0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Відмінності </a:t>
            </a:r>
            <a:r>
              <a:rPr lang="en-GB" sz="4000">
                <a:solidFill>
                  <a:srgbClr val="FFFF00"/>
                </a:solidFill>
              </a:rPr>
              <a:t>в кровообігу</a:t>
            </a:r>
            <a:endParaRPr/>
          </a:p>
        </p:txBody>
      </p:sp>
      <p:sp>
        <p:nvSpPr>
          <p:cNvPr id="1907" name="Google Shape;1907;p208"/>
          <p:cNvSpPr txBox="1"/>
          <p:nvPr/>
        </p:nvSpPr>
        <p:spPr>
          <a:xfrm>
            <a:off x="677863" y="2474913"/>
            <a:ext cx="8035925" cy="3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Низький тиск - пізній признак у дітей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Великий резерв для компенсації</a:t>
            </a:r>
            <a:endParaRPr/>
          </a:p>
        </p:txBody>
      </p:sp>
      <p:sp>
        <p:nvSpPr>
          <p:cNvPr id="1908" name="Google Shape;1908;p208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196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0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br>
              <a:rPr lang="en-GB" sz="6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Відмінності </a:t>
            </a:r>
            <a:r>
              <a:rPr lang="en-GB" sz="4000">
                <a:solidFill>
                  <a:srgbClr val="FFFF00"/>
                </a:solidFill>
              </a:rPr>
              <a:t>в кровообігу</a:t>
            </a:r>
            <a:endParaRPr/>
          </a:p>
        </p:txBody>
      </p:sp>
      <p:sp>
        <p:nvSpPr>
          <p:cNvPr id="1917" name="Google Shape;1917;p209"/>
          <p:cNvSpPr txBox="1"/>
          <p:nvPr/>
        </p:nvSpPr>
        <p:spPr>
          <a:xfrm>
            <a:off x="4491038" y="2286000"/>
            <a:ext cx="38131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Стегнова артерія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Плечова артерія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1462" lvl="0" marL="34131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20"/>
              <a:buFont typeface="Times New Roman"/>
              <a:buChar char="•"/>
            </a:pPr>
            <a:r>
              <a:rPr lang="en-GB" sz="2100">
                <a:solidFill>
                  <a:srgbClr val="FFFFFF"/>
                </a:solidFill>
              </a:rPr>
              <a:t>Уникайте встановлення центрально-венозних катетерів</a:t>
            </a:r>
            <a:endParaRPr sz="800"/>
          </a:p>
          <a:p>
            <a:pPr indent="-3159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Внутрішньокісткова</a:t>
            </a:r>
            <a:endParaRPr sz="1000"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Довга підшкірна вена(щиколотка)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Стегнова вена</a:t>
            </a:r>
            <a:endParaRPr/>
          </a:p>
        </p:txBody>
      </p:sp>
      <p:sp>
        <p:nvSpPr>
          <p:cNvPr id="1918" name="Google Shape;1918;p209"/>
          <p:cNvSpPr txBox="1"/>
          <p:nvPr/>
        </p:nvSpPr>
        <p:spPr>
          <a:xfrm>
            <a:off x="677863" y="2286000"/>
            <a:ext cx="3813175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Пальпація пульсу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IV </a:t>
            </a:r>
            <a:r>
              <a:rPr lang="en-GB" sz="3600">
                <a:solidFill>
                  <a:srgbClr val="FFFFFF"/>
                </a:solidFill>
              </a:rPr>
              <a:t>Канюляція</a:t>
            </a:r>
            <a:endParaRPr/>
          </a:p>
        </p:txBody>
      </p:sp>
      <p:sp>
        <p:nvSpPr>
          <p:cNvPr id="1919" name="Google Shape;1919;p209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197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21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Внутрішньокісткова канюляція</a:t>
            </a:r>
            <a:endParaRPr/>
          </a:p>
        </p:txBody>
      </p:sp>
      <p:sp>
        <p:nvSpPr>
          <p:cNvPr id="1928" name="Google Shape;1928;p210"/>
          <p:cNvSpPr txBox="1"/>
          <p:nvPr/>
        </p:nvSpPr>
        <p:spPr>
          <a:xfrm>
            <a:off x="134938" y="2197100"/>
            <a:ext cx="628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Переважно безпечна + ефективна</a:t>
            </a:r>
            <a:endParaRPr/>
          </a:p>
          <a:p>
            <a:pPr indent="-277812" lvl="0" marL="34131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20"/>
              <a:buFont typeface="Times New Roman"/>
              <a:buChar char="•"/>
            </a:pPr>
            <a:r>
              <a:rPr lang="en-GB" sz="2200">
                <a:solidFill>
                  <a:srgbClr val="FFFFFF"/>
                </a:solidFill>
              </a:rPr>
              <a:t>Передньо-медіальний аспект велико-гомілкової кістки під підвищенням велико-гомілкової кістки</a:t>
            </a:r>
            <a:endParaRPr sz="400"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Інші довгі кістки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Уникайте епіфізарну пластинку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080"/>
              <a:buFont typeface="Times New Roman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Внутрішньокістковий шприц, або шприц для хребта</a:t>
            </a:r>
            <a:endParaRPr/>
          </a:p>
        </p:txBody>
      </p:sp>
      <p:sp>
        <p:nvSpPr>
          <p:cNvPr id="1929" name="Google Shape;1929;p210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198</a:t>
            </a:r>
            <a:endParaRPr/>
          </a:p>
        </p:txBody>
      </p:sp>
      <p:pic>
        <p:nvPicPr>
          <p:cNvPr id="1930" name="Google Shape;1930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6488" y="4586288"/>
            <a:ext cx="2830512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488" y="2197100"/>
            <a:ext cx="2830512" cy="228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1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Дитячі Травми</a:t>
            </a:r>
            <a: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Інфузійна терапія</a:t>
            </a:r>
            <a:endParaRPr/>
          </a:p>
        </p:txBody>
      </p:sp>
      <p:sp>
        <p:nvSpPr>
          <p:cNvPr id="1940" name="Google Shape;1940;p211"/>
          <p:cNvSpPr txBox="1"/>
          <p:nvPr/>
        </p:nvSpPr>
        <p:spPr>
          <a:xfrm>
            <a:off x="677863" y="2343150"/>
            <a:ext cx="7780337" cy="375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Початковий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болюс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r>
              <a:rPr lang="en-GB" sz="3600">
                <a:solidFill>
                  <a:srgbClr val="FFFFFF"/>
                </a:solidFill>
              </a:rPr>
              <a:t>мл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3600">
                <a:solidFill>
                  <a:srgbClr val="FFFFFF"/>
                </a:solidFill>
              </a:rPr>
              <a:t>кг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Другий болюс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r>
              <a:rPr lang="en-GB" sz="3600">
                <a:solidFill>
                  <a:srgbClr val="FFFFFF"/>
                </a:solidFill>
              </a:rPr>
              <a:t>мл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3600">
                <a:solidFill>
                  <a:srgbClr val="FFFFFF"/>
                </a:solidFill>
              </a:rPr>
              <a:t>кг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Якщо немає реакції - ввести кров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10</a:t>
            </a:r>
            <a:r>
              <a:rPr lang="en-GB" sz="3600">
                <a:solidFill>
                  <a:srgbClr val="FFFFFF"/>
                </a:solidFill>
              </a:rPr>
              <a:t>мл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3600">
                <a:solidFill>
                  <a:srgbClr val="FFFFFF"/>
                </a:solidFill>
              </a:rPr>
              <a:t>Кг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Намагайтеся досягти виділення сечі 1-2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мл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3600">
                <a:solidFill>
                  <a:srgbClr val="FFFFFF"/>
                </a:solidFill>
              </a:rPr>
              <a:t>кг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3600">
                <a:solidFill>
                  <a:srgbClr val="FFFFFF"/>
                </a:solidFill>
              </a:rPr>
              <a:t>год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у немовлят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Теплі рідини, якщо є можливість</a:t>
            </a:r>
            <a:endParaRPr/>
          </a:p>
        </p:txBody>
      </p:sp>
      <p:sp>
        <p:nvSpPr>
          <p:cNvPr id="1941" name="Google Shape;1941;p211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677863" y="279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Що таке ПТД</a:t>
            </a: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90525" y="1773250"/>
            <a:ext cx="81597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69850" lvl="0" marL="3429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</a:rPr>
              <a:t>Первинна травматологічна допомога -</a:t>
            </a:r>
            <a:r>
              <a:rPr b="0" i="0" lang="en-GB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69850" lvl="0" marL="3429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ц</a:t>
            </a:r>
            <a:r>
              <a:rPr lang="en-GB" sz="4000">
                <a:solidFill>
                  <a:srgbClr val="FFFFFF"/>
                </a:solidFill>
              </a:rPr>
              <a:t>е 2-денний курс навчання невідкладної допомоги важко пораненому пацієнтові для медичних спеціалістів.</a:t>
            </a:r>
            <a:endParaRPr/>
          </a:p>
          <a:p>
            <a:pPr indent="-69850" lvl="0" marL="34290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69850" lvl="0" marL="34290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69850" lvl="0" marL="34290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34290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0" y="6491288"/>
            <a:ext cx="2952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/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00"/>
                </a:solidFill>
              </a:rPr>
              <a:t>B</a:t>
            </a:r>
            <a:endParaRPr/>
          </a:p>
        </p:txBody>
      </p:sp>
      <p:sp>
        <p:nvSpPr>
          <p:cNvPr id="227" name="Google Shape;227;p32"/>
          <p:cNvSpPr txBox="1"/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Дихання</a:t>
            </a: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12"/>
          <p:cNvSpPr txBox="1"/>
          <p:nvPr/>
        </p:nvSpPr>
        <p:spPr>
          <a:xfrm>
            <a:off x="3998913" y="2060575"/>
            <a:ext cx="1754187" cy="358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9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1948" name="Google Shape;1948;p212"/>
          <p:cNvSpPr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Дитячі Травми</a:t>
            </a:r>
            <a:endParaRPr/>
          </a:p>
        </p:txBody>
      </p:sp>
      <p:sp>
        <p:nvSpPr>
          <p:cNvPr id="1949" name="Google Shape;1949;p212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1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Дитячі травми</a:t>
            </a:r>
            <a:endParaRPr/>
          </a:p>
        </p:txBody>
      </p:sp>
      <p:sp>
        <p:nvSpPr>
          <p:cNvPr id="1956" name="Google Shape;1956;p213"/>
          <p:cNvSpPr txBox="1"/>
          <p:nvPr/>
        </p:nvSpPr>
        <p:spPr>
          <a:xfrm>
            <a:off x="677876" y="2381250"/>
            <a:ext cx="81519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Підсумок 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Ті самі принципи надання медичної допомоги, що й у дорослих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Пам’ятайте про анатомічні, фізіологічні та психологічні відмінності</a:t>
            </a:r>
            <a:endParaRPr/>
          </a:p>
        </p:txBody>
      </p:sp>
      <p:sp>
        <p:nvSpPr>
          <p:cNvPr id="1957" name="Google Shape;1957;p213"/>
          <p:cNvSpPr/>
          <p:nvPr/>
        </p:nvSpPr>
        <p:spPr>
          <a:xfrm>
            <a:off x="0" y="64865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</a:t>
            </a: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14"/>
          <p:cNvSpPr txBox="1"/>
          <p:nvPr/>
        </p:nvSpPr>
        <p:spPr>
          <a:xfrm>
            <a:off x="361938" y="628650"/>
            <a:ext cx="857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Травми під час вагітності</a:t>
            </a:r>
            <a:endParaRPr/>
          </a:p>
        </p:txBody>
      </p:sp>
      <p:sp>
        <p:nvSpPr>
          <p:cNvPr id="1964" name="Google Shape;1964;p214"/>
          <p:cNvSpPr txBox="1"/>
          <p:nvPr/>
        </p:nvSpPr>
        <p:spPr>
          <a:xfrm>
            <a:off x="677863" y="2590800"/>
            <a:ext cx="7780337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Вкінці ви будете: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Знати структурований підхід до вагітних жінок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Вміт</a:t>
            </a:r>
            <a:r>
              <a:rPr lang="en-GB" sz="3600">
                <a:solidFill>
                  <a:srgbClr val="FFFFFF"/>
                </a:solidFill>
              </a:rPr>
              <a:t>и</a:t>
            </a:r>
            <a:r>
              <a:rPr lang="en-GB" sz="3600">
                <a:solidFill>
                  <a:srgbClr val="FFFFFF"/>
                </a:solidFill>
              </a:rPr>
              <a:t> розпізнавати фізіологічні та анатомічні зміни у вагітних, які впливають на надання медичної допомоги </a:t>
            </a:r>
            <a:endParaRPr/>
          </a:p>
        </p:txBody>
      </p:sp>
      <p:sp>
        <p:nvSpPr>
          <p:cNvPr id="1965" name="Google Shape;1965;p214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1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Ситуація </a:t>
            </a:r>
            <a:endParaRPr/>
          </a:p>
        </p:txBody>
      </p:sp>
      <p:sp>
        <p:nvSpPr>
          <p:cNvPr id="1972" name="Google Shape;1972;p215"/>
          <p:cNvSpPr txBox="1"/>
          <p:nvPr/>
        </p:nvSpPr>
        <p:spPr>
          <a:xfrm>
            <a:off x="782638" y="2182813"/>
            <a:ext cx="7427912" cy="391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1857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25-річна жінка, під час керування автом, потрапила у ДТП. Вона не була пристебнута ременем безпеки. Вона на 34 тижні вагітності.</a:t>
            </a:r>
            <a:endParaRPr sz="3200">
              <a:solidFill>
                <a:srgbClr val="FFFFFF"/>
              </a:solidFill>
            </a:endParaRPr>
          </a:p>
          <a:p>
            <a:pPr indent="0" lvl="0" marL="1857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Після прибуття у лікарню, жінка скаржиться на сильний біль у животі.</a:t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215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216"/>
          <p:cNvSpPr txBox="1"/>
          <p:nvPr/>
        </p:nvSpPr>
        <p:spPr>
          <a:xfrm>
            <a:off x="523875" y="457200"/>
            <a:ext cx="8291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Запитання щодо Ситуації</a:t>
            </a:r>
            <a:endParaRPr/>
          </a:p>
        </p:txBody>
      </p:sp>
      <p:sp>
        <p:nvSpPr>
          <p:cNvPr id="1980" name="Google Shape;1980;p216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Що Ви </a:t>
            </a:r>
            <a:r>
              <a:rPr lang="en-GB" sz="3600">
                <a:solidFill>
                  <a:srgbClr val="FFFFFF"/>
                </a:solidFill>
              </a:rPr>
              <a:t>зробите</a:t>
            </a:r>
            <a:r>
              <a:rPr lang="en-GB" sz="3600">
                <a:solidFill>
                  <a:srgbClr val="FFFFFF"/>
                </a:solidFill>
              </a:rPr>
              <a:t> с</a:t>
            </a:r>
            <a:r>
              <a:rPr lang="en-GB" sz="3600">
                <a:solidFill>
                  <a:srgbClr val="FFFFFF"/>
                </a:solidFill>
              </a:rPr>
              <a:t>першу</a:t>
            </a:r>
            <a:r>
              <a:rPr lang="en-GB" sz="3600">
                <a:solidFill>
                  <a:srgbClr val="FFFFFF"/>
                </a:solidFill>
              </a:rPr>
              <a:t>?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Що є відмінного у травмах вагітної жінки?</a:t>
            </a:r>
            <a:endParaRPr/>
          </a:p>
        </p:txBody>
      </p:sp>
      <p:sp>
        <p:nvSpPr>
          <p:cNvPr id="1981" name="Google Shape;1981;p216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204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217"/>
          <p:cNvSpPr txBox="1"/>
          <p:nvPr/>
        </p:nvSpPr>
        <p:spPr>
          <a:xfrm>
            <a:off x="328625" y="457200"/>
            <a:ext cx="848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під час Вагітності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Первинний огляд</a:t>
            </a:r>
            <a:endParaRPr/>
          </a:p>
        </p:txBody>
      </p:sp>
      <p:sp>
        <p:nvSpPr>
          <p:cNvPr id="1990" name="Google Shape;1990;p217"/>
          <p:cNvSpPr/>
          <p:nvPr/>
        </p:nvSpPr>
        <p:spPr>
          <a:xfrm>
            <a:off x="0" y="6491288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205</a:t>
            </a:r>
            <a:endParaRPr/>
          </a:p>
        </p:txBody>
      </p:sp>
      <p:sp>
        <p:nvSpPr>
          <p:cNvPr id="1991" name="Google Shape;1991;p217"/>
          <p:cNvSpPr txBox="1"/>
          <p:nvPr/>
        </p:nvSpPr>
        <p:spPr>
          <a:xfrm>
            <a:off x="252413" y="2086775"/>
            <a:ext cx="8310600" cy="3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Перевірка прохідності дихальних шляхів </a:t>
            </a:r>
            <a:r>
              <a:rPr lang="en-GB" sz="3600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GB" sz="3600">
                <a:solidFill>
                  <a:srgbClr val="FDFFEE"/>
                </a:solidFill>
              </a:rPr>
              <a:t>шийного відділу хребта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Дихання і вентиляція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Кровообіг 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GB" sz="3600">
                <a:solidFill>
                  <a:srgbClr val="FFFFFF"/>
                </a:solidFill>
              </a:rPr>
              <a:t>зміщення матки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Неврологічний статус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chemeClr val="lt1"/>
                </a:solidFill>
              </a:rPr>
              <a:t>Зовнішній вигляд</a:t>
            </a:r>
            <a:r>
              <a:rPr lang="en-GB" sz="3600">
                <a:solidFill>
                  <a:srgbClr val="FFFFFF"/>
                </a:solidFill>
              </a:rPr>
              <a:t> 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217"/>
          <p:cNvSpPr/>
          <p:nvPr/>
        </p:nvSpPr>
        <p:spPr>
          <a:xfrm>
            <a:off x="550050" y="5933325"/>
            <a:ext cx="8043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Як для вагітних, так і для </a:t>
            </a:r>
            <a:r>
              <a:rPr lang="en-GB" sz="3600">
                <a:solidFill>
                  <a:srgbClr val="FFFF00"/>
                </a:solidFill>
              </a:rPr>
              <a:t>невагітних</a:t>
            </a:r>
            <a:endParaRPr/>
          </a:p>
        </p:txBody>
      </p:sp>
      <p:sp>
        <p:nvSpPr>
          <p:cNvPr id="1993" name="Google Shape;1993;p217"/>
          <p:cNvSpPr txBox="1"/>
          <p:nvPr/>
        </p:nvSpPr>
        <p:spPr>
          <a:xfrm>
            <a:off x="5545200" y="4594850"/>
            <a:ext cx="32703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Діагностувати вагітність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18"/>
          <p:cNvSpPr txBox="1"/>
          <p:nvPr/>
        </p:nvSpPr>
        <p:spPr>
          <a:xfrm>
            <a:off x="405600" y="671500"/>
            <a:ext cx="833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під час Вагітності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Анатомія </a:t>
            </a:r>
            <a:r>
              <a:rPr lang="en-GB" sz="4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4000">
                <a:solidFill>
                  <a:srgbClr val="FFFF00"/>
                </a:solidFill>
              </a:rPr>
              <a:t>Висота стояння дна матки</a:t>
            </a:r>
            <a:endParaRPr/>
          </a:p>
        </p:txBody>
      </p:sp>
      <p:sp>
        <p:nvSpPr>
          <p:cNvPr id="2002" name="Google Shape;2002;p218"/>
          <p:cNvSpPr txBox="1"/>
          <p:nvPr/>
        </p:nvSpPr>
        <p:spPr>
          <a:xfrm>
            <a:off x="287375" y="2708275"/>
            <a:ext cx="6227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 </a:t>
            </a:r>
            <a:r>
              <a:rPr lang="en-GB" sz="3600">
                <a:solidFill>
                  <a:srgbClr val="FFFFFF"/>
                </a:solidFill>
              </a:rPr>
              <a:t>тижнів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GB" sz="3600">
                <a:solidFill>
                  <a:srgbClr val="FFFFFF"/>
                </a:solidFill>
              </a:rPr>
              <a:t>лобковий симфіз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 </a:t>
            </a:r>
            <a:r>
              <a:rPr lang="en-GB" sz="3600">
                <a:solidFill>
                  <a:srgbClr val="FFFFFF"/>
                </a:solidFill>
              </a:rPr>
              <a:t>тижнів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GB" sz="3600">
                <a:solidFill>
                  <a:srgbClr val="FFFFFF"/>
                </a:solidFill>
              </a:rPr>
              <a:t>пуп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36 </a:t>
            </a:r>
            <a:r>
              <a:rPr lang="en-GB" sz="3600">
                <a:solidFill>
                  <a:srgbClr val="FFFFFF"/>
                </a:solidFill>
              </a:rPr>
              <a:t>тижнів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GB" sz="3600">
                <a:solidFill>
                  <a:srgbClr val="FFFFFF"/>
                </a:solidFill>
              </a:rPr>
              <a:t>мечоподібний відросток</a:t>
            </a:r>
            <a:endParaRPr/>
          </a:p>
        </p:txBody>
      </p:sp>
      <p:sp>
        <p:nvSpPr>
          <p:cNvPr id="2003" name="Google Shape;2003;p218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206</a:t>
            </a:r>
            <a:endParaRPr/>
          </a:p>
        </p:txBody>
      </p:sp>
      <p:pic>
        <p:nvPicPr>
          <p:cNvPr id="2004" name="Google Shape;2004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0175" y="3090063"/>
            <a:ext cx="2428875" cy="266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219"/>
          <p:cNvSpPr txBox="1"/>
          <p:nvPr/>
        </p:nvSpPr>
        <p:spPr>
          <a:xfrm>
            <a:off x="523875" y="457200"/>
            <a:ext cx="8262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під час Вагітності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Фізіологічні зміни</a:t>
            </a:r>
            <a:endParaRPr/>
          </a:p>
        </p:txBody>
      </p:sp>
      <p:sp>
        <p:nvSpPr>
          <p:cNvPr id="2013" name="Google Shape;2013;p219"/>
          <p:cNvSpPr txBox="1"/>
          <p:nvPr/>
        </p:nvSpPr>
        <p:spPr>
          <a:xfrm>
            <a:off x="677863" y="2305050"/>
            <a:ext cx="7780337" cy="37909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Дихальний об’єм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↑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Серцевий викид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↑ 30%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Об’єм циркулюючої крові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↑ 40%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Кров’яний тиск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15 </a:t>
            </a:r>
            <a:r>
              <a:rPr lang="en-GB" sz="3600">
                <a:solidFill>
                  <a:srgbClr val="FFFFFF"/>
                </a:solidFill>
              </a:rPr>
              <a:t>мм рт. ст.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на другому триместрі вагітності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Частота пульсу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↑ 10-15</a:t>
            </a:r>
            <a:endParaRPr/>
          </a:p>
        </p:txBody>
      </p:sp>
      <p:sp>
        <p:nvSpPr>
          <p:cNvPr id="2014" name="Google Shape;2014;p219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207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2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</a:rPr>
              <a:t>Травми під час Вагітності</a:t>
            </a:r>
            <a:br>
              <a:rPr lang="en-GB" sz="4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Аортокавальна компресія</a:t>
            </a:r>
            <a:endParaRPr/>
          </a:p>
        </p:txBody>
      </p:sp>
      <p:sp>
        <p:nvSpPr>
          <p:cNvPr id="2021" name="Google Shape;2021;p220"/>
          <p:cNvSpPr txBox="1"/>
          <p:nvPr/>
        </p:nvSpPr>
        <p:spPr>
          <a:xfrm>
            <a:off x="307975" y="1981200"/>
            <a:ext cx="56594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Від 20 тижнів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Матка тисне на нижню порожнисту вену в положенні лежачи на спині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Полегшується лівим бічним нахилом або відтягуванням матки вліво.</a:t>
            </a:r>
            <a:endParaRPr sz="2800">
              <a:solidFill>
                <a:srgbClr val="FFFFFF"/>
              </a:solidFill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Уникайте скручування хребта</a:t>
            </a:r>
            <a:endParaRPr/>
          </a:p>
        </p:txBody>
      </p:sp>
      <p:pic>
        <p:nvPicPr>
          <p:cNvPr id="2022" name="Google Shape;2022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7413" y="1981200"/>
            <a:ext cx="2798762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220"/>
          <p:cNvPicPr preferRelativeResize="0"/>
          <p:nvPr/>
        </p:nvPicPr>
        <p:blipFill rotWithShape="1">
          <a:blip r:embed="rId4">
            <a:alphaModFix/>
          </a:blip>
          <a:srcRect b="23747" l="13245" r="16917" t="17575"/>
          <a:stretch/>
        </p:blipFill>
        <p:spPr>
          <a:xfrm>
            <a:off x="5967413" y="4325938"/>
            <a:ext cx="2798762" cy="2217737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220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208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21"/>
          <p:cNvSpPr txBox="1"/>
          <p:nvPr/>
        </p:nvSpPr>
        <p:spPr>
          <a:xfrm>
            <a:off x="442925" y="457200"/>
            <a:ext cx="8272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під час Вагітності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Аспекти Первинного Огляду</a:t>
            </a:r>
            <a:endParaRPr/>
          </a:p>
        </p:txBody>
      </p:sp>
      <p:sp>
        <p:nvSpPr>
          <p:cNvPr id="2033" name="Google Shape;2033;p221"/>
          <p:cNvSpPr txBox="1"/>
          <p:nvPr/>
        </p:nvSpPr>
        <p:spPr>
          <a:xfrm>
            <a:off x="677863" y="1979613"/>
            <a:ext cx="7780337" cy="3676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Дихальні шляхи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ризик аспірації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Дихання 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важкість вентиляції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понижена ФЗЄ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Циркуляція 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аортокавальна компресія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потерпання від крововтрати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Noto Sans Symbols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221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Оцінка дихання</a:t>
            </a:r>
            <a:endParaRPr/>
          </a:p>
        </p:txBody>
      </p:sp>
      <p:sp>
        <p:nvSpPr>
          <p:cNvPr id="237" name="Google Shape;237;p33"/>
          <p:cNvSpPr txBox="1"/>
          <p:nvPr/>
        </p:nvSpPr>
        <p:spPr>
          <a:xfrm>
            <a:off x="1038225" y="2417763"/>
            <a:ext cx="7412038" cy="3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40"/>
              <a:buFont typeface="Times New Roman"/>
              <a:buChar char="•"/>
            </a:pPr>
            <a:r>
              <a:rPr b="0" i="0" lang="en-GB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Чи дихання в нормі?</a:t>
            </a:r>
            <a:endParaRPr/>
          </a:p>
          <a:p>
            <a:pPr indent="-341313" lvl="0" marL="341313" marR="0" rtl="0" algn="l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40"/>
              <a:buFont typeface="Times New Roman"/>
              <a:buChar char="•"/>
            </a:pPr>
            <a:r>
              <a:rPr b="0" i="0" lang="en-GB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Чи є травмування грудної кліт</a:t>
            </a:r>
            <a:r>
              <a:rPr lang="en-GB" sz="4400">
                <a:solidFill>
                  <a:srgbClr val="FFFFFF"/>
                </a:solidFill>
              </a:rPr>
              <a:t>ки</a:t>
            </a:r>
            <a:r>
              <a:rPr b="0" i="0" lang="en-GB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40"/>
              <a:buFont typeface="Times New Roman"/>
              <a:buChar char="•"/>
            </a:pPr>
            <a:r>
              <a:rPr lang="en-GB" sz="4400">
                <a:solidFill>
                  <a:srgbClr val="FFFFFF"/>
                </a:solidFill>
              </a:rPr>
              <a:t>Оглянь</a:t>
            </a:r>
            <a:r>
              <a:rPr b="0" i="0" lang="en-GB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4400">
                <a:solidFill>
                  <a:srgbClr val="FFFFFF"/>
                </a:solidFill>
              </a:rPr>
              <a:t>перевір на дотик </a:t>
            </a:r>
            <a:r>
              <a:rPr b="0" i="0" lang="en-GB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і послухай</a:t>
            </a:r>
            <a:endParaRPr/>
          </a:p>
          <a:p>
            <a:pPr indent="-341313" lvl="0" marL="341313" marR="0" rtl="0" algn="l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640"/>
              <a:buFont typeface="Times New Roman"/>
              <a:buNone/>
            </a:pPr>
            <a:r>
              <a:t/>
            </a:r>
            <a:endParaRPr b="0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20638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22"/>
          <p:cNvSpPr txBox="1"/>
          <p:nvPr/>
        </p:nvSpPr>
        <p:spPr>
          <a:xfrm>
            <a:off x="414350" y="471475"/>
            <a:ext cx="83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під час Вагітності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Інші Аспекти</a:t>
            </a:r>
            <a:endParaRPr/>
          </a:p>
        </p:txBody>
      </p:sp>
      <p:sp>
        <p:nvSpPr>
          <p:cNvPr id="2043" name="Google Shape;2043;p222"/>
          <p:cNvSpPr txBox="1"/>
          <p:nvPr/>
        </p:nvSpPr>
        <p:spPr>
          <a:xfrm>
            <a:off x="677863" y="2419350"/>
            <a:ext cx="7780337" cy="3676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Подразнення матки і передчасні пологи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Розрив матки (частковий або повний)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Відшарування плаценти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Переломи таза можуть призвести до серйозної крововтрати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222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210</a:t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223"/>
          <p:cNvSpPr txBox="1"/>
          <p:nvPr/>
        </p:nvSpPr>
        <p:spPr>
          <a:xfrm>
            <a:off x="442925" y="457200"/>
            <a:ext cx="83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під час Вагітності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Медична допомога </a:t>
            </a:r>
            <a:endParaRPr/>
          </a:p>
        </p:txBody>
      </p:sp>
      <p:sp>
        <p:nvSpPr>
          <p:cNvPr id="2053" name="Google Shape;2053;p223"/>
          <p:cNvSpPr txBox="1"/>
          <p:nvPr/>
        </p:nvSpPr>
        <p:spPr>
          <a:xfrm>
            <a:off x="677863" y="2457450"/>
            <a:ext cx="7780337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Лікування матері за алгоритмом 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ABCDE </a:t>
            </a:r>
            <a:r>
              <a:rPr lang="en-GB" sz="3600">
                <a:solidFill>
                  <a:srgbClr val="FFFFFF"/>
                </a:solidFill>
              </a:rPr>
              <a:t>матері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Бічний нахил ліворуч 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Вторинний огляд</a:t>
            </a:r>
            <a:endParaRPr/>
          </a:p>
        </p:txBody>
      </p:sp>
      <p:sp>
        <p:nvSpPr>
          <p:cNvPr id="2054" name="Google Shape;2054;p223"/>
          <p:cNvSpPr/>
          <p:nvPr/>
        </p:nvSpPr>
        <p:spPr>
          <a:xfrm>
            <a:off x="36513" y="6473825"/>
            <a:ext cx="5143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211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22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</a:rPr>
              <a:t>Травми під час Вагітності</a:t>
            </a:r>
            <a:br>
              <a:rPr lang="en-GB" sz="4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Вторинний Огляд </a:t>
            </a:r>
            <a:endParaRPr/>
          </a:p>
        </p:txBody>
      </p:sp>
      <p:sp>
        <p:nvSpPr>
          <p:cNvPr id="2061" name="Google Shape;2061;p224"/>
          <p:cNvSpPr txBox="1"/>
          <p:nvPr/>
        </p:nvSpPr>
        <p:spPr>
          <a:xfrm>
            <a:off x="673900" y="1866900"/>
            <a:ext cx="7780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Живіт 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висота стояння дна матки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болючість матки, скорочення, рух плода та частота серцевих скорочень 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Завчасно залучіть акушера 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ніжно огляньте дзеркалом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може знадобитися кесарів розтин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Слідкуйте за частотою серцевих скорочень плода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Часто перевіряйте стан матері</a:t>
            </a:r>
            <a:endParaRPr/>
          </a:p>
        </p:txBody>
      </p:sp>
      <p:sp>
        <p:nvSpPr>
          <p:cNvPr id="2062" name="Google Shape;2062;p224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212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225"/>
          <p:cNvSpPr/>
          <p:nvPr/>
        </p:nvSpPr>
        <p:spPr>
          <a:xfrm>
            <a:off x="319088" y="609600"/>
            <a:ext cx="853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Травми під час Вагітності</a:t>
            </a:r>
            <a:endParaRPr/>
          </a:p>
        </p:txBody>
      </p:sp>
      <p:sp>
        <p:nvSpPr>
          <p:cNvPr id="2069" name="Google Shape;2069;p225"/>
          <p:cNvSpPr txBox="1"/>
          <p:nvPr/>
        </p:nvSpPr>
        <p:spPr>
          <a:xfrm>
            <a:off x="4016375" y="1774825"/>
            <a:ext cx="1736725" cy="358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9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2070" name="Google Shape;2070;p225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213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226"/>
          <p:cNvSpPr txBox="1"/>
          <p:nvPr/>
        </p:nvSpPr>
        <p:spPr>
          <a:xfrm>
            <a:off x="333375" y="457200"/>
            <a:ext cx="858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Травми під час Вагітності </a:t>
            </a:r>
            <a: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77" name="Google Shape;2077;p226"/>
          <p:cNvSpPr txBox="1"/>
          <p:nvPr/>
        </p:nvSpPr>
        <p:spPr>
          <a:xfrm>
            <a:off x="677863" y="2241550"/>
            <a:ext cx="7780337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Підсумок 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Важливі фізичні та анатомічні фактори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Реанімація матері - це також реанімація дитини</a:t>
            </a:r>
            <a:endParaRPr/>
          </a:p>
          <a:p>
            <a:pPr indent="-339725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Принципи надання медичної допомоги при травмах, такі самі 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226"/>
          <p:cNvSpPr/>
          <p:nvPr/>
        </p:nvSpPr>
        <p:spPr>
          <a:xfrm>
            <a:off x="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214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227"/>
          <p:cNvSpPr txBox="1"/>
          <p:nvPr/>
        </p:nvSpPr>
        <p:spPr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Опіки </a:t>
            </a:r>
            <a:endParaRPr/>
          </a:p>
        </p:txBody>
      </p:sp>
      <p:sp>
        <p:nvSpPr>
          <p:cNvPr id="2085" name="Google Shape;2085;p227"/>
          <p:cNvSpPr txBox="1"/>
          <p:nvPr/>
        </p:nvSpPr>
        <p:spPr>
          <a:xfrm>
            <a:off x="677863" y="2686050"/>
            <a:ext cx="7780337" cy="264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Вкінці ви будете: </a:t>
            </a:r>
            <a:endParaRPr/>
          </a:p>
          <a:p>
            <a:pPr indent="-339725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знати структурований підхід до пацієнтів з опіками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 змозі розпізнати та знатимете, як </a:t>
            </a:r>
            <a:r>
              <a:rPr lang="en-GB" sz="3600">
                <a:solidFill>
                  <a:srgbClr val="FFFFFF"/>
                </a:solidFill>
              </a:rPr>
              <a:t>лікувати</a:t>
            </a:r>
            <a:r>
              <a:rPr lang="en-GB" sz="3600">
                <a:solidFill>
                  <a:srgbClr val="FFFFFF"/>
                </a:solidFill>
              </a:rPr>
              <a:t> наслідки важких опіків </a:t>
            </a:r>
            <a:endParaRPr/>
          </a:p>
        </p:txBody>
      </p:sp>
      <p:sp>
        <p:nvSpPr>
          <p:cNvPr id="2086" name="Google Shape;2086;p227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22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Ситуація </a:t>
            </a:r>
            <a:endParaRPr/>
          </a:p>
        </p:txBody>
      </p:sp>
      <p:sp>
        <p:nvSpPr>
          <p:cNvPr id="2093" name="Google Shape;2093;p228"/>
          <p:cNvSpPr txBox="1"/>
          <p:nvPr/>
        </p:nvSpPr>
        <p:spPr>
          <a:xfrm>
            <a:off x="342900" y="1981200"/>
            <a:ext cx="47069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185737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22-річна жінка готує вечерю, коли у неї вибухає газова плита. Її доставили до вашої лікарні з важкими опіками обличчя, шиї, верхньої частини грудної клітки та лівої руки. </a:t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228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216</a:t>
            </a:r>
            <a:endParaRPr/>
          </a:p>
        </p:txBody>
      </p:sp>
      <p:pic>
        <p:nvPicPr>
          <p:cNvPr id="2095" name="Google Shape;2095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2088" y="2159000"/>
            <a:ext cx="3722687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22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Запитання щодо ситуації</a:t>
            </a:r>
            <a:endParaRPr/>
          </a:p>
        </p:txBody>
      </p:sp>
      <p:sp>
        <p:nvSpPr>
          <p:cNvPr id="2102" name="Google Shape;2102;p229"/>
          <p:cNvSpPr txBox="1"/>
          <p:nvPr/>
        </p:nvSpPr>
        <p:spPr>
          <a:xfrm>
            <a:off x="230188" y="1981200"/>
            <a:ext cx="509428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Що Ви зробите спершу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Які можуть бути ускладнення від опіків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 вони лікуються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id="2103" name="Google Shape;2103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4475" y="2159000"/>
            <a:ext cx="3678238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229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217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23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 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Первинний огляд</a:t>
            </a:r>
            <a:endParaRPr/>
          </a:p>
        </p:txBody>
      </p:sp>
      <p:sp>
        <p:nvSpPr>
          <p:cNvPr id="2113" name="Google Shape;2113;p230"/>
          <p:cNvSpPr/>
          <p:nvPr/>
        </p:nvSpPr>
        <p:spPr>
          <a:xfrm>
            <a:off x="0" y="6491288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218</a:t>
            </a:r>
            <a:endParaRPr/>
          </a:p>
        </p:txBody>
      </p:sp>
      <p:sp>
        <p:nvSpPr>
          <p:cNvPr id="2114" name="Google Shape;2114;p230"/>
          <p:cNvSpPr txBox="1"/>
          <p:nvPr/>
        </p:nvSpPr>
        <p:spPr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Перевірка прохідності дихальних шляхів 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GB" sz="3600">
                <a:solidFill>
                  <a:srgbClr val="FFFFFF"/>
                </a:solidFill>
              </a:rPr>
              <a:t>шийного відділу хребта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Дихання і вентиляція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Кровообіг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Неврологічний статус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chemeClr val="lt1"/>
                </a:solidFill>
              </a:rPr>
              <a:t>Зовнішній вигляд</a:t>
            </a:r>
            <a:r>
              <a:rPr lang="en-GB" sz="3600">
                <a:solidFill>
                  <a:srgbClr val="FFFFFF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231"/>
          <p:cNvSpPr txBox="1"/>
          <p:nvPr/>
        </p:nvSpPr>
        <p:spPr>
          <a:xfrm>
            <a:off x="685800" y="3619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 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Підхід </a:t>
            </a:r>
            <a:endParaRPr/>
          </a:p>
        </p:txBody>
      </p:sp>
      <p:sp>
        <p:nvSpPr>
          <p:cNvPr id="2123" name="Google Shape;2123;p231"/>
          <p:cNvSpPr txBox="1"/>
          <p:nvPr/>
        </p:nvSpPr>
        <p:spPr>
          <a:xfrm>
            <a:off x="250050" y="1900250"/>
            <a:ext cx="86439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зупинити контакт з джерелом опіку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алгоритм 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ABCDE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хороший венозний доступ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визначити площу опіків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своєчасна заміна рідини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знеболити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запобігти переохолодженню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231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219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Оцінка дихання</a:t>
            </a:r>
            <a:endParaRPr/>
          </a:p>
        </p:txBody>
      </p:sp>
      <p:sp>
        <p:nvSpPr>
          <p:cNvPr id="247" name="Google Shape;247;p34"/>
          <p:cNvSpPr txBox="1"/>
          <p:nvPr/>
        </p:nvSpPr>
        <p:spPr>
          <a:xfrm>
            <a:off x="1038225" y="2314575"/>
            <a:ext cx="7412038" cy="4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Рух повітря </a:t>
            </a:r>
            <a:r>
              <a:rPr lang="en-GB" sz="3600">
                <a:solidFill>
                  <a:srgbClr val="FFFFFF"/>
                </a:solidFill>
              </a:rPr>
              <a:t>/ грудної клітки 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Частота дихання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Відхилення трахеї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Викори</a:t>
            </a:r>
            <a:r>
              <a:rPr lang="en-GB" sz="3600">
                <a:solidFill>
                  <a:srgbClr val="FFFFFF"/>
                </a:solidFill>
              </a:rPr>
              <a:t>стання додаткових м’язів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Перкусія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GB" sz="3600">
                <a:solidFill>
                  <a:srgbClr val="FFFFFF"/>
                </a:solidFill>
              </a:rPr>
              <a:t>Аускультація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4"/>
          <p:cNvSpPr/>
          <p:nvPr/>
        </p:nvSpPr>
        <p:spPr>
          <a:xfrm>
            <a:off x="20638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23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00"/>
                </a:solidFill>
              </a:rPr>
              <a:t>Опіки</a:t>
            </a:r>
            <a:br>
              <a:rPr lang="en-GB" sz="6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смертність</a:t>
            </a:r>
            <a:endParaRPr/>
          </a:p>
        </p:txBody>
      </p:sp>
      <p:sp>
        <p:nvSpPr>
          <p:cNvPr id="2133" name="Google Shape;2133;p232"/>
          <p:cNvSpPr txBox="1"/>
          <p:nvPr/>
        </p:nvSpPr>
        <p:spPr>
          <a:xfrm>
            <a:off x="677863" y="1981200"/>
            <a:ext cx="38131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Рання смерть</a:t>
            </a:r>
            <a:endParaRPr/>
          </a:p>
          <a:p>
            <a:pPr indent="-341313" lvl="0" marL="341313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imes New Roman"/>
              <a:buNone/>
            </a:pPr>
            <a:r>
              <a:t/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imes New Roman"/>
              <a:buNone/>
            </a:pPr>
            <a:r>
              <a:t/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</a:rPr>
              <a:t>Пізня смерть</a:t>
            </a:r>
            <a:endParaRPr/>
          </a:p>
        </p:txBody>
      </p:sp>
      <p:sp>
        <p:nvSpPr>
          <p:cNvPr id="2134" name="Google Shape;2134;p232"/>
          <p:cNvSpPr txBox="1"/>
          <p:nvPr/>
        </p:nvSpPr>
        <p:spPr>
          <a:xfrm>
            <a:off x="3744913" y="2227263"/>
            <a:ext cx="471328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233362" lvl="1" marL="74136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Закупорення дихальних шляхів</a:t>
            </a:r>
            <a:endParaRPr sz="600"/>
          </a:p>
          <a:p>
            <a:pPr indent="-233362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Дихальна недостатність </a:t>
            </a:r>
            <a:endParaRPr sz="600"/>
          </a:p>
          <a:p>
            <a:pPr indent="-233362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шок</a:t>
            </a:r>
            <a:endParaRPr sz="600"/>
          </a:p>
          <a:p>
            <a:pPr indent="-233362" lvl="1" marL="74136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Інші ушкодження</a:t>
            </a:r>
            <a:endParaRPr sz="2400">
              <a:solidFill>
                <a:srgbClr val="FFFFFF"/>
              </a:solidFill>
            </a:endParaRPr>
          </a:p>
          <a:p>
            <a:pPr indent="-341313" lvl="0" marL="341313" marR="0" rtl="0" algn="l">
              <a:spcBef>
                <a:spcPts val="25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3362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Ниркова недостатність</a:t>
            </a:r>
            <a:endParaRPr sz="600"/>
          </a:p>
          <a:p>
            <a:pPr indent="-233362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Сепсис</a:t>
            </a:r>
            <a:endParaRPr sz="600"/>
          </a:p>
          <a:p>
            <a:pPr indent="-233362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Поліогранна недостатність</a:t>
            </a:r>
            <a:endParaRPr sz="600"/>
          </a:p>
        </p:txBody>
      </p:sp>
      <p:sp>
        <p:nvSpPr>
          <p:cNvPr id="2135" name="Google Shape;2135;p232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220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23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00"/>
                </a:solidFill>
              </a:rPr>
              <a:t>Опіки</a:t>
            </a:r>
            <a:br>
              <a:rPr lang="en-GB" sz="6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Дихальних шляхів</a:t>
            </a:r>
            <a:endParaRPr/>
          </a:p>
        </p:txBody>
      </p:sp>
      <p:sp>
        <p:nvSpPr>
          <p:cNvPr id="2142" name="Google Shape;2142;p233"/>
          <p:cNvSpPr txBox="1"/>
          <p:nvPr/>
        </p:nvSpPr>
        <p:spPr>
          <a:xfrm>
            <a:off x="677863" y="2343150"/>
            <a:ext cx="5997575" cy="375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00"/>
                </a:solidFill>
              </a:rPr>
              <a:t>    Варто завчасно розглянути інтубацію</a:t>
            </a:r>
            <a:endParaRPr sz="500"/>
          </a:p>
          <a:p>
            <a:pPr indent="-2762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160"/>
              <a:buFont typeface="Times New Roman"/>
              <a:buChar char="•"/>
            </a:pPr>
            <a:r>
              <a:rPr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↑ </a:t>
            </a:r>
            <a:r>
              <a:rPr lang="en-GB" sz="2600">
                <a:solidFill>
                  <a:srgbClr val="FFFFFF"/>
                </a:solidFill>
              </a:rPr>
              <a:t>Охриплість голосу</a:t>
            </a:r>
            <a:endParaRPr sz="400"/>
          </a:p>
          <a:p>
            <a:pPr indent="-2762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160"/>
              <a:buFont typeface="Times New Roman"/>
              <a:buChar char="•"/>
            </a:pPr>
            <a:r>
              <a:rPr lang="en-GB" sz="2600">
                <a:solidFill>
                  <a:srgbClr val="FFFFFF"/>
                </a:solidFill>
              </a:rPr>
              <a:t>Труднощі у ковтанні виділень</a:t>
            </a:r>
            <a:endParaRPr sz="400"/>
          </a:p>
          <a:p>
            <a:pPr indent="-2762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160"/>
              <a:buFont typeface="Times New Roman"/>
              <a:buChar char="•"/>
            </a:pPr>
            <a:r>
              <a:rPr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↑ </a:t>
            </a:r>
            <a:r>
              <a:rPr lang="en-GB" sz="2600">
                <a:solidFill>
                  <a:srgbClr val="FFFFFF"/>
                </a:solidFill>
              </a:rPr>
              <a:t>Порушення дихання</a:t>
            </a:r>
            <a:endParaRPr sz="400"/>
          </a:p>
          <a:p>
            <a:pPr indent="-2762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160"/>
              <a:buFont typeface="Times New Roman"/>
              <a:buChar char="•"/>
            </a:pPr>
            <a:r>
              <a:rPr lang="en-GB" sz="2600">
                <a:solidFill>
                  <a:srgbClr val="FFFFFF"/>
                </a:solidFill>
              </a:rPr>
              <a:t> Необхідність пересадки</a:t>
            </a:r>
            <a:endParaRPr sz="400"/>
          </a:p>
        </p:txBody>
      </p:sp>
      <p:sp>
        <p:nvSpPr>
          <p:cNvPr id="2143" name="Google Shape;2143;p233"/>
          <p:cNvSpPr/>
          <p:nvPr/>
        </p:nvSpPr>
        <p:spPr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221</a:t>
            </a:r>
            <a:endParaRPr/>
          </a:p>
        </p:txBody>
      </p:sp>
      <p:pic>
        <p:nvPicPr>
          <p:cNvPr id="2144" name="Google Shape;2144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5150" y="4219575"/>
            <a:ext cx="185737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5438" y="2343150"/>
            <a:ext cx="2098675" cy="14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113" y="2330450"/>
            <a:ext cx="2876550" cy="2767013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234"/>
          <p:cNvSpPr txBox="1"/>
          <p:nvPr/>
        </p:nvSpPr>
        <p:spPr>
          <a:xfrm>
            <a:off x="677863" y="1809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00"/>
                </a:solidFill>
              </a:rPr>
              <a:t>Набряки після опіків</a:t>
            </a:r>
            <a:endParaRPr/>
          </a:p>
        </p:txBody>
      </p:sp>
      <p:sp>
        <p:nvSpPr>
          <p:cNvPr id="2153" name="Google Shape;2153;p234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222</a:t>
            </a:r>
            <a:endParaRPr/>
          </a:p>
        </p:txBody>
      </p:sp>
      <p:pic>
        <p:nvPicPr>
          <p:cNvPr id="2154" name="Google Shape;2154;p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463" y="2330450"/>
            <a:ext cx="3206750" cy="276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3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</a:t>
            </a:r>
            <a:br>
              <a:rPr lang="en-GB" sz="6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Дихання</a:t>
            </a:r>
            <a:endParaRPr/>
          </a:p>
        </p:txBody>
      </p:sp>
      <p:sp>
        <p:nvSpPr>
          <p:cNvPr id="2163" name="Google Shape;2163;p235"/>
          <p:cNvSpPr txBox="1"/>
          <p:nvPr/>
        </p:nvSpPr>
        <p:spPr>
          <a:xfrm>
            <a:off x="314850" y="1708163"/>
            <a:ext cx="60420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   </a:t>
            </a:r>
            <a:r>
              <a:rPr lang="en-GB" sz="2700">
                <a:solidFill>
                  <a:srgbClr val="FFFF00"/>
                </a:solidFill>
              </a:rPr>
              <a:t>Варто припускати можливість ушкодження дихальних шляхів при:</a:t>
            </a:r>
            <a:endParaRPr sz="500"/>
          </a:p>
          <a:p>
            <a:pPr indent="-28257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Times New Roman"/>
              <a:buChar char="•"/>
            </a:pPr>
            <a:r>
              <a:rPr lang="en-GB" sz="2700">
                <a:solidFill>
                  <a:srgbClr val="FFFFFF"/>
                </a:solidFill>
              </a:rPr>
              <a:t>Пожежі в закритих приміщеннях</a:t>
            </a:r>
            <a:endParaRPr sz="500"/>
          </a:p>
          <a:p>
            <a:pPr indent="-28257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Times New Roman"/>
              <a:buChar char="•"/>
            </a:pPr>
            <a:r>
              <a:rPr lang="en-GB" sz="2700">
                <a:solidFill>
                  <a:srgbClr val="FFFFFF"/>
                </a:solidFill>
              </a:rPr>
              <a:t>Опіках навколо рота</a:t>
            </a:r>
            <a:r>
              <a:rPr lang="en-GB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700">
                <a:solidFill>
                  <a:srgbClr val="FFFFFF"/>
                </a:solidFill>
              </a:rPr>
              <a:t>обличчя</a:t>
            </a:r>
            <a:r>
              <a:rPr lang="en-GB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700">
                <a:solidFill>
                  <a:srgbClr val="FFFFFF"/>
                </a:solidFill>
              </a:rPr>
              <a:t>волосся в носі</a:t>
            </a:r>
            <a:endParaRPr sz="500"/>
          </a:p>
          <a:p>
            <a:pPr indent="-28257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Times New Roman"/>
              <a:buChar char="•"/>
            </a:pPr>
            <a:r>
              <a:rPr lang="en-GB" sz="2700">
                <a:solidFill>
                  <a:srgbClr val="FFFFFF"/>
                </a:solidFill>
              </a:rPr>
              <a:t>Порушенні дихання</a:t>
            </a:r>
            <a:endParaRPr sz="500"/>
          </a:p>
          <a:p>
            <a:pPr indent="-28257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Times New Roman"/>
              <a:buChar char="•"/>
            </a:pPr>
            <a:r>
              <a:rPr lang="en-GB" sz="2700">
                <a:solidFill>
                  <a:srgbClr val="FFFFFF"/>
                </a:solidFill>
              </a:rPr>
              <a:t>Охриплості, кашлі, хрипінні(стридор).</a:t>
            </a:r>
            <a:endParaRPr sz="500"/>
          </a:p>
          <a:p>
            <a:pPr indent="-28257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Times New Roman"/>
              <a:buChar char="•"/>
            </a:pPr>
            <a:r>
              <a:rPr lang="en-GB" sz="2700">
                <a:solidFill>
                  <a:srgbClr val="FFFFFF"/>
                </a:solidFill>
              </a:rPr>
              <a:t>Наявність кіптяви в мокротинні</a:t>
            </a:r>
            <a:endParaRPr sz="500"/>
          </a:p>
        </p:txBody>
      </p:sp>
      <p:sp>
        <p:nvSpPr>
          <p:cNvPr id="2164" name="Google Shape;2164;p235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223</a:t>
            </a:r>
            <a:endParaRPr/>
          </a:p>
        </p:txBody>
      </p:sp>
      <p:pic>
        <p:nvPicPr>
          <p:cNvPr id="2165" name="Google Shape;2165;p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3350" y="2074863"/>
            <a:ext cx="2366963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763" y="4276725"/>
            <a:ext cx="2368550" cy="21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23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</a:t>
            </a:r>
            <a:br>
              <a:rPr lang="en-GB" sz="6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Кровообіг</a:t>
            </a:r>
            <a:endParaRPr/>
          </a:p>
        </p:txBody>
      </p:sp>
      <p:sp>
        <p:nvSpPr>
          <p:cNvPr id="2175" name="Google Shape;2175;p236"/>
          <p:cNvSpPr txBox="1"/>
          <p:nvPr/>
        </p:nvSpPr>
        <p:spPr>
          <a:xfrm>
            <a:off x="677875" y="1887975"/>
            <a:ext cx="7780200" cy="4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159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Опануйте себе </a:t>
            </a:r>
            <a:endParaRPr sz="1000"/>
          </a:p>
          <a:p>
            <a:pPr indent="-3159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Вирахуйте кількість рідини відповідно до розміру опіку</a:t>
            </a:r>
            <a:endParaRPr sz="1000"/>
          </a:p>
          <a:p>
            <a:pPr indent="-3159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Оральна регідратаційна терапія (ОРТ)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є можливою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при менших опіках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у випадку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відсутності внутрішньовенного доступу</a:t>
            </a:r>
            <a:endParaRPr sz="1000"/>
          </a:p>
          <a:p>
            <a:pPr indent="-3159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Підтримуйте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сечовиділення у розмірі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0.5-1.0 </a:t>
            </a:r>
            <a:r>
              <a:rPr lang="en-GB" sz="3200">
                <a:solidFill>
                  <a:srgbClr val="FFFFFF"/>
                </a:solidFill>
              </a:rPr>
              <a:t>мл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3200">
                <a:solidFill>
                  <a:srgbClr val="FFFFFF"/>
                </a:solidFill>
              </a:rPr>
              <a:t>кг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3200">
                <a:solidFill>
                  <a:srgbClr val="FFFFFF"/>
                </a:solidFill>
              </a:rPr>
              <a:t>год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3200">
                <a:solidFill>
                  <a:srgbClr val="FFFFFF"/>
                </a:solidFill>
              </a:rPr>
              <a:t>Більше при електричних опіках</a:t>
            </a:r>
            <a:r>
              <a:rPr lang="en-GB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/>
          </a:p>
        </p:txBody>
      </p:sp>
      <p:sp>
        <p:nvSpPr>
          <p:cNvPr id="2176" name="Google Shape;2176;p236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224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23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Оцінювання глибини ураження</a:t>
            </a:r>
            <a:endParaRPr/>
          </a:p>
        </p:txBody>
      </p:sp>
      <p:sp>
        <p:nvSpPr>
          <p:cNvPr id="2183" name="Google Shape;2183;p237"/>
          <p:cNvSpPr txBox="1"/>
          <p:nvPr/>
        </p:nvSpPr>
        <p:spPr>
          <a:xfrm>
            <a:off x="295275" y="1947863"/>
            <a:ext cx="860742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Поверхневий рівень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присутній</a:t>
            </a:r>
            <a:r>
              <a:rPr lang="en-GB" sz="3600">
                <a:solidFill>
                  <a:srgbClr val="FFFFFF"/>
                </a:solidFill>
              </a:rPr>
              <a:t> біль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еритема(почервоніння)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без пухирів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p237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225</a:t>
            </a:r>
            <a:endParaRPr/>
          </a:p>
        </p:txBody>
      </p:sp>
      <p:pic>
        <p:nvPicPr>
          <p:cNvPr id="2185" name="Google Shape;2185;p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8063" y="3309938"/>
            <a:ext cx="3114675" cy="3140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6" name="Google Shape;2186;p237"/>
          <p:cNvGrpSpPr/>
          <p:nvPr/>
        </p:nvGrpSpPr>
        <p:grpSpPr>
          <a:xfrm>
            <a:off x="973138" y="3302000"/>
            <a:ext cx="2513012" cy="3136900"/>
            <a:chOff x="613" y="2080"/>
            <a:chExt cx="1583" cy="1976"/>
          </a:xfrm>
        </p:grpSpPr>
        <p:sp>
          <p:nvSpPr>
            <p:cNvPr id="2187" name="Google Shape;2187;p237"/>
            <p:cNvSpPr/>
            <p:nvPr/>
          </p:nvSpPr>
          <p:spPr>
            <a:xfrm>
              <a:off x="617" y="2080"/>
              <a:ext cx="1567" cy="1968"/>
            </a:xfrm>
            <a:prstGeom prst="rect">
              <a:avLst/>
            </a:prstGeom>
            <a:solidFill>
              <a:srgbClr val="FFFFFF"/>
            </a:solidFill>
            <a:ln cap="sq" cmpd="sng" w="12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8" name="Google Shape;2188;p237"/>
            <p:cNvGrpSpPr/>
            <p:nvPr/>
          </p:nvGrpSpPr>
          <p:grpSpPr>
            <a:xfrm>
              <a:off x="613" y="2096"/>
              <a:ext cx="1583" cy="1960"/>
              <a:chOff x="613" y="2096"/>
              <a:chExt cx="1583" cy="1960"/>
            </a:xfrm>
          </p:grpSpPr>
          <p:sp>
            <p:nvSpPr>
              <p:cNvPr id="2189" name="Google Shape;2189;p237"/>
              <p:cNvSpPr/>
              <p:nvPr/>
            </p:nvSpPr>
            <p:spPr>
              <a:xfrm>
                <a:off x="613" y="2096"/>
                <a:ext cx="1583" cy="1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90" name="Google Shape;2190;p237"/>
              <p:cNvGrpSpPr/>
              <p:nvPr/>
            </p:nvGrpSpPr>
            <p:grpSpPr>
              <a:xfrm>
                <a:off x="617" y="2839"/>
                <a:ext cx="1576" cy="1217"/>
                <a:chOff x="617" y="2839"/>
                <a:chExt cx="1576" cy="1217"/>
              </a:xfrm>
            </p:grpSpPr>
            <p:sp>
              <p:nvSpPr>
                <p:cNvPr id="2191" name="Google Shape;2191;p237"/>
                <p:cNvSpPr/>
                <p:nvPr/>
              </p:nvSpPr>
              <p:spPr>
                <a:xfrm>
                  <a:off x="617" y="2943"/>
                  <a:ext cx="1576" cy="1113"/>
                </a:xfrm>
                <a:custGeom>
                  <a:rect b="b" l="l" r="r" t="t"/>
                  <a:pathLst>
                    <a:path extrusionOk="0" h="643" w="1136">
                      <a:moveTo>
                        <a:pt x="109" y="635"/>
                      </a:moveTo>
                      <a:cubicBezTo>
                        <a:pt x="112" y="633"/>
                        <a:pt x="87" y="638"/>
                        <a:pt x="83" y="636"/>
                      </a:cubicBezTo>
                      <a:cubicBezTo>
                        <a:pt x="69" y="632"/>
                        <a:pt x="19" y="643"/>
                        <a:pt x="19" y="634"/>
                      </a:cubicBezTo>
                      <a:cubicBezTo>
                        <a:pt x="19" y="615"/>
                        <a:pt x="18" y="582"/>
                        <a:pt x="19" y="556"/>
                      </a:cubicBezTo>
                      <a:cubicBezTo>
                        <a:pt x="20" y="512"/>
                        <a:pt x="15" y="457"/>
                        <a:pt x="16" y="414"/>
                      </a:cubicBezTo>
                      <a:cubicBezTo>
                        <a:pt x="17" y="384"/>
                        <a:pt x="14" y="318"/>
                        <a:pt x="13" y="289"/>
                      </a:cubicBezTo>
                      <a:cubicBezTo>
                        <a:pt x="10" y="234"/>
                        <a:pt x="9" y="193"/>
                        <a:pt x="6" y="123"/>
                      </a:cubicBezTo>
                      <a:cubicBezTo>
                        <a:pt x="5" y="88"/>
                        <a:pt x="0" y="49"/>
                        <a:pt x="6" y="17"/>
                      </a:cubicBezTo>
                      <a:cubicBezTo>
                        <a:pt x="8" y="11"/>
                        <a:pt x="30" y="4"/>
                        <a:pt x="39" y="5"/>
                      </a:cubicBezTo>
                      <a:cubicBezTo>
                        <a:pt x="164" y="10"/>
                        <a:pt x="287" y="19"/>
                        <a:pt x="412" y="11"/>
                      </a:cubicBezTo>
                      <a:cubicBezTo>
                        <a:pt x="512" y="3"/>
                        <a:pt x="611" y="8"/>
                        <a:pt x="710" y="6"/>
                      </a:cubicBezTo>
                      <a:cubicBezTo>
                        <a:pt x="718" y="5"/>
                        <a:pt x="726" y="2"/>
                        <a:pt x="734" y="1"/>
                      </a:cubicBezTo>
                      <a:cubicBezTo>
                        <a:pt x="859" y="0"/>
                        <a:pt x="985" y="1"/>
                        <a:pt x="1110" y="1"/>
                      </a:cubicBezTo>
                      <a:cubicBezTo>
                        <a:pt x="1110" y="7"/>
                        <a:pt x="1124" y="6"/>
                        <a:pt x="1124" y="7"/>
                      </a:cubicBezTo>
                      <a:cubicBezTo>
                        <a:pt x="1129" y="89"/>
                        <a:pt x="1128" y="159"/>
                        <a:pt x="1132" y="241"/>
                      </a:cubicBezTo>
                      <a:cubicBezTo>
                        <a:pt x="1133" y="264"/>
                        <a:pt x="1132" y="284"/>
                        <a:pt x="1132" y="307"/>
                      </a:cubicBezTo>
                      <a:cubicBezTo>
                        <a:pt x="1134" y="392"/>
                        <a:pt x="1135" y="482"/>
                        <a:pt x="1135" y="569"/>
                      </a:cubicBezTo>
                      <a:cubicBezTo>
                        <a:pt x="1135" y="578"/>
                        <a:pt x="1135" y="588"/>
                        <a:pt x="1133" y="596"/>
                      </a:cubicBezTo>
                      <a:cubicBezTo>
                        <a:pt x="1132" y="605"/>
                        <a:pt x="1136" y="620"/>
                        <a:pt x="1129" y="620"/>
                      </a:cubicBezTo>
                      <a:cubicBezTo>
                        <a:pt x="1021" y="625"/>
                        <a:pt x="906" y="622"/>
                        <a:pt x="798" y="627"/>
                      </a:cubicBezTo>
                      <a:cubicBezTo>
                        <a:pt x="734" y="630"/>
                        <a:pt x="684" y="631"/>
                        <a:pt x="609" y="630"/>
                      </a:cubicBezTo>
                      <a:cubicBezTo>
                        <a:pt x="555" y="629"/>
                        <a:pt x="483" y="630"/>
                        <a:pt x="430" y="633"/>
                      </a:cubicBezTo>
                      <a:cubicBezTo>
                        <a:pt x="324" y="638"/>
                        <a:pt x="214" y="627"/>
                        <a:pt x="109" y="635"/>
                      </a:cubicBezTo>
                      <a:close/>
                    </a:path>
                  </a:pathLst>
                </a:custGeom>
                <a:solidFill>
                  <a:srgbClr val="A1ABD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237"/>
                <p:cNvSpPr/>
                <p:nvPr/>
              </p:nvSpPr>
              <p:spPr>
                <a:xfrm>
                  <a:off x="638" y="3650"/>
                  <a:ext cx="1555" cy="402"/>
                </a:xfrm>
                <a:custGeom>
                  <a:rect b="b" l="l" r="r" t="t"/>
                  <a:pathLst>
                    <a:path extrusionOk="0" h="233" w="1121">
                      <a:moveTo>
                        <a:pt x="1" y="38"/>
                      </a:moveTo>
                      <a:cubicBezTo>
                        <a:pt x="1" y="48"/>
                        <a:pt x="1" y="58"/>
                        <a:pt x="1" y="64"/>
                      </a:cubicBezTo>
                      <a:cubicBezTo>
                        <a:pt x="0" y="97"/>
                        <a:pt x="5" y="137"/>
                        <a:pt x="4" y="169"/>
                      </a:cubicBezTo>
                      <a:cubicBezTo>
                        <a:pt x="3" y="188"/>
                        <a:pt x="4" y="213"/>
                        <a:pt x="4" y="227"/>
                      </a:cubicBezTo>
                      <a:cubicBezTo>
                        <a:pt x="4" y="233"/>
                        <a:pt x="54" y="226"/>
                        <a:pt x="68" y="229"/>
                      </a:cubicBezTo>
                      <a:cubicBezTo>
                        <a:pt x="72" y="230"/>
                        <a:pt x="97" y="226"/>
                        <a:pt x="94" y="228"/>
                      </a:cubicBezTo>
                      <a:cubicBezTo>
                        <a:pt x="199" y="222"/>
                        <a:pt x="309" y="230"/>
                        <a:pt x="415" y="226"/>
                      </a:cubicBezTo>
                      <a:cubicBezTo>
                        <a:pt x="468" y="224"/>
                        <a:pt x="540" y="223"/>
                        <a:pt x="594" y="224"/>
                      </a:cubicBezTo>
                      <a:cubicBezTo>
                        <a:pt x="669" y="224"/>
                        <a:pt x="719" y="224"/>
                        <a:pt x="783" y="222"/>
                      </a:cubicBezTo>
                      <a:cubicBezTo>
                        <a:pt x="891" y="218"/>
                        <a:pt x="1006" y="220"/>
                        <a:pt x="1114" y="217"/>
                      </a:cubicBezTo>
                      <a:cubicBezTo>
                        <a:pt x="1121" y="217"/>
                        <a:pt x="1117" y="206"/>
                        <a:pt x="1118" y="199"/>
                      </a:cubicBezTo>
                      <a:cubicBezTo>
                        <a:pt x="1120" y="193"/>
                        <a:pt x="1120" y="186"/>
                        <a:pt x="1120" y="179"/>
                      </a:cubicBezTo>
                      <a:cubicBezTo>
                        <a:pt x="1120" y="126"/>
                        <a:pt x="1119" y="71"/>
                        <a:pt x="1118" y="18"/>
                      </a:cubicBezTo>
                      <a:cubicBezTo>
                        <a:pt x="1112" y="19"/>
                        <a:pt x="1105" y="19"/>
                        <a:pt x="1098" y="19"/>
                      </a:cubicBezTo>
                      <a:cubicBezTo>
                        <a:pt x="1090" y="18"/>
                        <a:pt x="1082" y="16"/>
                        <a:pt x="1074" y="15"/>
                      </a:cubicBezTo>
                      <a:cubicBezTo>
                        <a:pt x="1067" y="13"/>
                        <a:pt x="1059" y="11"/>
                        <a:pt x="1051" y="9"/>
                      </a:cubicBezTo>
                      <a:cubicBezTo>
                        <a:pt x="1042" y="7"/>
                        <a:pt x="1034" y="3"/>
                        <a:pt x="1024" y="1"/>
                      </a:cubicBezTo>
                      <a:cubicBezTo>
                        <a:pt x="1016" y="0"/>
                        <a:pt x="1007" y="2"/>
                        <a:pt x="999" y="2"/>
                      </a:cubicBezTo>
                      <a:cubicBezTo>
                        <a:pt x="986" y="4"/>
                        <a:pt x="974" y="4"/>
                        <a:pt x="961" y="7"/>
                      </a:cubicBezTo>
                      <a:cubicBezTo>
                        <a:pt x="949" y="9"/>
                        <a:pt x="940" y="16"/>
                        <a:pt x="928" y="17"/>
                      </a:cubicBezTo>
                      <a:cubicBezTo>
                        <a:pt x="919" y="18"/>
                        <a:pt x="911" y="14"/>
                        <a:pt x="902" y="14"/>
                      </a:cubicBezTo>
                      <a:cubicBezTo>
                        <a:pt x="894" y="14"/>
                        <a:pt x="887" y="17"/>
                        <a:pt x="880" y="17"/>
                      </a:cubicBezTo>
                      <a:cubicBezTo>
                        <a:pt x="868" y="18"/>
                        <a:pt x="857" y="16"/>
                        <a:pt x="845" y="16"/>
                      </a:cubicBezTo>
                      <a:cubicBezTo>
                        <a:pt x="799" y="17"/>
                        <a:pt x="752" y="18"/>
                        <a:pt x="706" y="21"/>
                      </a:cubicBezTo>
                      <a:cubicBezTo>
                        <a:pt x="696" y="21"/>
                        <a:pt x="687" y="24"/>
                        <a:pt x="678" y="25"/>
                      </a:cubicBezTo>
                      <a:cubicBezTo>
                        <a:pt x="669" y="26"/>
                        <a:pt x="660" y="27"/>
                        <a:pt x="651" y="26"/>
                      </a:cubicBezTo>
                      <a:cubicBezTo>
                        <a:pt x="643" y="25"/>
                        <a:pt x="635" y="21"/>
                        <a:pt x="628" y="18"/>
                      </a:cubicBezTo>
                      <a:cubicBezTo>
                        <a:pt x="622" y="16"/>
                        <a:pt x="618" y="13"/>
                        <a:pt x="612" y="11"/>
                      </a:cubicBezTo>
                      <a:cubicBezTo>
                        <a:pt x="603" y="8"/>
                        <a:pt x="594" y="7"/>
                        <a:pt x="585" y="5"/>
                      </a:cubicBezTo>
                      <a:cubicBezTo>
                        <a:pt x="578" y="4"/>
                        <a:pt x="571" y="1"/>
                        <a:pt x="564" y="2"/>
                      </a:cubicBezTo>
                      <a:cubicBezTo>
                        <a:pt x="538" y="6"/>
                        <a:pt x="515" y="15"/>
                        <a:pt x="490" y="19"/>
                      </a:cubicBezTo>
                      <a:cubicBezTo>
                        <a:pt x="483" y="20"/>
                        <a:pt x="476" y="18"/>
                        <a:pt x="469" y="17"/>
                      </a:cubicBezTo>
                      <a:cubicBezTo>
                        <a:pt x="448" y="15"/>
                        <a:pt x="427" y="11"/>
                        <a:pt x="405" y="10"/>
                      </a:cubicBezTo>
                      <a:cubicBezTo>
                        <a:pt x="388" y="9"/>
                        <a:pt x="371" y="9"/>
                        <a:pt x="355" y="11"/>
                      </a:cubicBezTo>
                      <a:cubicBezTo>
                        <a:pt x="290" y="19"/>
                        <a:pt x="226" y="31"/>
                        <a:pt x="161" y="38"/>
                      </a:cubicBezTo>
                      <a:cubicBezTo>
                        <a:pt x="152" y="40"/>
                        <a:pt x="142" y="40"/>
                        <a:pt x="132" y="38"/>
                      </a:cubicBezTo>
                      <a:cubicBezTo>
                        <a:pt x="121" y="36"/>
                        <a:pt x="113" y="30"/>
                        <a:pt x="102" y="27"/>
                      </a:cubicBezTo>
                      <a:cubicBezTo>
                        <a:pt x="93" y="25"/>
                        <a:pt x="83" y="22"/>
                        <a:pt x="72" y="22"/>
                      </a:cubicBezTo>
                      <a:cubicBezTo>
                        <a:pt x="58" y="22"/>
                        <a:pt x="43" y="25"/>
                        <a:pt x="29" y="28"/>
                      </a:cubicBezTo>
                      <a:cubicBezTo>
                        <a:pt x="19" y="30"/>
                        <a:pt x="10" y="35"/>
                        <a:pt x="1" y="38"/>
                      </a:cubicBezTo>
                      <a:close/>
                    </a:path>
                  </a:pathLst>
                </a:custGeom>
                <a:solidFill>
                  <a:srgbClr val="B79D4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3" name="Google Shape;2193;p237"/>
                <p:cNvSpPr/>
                <p:nvPr/>
              </p:nvSpPr>
              <p:spPr>
                <a:xfrm>
                  <a:off x="617" y="2839"/>
                  <a:ext cx="1559" cy="76"/>
                </a:xfrm>
                <a:custGeom>
                  <a:rect b="b" l="l" r="r" t="t"/>
                  <a:pathLst>
                    <a:path extrusionOk="0" h="44" w="1125">
                      <a:moveTo>
                        <a:pt x="1111" y="42"/>
                      </a:moveTo>
                      <a:cubicBezTo>
                        <a:pt x="1116" y="42"/>
                        <a:pt x="1124" y="44"/>
                        <a:pt x="1124" y="40"/>
                      </a:cubicBezTo>
                      <a:cubicBezTo>
                        <a:pt x="1125" y="14"/>
                        <a:pt x="1121" y="17"/>
                        <a:pt x="1095" y="16"/>
                      </a:cubicBezTo>
                      <a:cubicBezTo>
                        <a:pt x="1060" y="15"/>
                        <a:pt x="1022" y="14"/>
                        <a:pt x="987" y="13"/>
                      </a:cubicBezTo>
                      <a:cubicBezTo>
                        <a:pt x="913" y="11"/>
                        <a:pt x="838" y="10"/>
                        <a:pt x="763" y="8"/>
                      </a:cubicBezTo>
                      <a:cubicBezTo>
                        <a:pt x="752" y="8"/>
                        <a:pt x="739" y="5"/>
                        <a:pt x="728" y="5"/>
                      </a:cubicBezTo>
                      <a:cubicBezTo>
                        <a:pt x="576" y="3"/>
                        <a:pt x="426" y="0"/>
                        <a:pt x="275" y="3"/>
                      </a:cubicBezTo>
                      <a:cubicBezTo>
                        <a:pt x="267" y="4"/>
                        <a:pt x="260" y="6"/>
                        <a:pt x="252" y="6"/>
                      </a:cubicBezTo>
                      <a:cubicBezTo>
                        <a:pt x="222" y="8"/>
                        <a:pt x="191" y="7"/>
                        <a:pt x="161" y="10"/>
                      </a:cubicBezTo>
                      <a:cubicBezTo>
                        <a:pt x="148" y="11"/>
                        <a:pt x="136" y="14"/>
                        <a:pt x="123" y="15"/>
                      </a:cubicBezTo>
                      <a:cubicBezTo>
                        <a:pt x="100" y="18"/>
                        <a:pt x="78" y="14"/>
                        <a:pt x="55" y="17"/>
                      </a:cubicBezTo>
                      <a:cubicBezTo>
                        <a:pt x="39" y="19"/>
                        <a:pt x="14" y="9"/>
                        <a:pt x="3" y="19"/>
                      </a:cubicBezTo>
                      <a:cubicBezTo>
                        <a:pt x="1" y="20"/>
                        <a:pt x="0" y="39"/>
                        <a:pt x="4" y="39"/>
                      </a:cubicBezTo>
                      <a:cubicBezTo>
                        <a:pt x="183" y="33"/>
                        <a:pt x="364" y="43"/>
                        <a:pt x="541" y="41"/>
                      </a:cubicBezTo>
                      <a:cubicBezTo>
                        <a:pt x="566" y="41"/>
                        <a:pt x="591" y="39"/>
                        <a:pt x="616" y="38"/>
                      </a:cubicBezTo>
                      <a:cubicBezTo>
                        <a:pt x="622" y="38"/>
                        <a:pt x="628" y="35"/>
                        <a:pt x="634" y="35"/>
                      </a:cubicBezTo>
                      <a:cubicBezTo>
                        <a:pt x="647" y="35"/>
                        <a:pt x="660" y="34"/>
                        <a:pt x="673" y="33"/>
                      </a:cubicBezTo>
                      <a:cubicBezTo>
                        <a:pt x="696" y="31"/>
                        <a:pt x="719" y="30"/>
                        <a:pt x="742" y="33"/>
                      </a:cubicBezTo>
                      <a:cubicBezTo>
                        <a:pt x="818" y="41"/>
                        <a:pt x="893" y="43"/>
                        <a:pt x="968" y="41"/>
                      </a:cubicBezTo>
                      <a:cubicBezTo>
                        <a:pt x="971" y="41"/>
                        <a:pt x="974" y="38"/>
                        <a:pt x="977" y="38"/>
                      </a:cubicBezTo>
                      <a:cubicBezTo>
                        <a:pt x="1022" y="34"/>
                        <a:pt x="1066" y="42"/>
                        <a:pt x="1111" y="42"/>
                      </a:cubicBezTo>
                      <a:close/>
                    </a:path>
                  </a:pathLst>
                </a:custGeom>
                <a:solidFill>
                  <a:srgbClr val="F6A3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p237"/>
                <p:cNvSpPr/>
                <p:nvPr/>
              </p:nvSpPr>
              <p:spPr>
                <a:xfrm>
                  <a:off x="621" y="2862"/>
                  <a:ext cx="1557" cy="125"/>
                </a:xfrm>
                <a:custGeom>
                  <a:rect b="b" l="l" r="r" t="t"/>
                  <a:pathLst>
                    <a:path extrusionOk="0" h="73" w="1123">
                      <a:moveTo>
                        <a:pt x="1102" y="71"/>
                      </a:moveTo>
                      <a:cubicBezTo>
                        <a:pt x="1103" y="70"/>
                        <a:pt x="1103" y="69"/>
                        <a:pt x="1104" y="68"/>
                      </a:cubicBezTo>
                      <a:cubicBezTo>
                        <a:pt x="1109" y="60"/>
                        <a:pt x="1111" y="73"/>
                        <a:pt x="1117" y="69"/>
                      </a:cubicBezTo>
                      <a:cubicBezTo>
                        <a:pt x="1121" y="67"/>
                        <a:pt x="1123" y="59"/>
                        <a:pt x="1121" y="54"/>
                      </a:cubicBezTo>
                      <a:cubicBezTo>
                        <a:pt x="1118" y="49"/>
                        <a:pt x="1123" y="43"/>
                        <a:pt x="1121" y="38"/>
                      </a:cubicBezTo>
                      <a:cubicBezTo>
                        <a:pt x="1119" y="33"/>
                        <a:pt x="1123" y="21"/>
                        <a:pt x="1118" y="18"/>
                      </a:cubicBezTo>
                      <a:cubicBezTo>
                        <a:pt x="1100" y="10"/>
                        <a:pt x="1074" y="20"/>
                        <a:pt x="1055" y="17"/>
                      </a:cubicBezTo>
                      <a:cubicBezTo>
                        <a:pt x="1037" y="15"/>
                        <a:pt x="1019" y="15"/>
                        <a:pt x="1002" y="14"/>
                      </a:cubicBezTo>
                      <a:cubicBezTo>
                        <a:pt x="971" y="13"/>
                        <a:pt x="940" y="12"/>
                        <a:pt x="910" y="13"/>
                      </a:cubicBezTo>
                      <a:cubicBezTo>
                        <a:pt x="894" y="14"/>
                        <a:pt x="878" y="11"/>
                        <a:pt x="863" y="10"/>
                      </a:cubicBezTo>
                      <a:cubicBezTo>
                        <a:pt x="854" y="9"/>
                        <a:pt x="847" y="10"/>
                        <a:pt x="838" y="10"/>
                      </a:cubicBezTo>
                      <a:cubicBezTo>
                        <a:pt x="809" y="12"/>
                        <a:pt x="779" y="2"/>
                        <a:pt x="750" y="9"/>
                      </a:cubicBezTo>
                      <a:cubicBezTo>
                        <a:pt x="722" y="10"/>
                        <a:pt x="700" y="3"/>
                        <a:pt x="676" y="5"/>
                      </a:cubicBezTo>
                      <a:cubicBezTo>
                        <a:pt x="651" y="7"/>
                        <a:pt x="464" y="2"/>
                        <a:pt x="473" y="2"/>
                      </a:cubicBezTo>
                      <a:cubicBezTo>
                        <a:pt x="435" y="7"/>
                        <a:pt x="398" y="1"/>
                        <a:pt x="359" y="0"/>
                      </a:cubicBezTo>
                      <a:cubicBezTo>
                        <a:pt x="336" y="1"/>
                        <a:pt x="314" y="1"/>
                        <a:pt x="292" y="1"/>
                      </a:cubicBezTo>
                      <a:cubicBezTo>
                        <a:pt x="283" y="2"/>
                        <a:pt x="273" y="7"/>
                        <a:pt x="263" y="7"/>
                      </a:cubicBezTo>
                      <a:cubicBezTo>
                        <a:pt x="247" y="7"/>
                        <a:pt x="230" y="3"/>
                        <a:pt x="213" y="5"/>
                      </a:cubicBezTo>
                      <a:cubicBezTo>
                        <a:pt x="178" y="7"/>
                        <a:pt x="143" y="13"/>
                        <a:pt x="108" y="16"/>
                      </a:cubicBezTo>
                      <a:cubicBezTo>
                        <a:pt x="74" y="19"/>
                        <a:pt x="40" y="12"/>
                        <a:pt x="7" y="21"/>
                      </a:cubicBezTo>
                      <a:cubicBezTo>
                        <a:pt x="6" y="22"/>
                        <a:pt x="3" y="24"/>
                        <a:pt x="1" y="26"/>
                      </a:cubicBezTo>
                      <a:cubicBezTo>
                        <a:pt x="2" y="31"/>
                        <a:pt x="0" y="37"/>
                        <a:pt x="1" y="42"/>
                      </a:cubicBezTo>
                      <a:cubicBezTo>
                        <a:pt x="1" y="51"/>
                        <a:pt x="1" y="57"/>
                        <a:pt x="1" y="69"/>
                      </a:cubicBezTo>
                      <a:cubicBezTo>
                        <a:pt x="1" y="69"/>
                        <a:pt x="1" y="70"/>
                        <a:pt x="1" y="71"/>
                      </a:cubicBezTo>
                      <a:lnTo>
                        <a:pt x="205" y="71"/>
                      </a:lnTo>
                      <a:cubicBezTo>
                        <a:pt x="206" y="71"/>
                        <a:pt x="206" y="71"/>
                        <a:pt x="206" y="70"/>
                      </a:cubicBezTo>
                      <a:cubicBezTo>
                        <a:pt x="209" y="68"/>
                        <a:pt x="212" y="69"/>
                        <a:pt x="215" y="71"/>
                      </a:cubicBezTo>
                      <a:lnTo>
                        <a:pt x="419" y="71"/>
                      </a:lnTo>
                      <a:cubicBezTo>
                        <a:pt x="421" y="68"/>
                        <a:pt x="423" y="65"/>
                        <a:pt x="425" y="62"/>
                      </a:cubicBezTo>
                      <a:cubicBezTo>
                        <a:pt x="429" y="58"/>
                        <a:pt x="438" y="57"/>
                        <a:pt x="441" y="62"/>
                      </a:cubicBezTo>
                      <a:cubicBezTo>
                        <a:pt x="442" y="65"/>
                        <a:pt x="443" y="68"/>
                        <a:pt x="443" y="71"/>
                      </a:cubicBezTo>
                      <a:lnTo>
                        <a:pt x="512" y="71"/>
                      </a:lnTo>
                      <a:cubicBezTo>
                        <a:pt x="513" y="70"/>
                        <a:pt x="513" y="69"/>
                        <a:pt x="514" y="69"/>
                      </a:cubicBezTo>
                      <a:cubicBezTo>
                        <a:pt x="514" y="69"/>
                        <a:pt x="516" y="70"/>
                        <a:pt x="519" y="71"/>
                      </a:cubicBezTo>
                      <a:lnTo>
                        <a:pt x="532" y="71"/>
                      </a:lnTo>
                      <a:cubicBezTo>
                        <a:pt x="533" y="70"/>
                        <a:pt x="533" y="70"/>
                        <a:pt x="534" y="69"/>
                      </a:cubicBezTo>
                      <a:cubicBezTo>
                        <a:pt x="535" y="69"/>
                        <a:pt x="538" y="69"/>
                        <a:pt x="539" y="69"/>
                      </a:cubicBezTo>
                      <a:cubicBezTo>
                        <a:pt x="539" y="70"/>
                        <a:pt x="539" y="70"/>
                        <a:pt x="540" y="71"/>
                      </a:cubicBezTo>
                      <a:lnTo>
                        <a:pt x="625" y="71"/>
                      </a:lnTo>
                      <a:cubicBezTo>
                        <a:pt x="626" y="70"/>
                        <a:pt x="628" y="69"/>
                        <a:pt x="629" y="68"/>
                      </a:cubicBezTo>
                      <a:cubicBezTo>
                        <a:pt x="630" y="69"/>
                        <a:pt x="631" y="70"/>
                        <a:pt x="632" y="71"/>
                      </a:cubicBezTo>
                      <a:lnTo>
                        <a:pt x="673" y="71"/>
                      </a:lnTo>
                      <a:cubicBezTo>
                        <a:pt x="674" y="70"/>
                        <a:pt x="675" y="70"/>
                        <a:pt x="677" y="71"/>
                      </a:cubicBezTo>
                      <a:lnTo>
                        <a:pt x="792" y="71"/>
                      </a:lnTo>
                      <a:cubicBezTo>
                        <a:pt x="793" y="70"/>
                        <a:pt x="793" y="69"/>
                        <a:pt x="794" y="68"/>
                      </a:cubicBezTo>
                      <a:cubicBezTo>
                        <a:pt x="795" y="67"/>
                        <a:pt x="799" y="68"/>
                        <a:pt x="801" y="70"/>
                      </a:cubicBezTo>
                      <a:cubicBezTo>
                        <a:pt x="801" y="70"/>
                        <a:pt x="801" y="71"/>
                        <a:pt x="801" y="71"/>
                      </a:cubicBezTo>
                      <a:lnTo>
                        <a:pt x="869" y="71"/>
                      </a:lnTo>
                      <a:cubicBezTo>
                        <a:pt x="870" y="69"/>
                        <a:pt x="871" y="69"/>
                        <a:pt x="873" y="68"/>
                      </a:cubicBezTo>
                      <a:cubicBezTo>
                        <a:pt x="874" y="67"/>
                        <a:pt x="876" y="67"/>
                        <a:pt x="877" y="68"/>
                      </a:cubicBezTo>
                      <a:cubicBezTo>
                        <a:pt x="878" y="69"/>
                        <a:pt x="879" y="70"/>
                        <a:pt x="880" y="71"/>
                      </a:cubicBezTo>
                      <a:lnTo>
                        <a:pt x="916" y="71"/>
                      </a:lnTo>
                      <a:cubicBezTo>
                        <a:pt x="916" y="69"/>
                        <a:pt x="917" y="66"/>
                        <a:pt x="917" y="64"/>
                      </a:cubicBezTo>
                      <a:cubicBezTo>
                        <a:pt x="921" y="65"/>
                        <a:pt x="924" y="68"/>
                        <a:pt x="926" y="71"/>
                      </a:cubicBezTo>
                      <a:lnTo>
                        <a:pt x="947" y="71"/>
                      </a:lnTo>
                      <a:cubicBezTo>
                        <a:pt x="947" y="66"/>
                        <a:pt x="948" y="59"/>
                        <a:pt x="951" y="56"/>
                      </a:cubicBezTo>
                      <a:cubicBezTo>
                        <a:pt x="953" y="53"/>
                        <a:pt x="956" y="58"/>
                        <a:pt x="958" y="60"/>
                      </a:cubicBezTo>
                      <a:cubicBezTo>
                        <a:pt x="959" y="63"/>
                        <a:pt x="960" y="67"/>
                        <a:pt x="961" y="71"/>
                      </a:cubicBezTo>
                      <a:lnTo>
                        <a:pt x="993" y="71"/>
                      </a:lnTo>
                      <a:cubicBezTo>
                        <a:pt x="993" y="71"/>
                        <a:pt x="993" y="70"/>
                        <a:pt x="993" y="70"/>
                      </a:cubicBezTo>
                      <a:cubicBezTo>
                        <a:pt x="995" y="69"/>
                        <a:pt x="997" y="69"/>
                        <a:pt x="997" y="71"/>
                      </a:cubicBezTo>
                      <a:lnTo>
                        <a:pt x="1102" y="7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237"/>
                <p:cNvSpPr/>
                <p:nvPr/>
              </p:nvSpPr>
              <p:spPr>
                <a:xfrm>
                  <a:off x="621" y="2985"/>
                  <a:ext cx="283" cy="63"/>
                </a:xfrm>
                <a:custGeom>
                  <a:rect b="b" l="l" r="r" t="t"/>
                  <a:pathLst>
                    <a:path extrusionOk="0" h="37" w="205">
                      <a:moveTo>
                        <a:pt x="1" y="0"/>
                      </a:moveTo>
                      <a:cubicBezTo>
                        <a:pt x="0" y="5"/>
                        <a:pt x="3" y="9"/>
                        <a:pt x="3" y="8"/>
                      </a:cubicBezTo>
                      <a:cubicBezTo>
                        <a:pt x="6" y="11"/>
                        <a:pt x="7" y="15"/>
                        <a:pt x="11" y="15"/>
                      </a:cubicBezTo>
                      <a:cubicBezTo>
                        <a:pt x="25" y="16"/>
                        <a:pt x="38" y="16"/>
                        <a:pt x="52" y="14"/>
                      </a:cubicBezTo>
                      <a:cubicBezTo>
                        <a:pt x="62" y="12"/>
                        <a:pt x="69" y="19"/>
                        <a:pt x="79" y="20"/>
                      </a:cubicBezTo>
                      <a:cubicBezTo>
                        <a:pt x="85" y="21"/>
                        <a:pt x="86" y="22"/>
                        <a:pt x="87" y="24"/>
                      </a:cubicBezTo>
                      <a:cubicBezTo>
                        <a:pt x="88" y="22"/>
                        <a:pt x="89" y="13"/>
                        <a:pt x="93" y="6"/>
                      </a:cubicBezTo>
                      <a:cubicBezTo>
                        <a:pt x="93" y="5"/>
                        <a:pt x="97" y="7"/>
                        <a:pt x="98" y="8"/>
                      </a:cubicBezTo>
                      <a:cubicBezTo>
                        <a:pt x="106" y="16"/>
                        <a:pt x="112" y="26"/>
                        <a:pt x="125" y="27"/>
                      </a:cubicBezTo>
                      <a:cubicBezTo>
                        <a:pt x="130" y="27"/>
                        <a:pt x="134" y="20"/>
                        <a:pt x="139" y="19"/>
                      </a:cubicBezTo>
                      <a:cubicBezTo>
                        <a:pt x="142" y="18"/>
                        <a:pt x="146" y="17"/>
                        <a:pt x="151" y="19"/>
                      </a:cubicBezTo>
                      <a:cubicBezTo>
                        <a:pt x="162" y="26"/>
                        <a:pt x="173" y="37"/>
                        <a:pt x="185" y="32"/>
                      </a:cubicBezTo>
                      <a:cubicBezTo>
                        <a:pt x="198" y="26"/>
                        <a:pt x="195" y="9"/>
                        <a:pt x="205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237"/>
                <p:cNvSpPr/>
                <p:nvPr/>
              </p:nvSpPr>
              <p:spPr>
                <a:xfrm>
                  <a:off x="920" y="2983"/>
                  <a:ext cx="281" cy="143"/>
                </a:xfrm>
                <a:custGeom>
                  <a:rect b="b" l="l" r="r" t="t"/>
                  <a:pathLst>
                    <a:path extrusionOk="0" h="83" w="204">
                      <a:moveTo>
                        <a:pt x="0" y="1"/>
                      </a:moveTo>
                      <a:cubicBezTo>
                        <a:pt x="2" y="3"/>
                        <a:pt x="3" y="5"/>
                        <a:pt x="3" y="8"/>
                      </a:cubicBezTo>
                      <a:cubicBezTo>
                        <a:pt x="7" y="24"/>
                        <a:pt x="9" y="71"/>
                        <a:pt x="15" y="71"/>
                      </a:cubicBezTo>
                      <a:lnTo>
                        <a:pt x="19" y="71"/>
                      </a:lnTo>
                      <a:lnTo>
                        <a:pt x="43" y="83"/>
                      </a:lnTo>
                      <a:lnTo>
                        <a:pt x="55" y="71"/>
                      </a:lnTo>
                      <a:cubicBezTo>
                        <a:pt x="59" y="52"/>
                        <a:pt x="60" y="39"/>
                        <a:pt x="65" y="21"/>
                      </a:cubicBezTo>
                      <a:cubicBezTo>
                        <a:pt x="67" y="15"/>
                        <a:pt x="71" y="0"/>
                        <a:pt x="80" y="8"/>
                      </a:cubicBezTo>
                      <a:cubicBezTo>
                        <a:pt x="90" y="16"/>
                        <a:pt x="97" y="33"/>
                        <a:pt x="114" y="29"/>
                      </a:cubicBezTo>
                      <a:cubicBezTo>
                        <a:pt x="123" y="27"/>
                        <a:pt x="126" y="18"/>
                        <a:pt x="134" y="14"/>
                      </a:cubicBezTo>
                      <a:cubicBezTo>
                        <a:pt x="136" y="13"/>
                        <a:pt x="139" y="13"/>
                        <a:pt x="140" y="14"/>
                      </a:cubicBezTo>
                      <a:cubicBezTo>
                        <a:pt x="152" y="22"/>
                        <a:pt x="165" y="30"/>
                        <a:pt x="180" y="26"/>
                      </a:cubicBezTo>
                      <a:cubicBezTo>
                        <a:pt x="195" y="23"/>
                        <a:pt x="199" y="12"/>
                        <a:pt x="204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237"/>
                <p:cNvSpPr/>
                <p:nvPr/>
              </p:nvSpPr>
              <p:spPr>
                <a:xfrm>
                  <a:off x="1236" y="2985"/>
                  <a:ext cx="94" cy="26"/>
                </a:xfrm>
                <a:custGeom>
                  <a:rect b="b" l="l" r="r" t="t"/>
                  <a:pathLst>
                    <a:path extrusionOk="0" h="16" w="69">
                      <a:moveTo>
                        <a:pt x="0" y="0"/>
                      </a:moveTo>
                      <a:cubicBezTo>
                        <a:pt x="1" y="5"/>
                        <a:pt x="1" y="10"/>
                        <a:pt x="1" y="15"/>
                      </a:cubicBezTo>
                      <a:cubicBezTo>
                        <a:pt x="10" y="16"/>
                        <a:pt x="18" y="8"/>
                        <a:pt x="24" y="2"/>
                      </a:cubicBezTo>
                      <a:cubicBezTo>
                        <a:pt x="25" y="5"/>
                        <a:pt x="28" y="9"/>
                        <a:pt x="31" y="11"/>
                      </a:cubicBezTo>
                      <a:cubicBezTo>
                        <a:pt x="37" y="14"/>
                        <a:pt x="40" y="6"/>
                        <a:pt x="45" y="3"/>
                      </a:cubicBezTo>
                      <a:cubicBezTo>
                        <a:pt x="46" y="9"/>
                        <a:pt x="52" y="7"/>
                        <a:pt x="56" y="8"/>
                      </a:cubicBezTo>
                      <a:cubicBezTo>
                        <a:pt x="64" y="10"/>
                        <a:pt x="66" y="4"/>
                        <a:pt x="6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237"/>
                <p:cNvSpPr/>
                <p:nvPr/>
              </p:nvSpPr>
              <p:spPr>
                <a:xfrm>
                  <a:off x="1371" y="2985"/>
                  <a:ext cx="117" cy="63"/>
                </a:xfrm>
                <a:custGeom>
                  <a:rect b="b" l="l" r="r" t="t"/>
                  <a:pathLst>
                    <a:path extrusionOk="0" h="37" w="85">
                      <a:moveTo>
                        <a:pt x="0" y="0"/>
                      </a:moveTo>
                      <a:cubicBezTo>
                        <a:pt x="6" y="6"/>
                        <a:pt x="16" y="5"/>
                        <a:pt x="20" y="11"/>
                      </a:cubicBezTo>
                      <a:cubicBezTo>
                        <a:pt x="24" y="16"/>
                        <a:pt x="21" y="25"/>
                        <a:pt x="26" y="31"/>
                      </a:cubicBezTo>
                      <a:cubicBezTo>
                        <a:pt x="28" y="34"/>
                        <a:pt x="33" y="37"/>
                        <a:pt x="38" y="37"/>
                      </a:cubicBezTo>
                      <a:cubicBezTo>
                        <a:pt x="42" y="36"/>
                        <a:pt x="43" y="33"/>
                        <a:pt x="44" y="31"/>
                      </a:cubicBezTo>
                      <a:cubicBezTo>
                        <a:pt x="53" y="22"/>
                        <a:pt x="61" y="17"/>
                        <a:pt x="73" y="13"/>
                      </a:cubicBezTo>
                      <a:cubicBezTo>
                        <a:pt x="79" y="11"/>
                        <a:pt x="81" y="4"/>
                        <a:pt x="8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237"/>
                <p:cNvSpPr/>
                <p:nvPr/>
              </p:nvSpPr>
              <p:spPr>
                <a:xfrm>
                  <a:off x="1498" y="2985"/>
                  <a:ext cx="56" cy="50"/>
                </a:xfrm>
                <a:custGeom>
                  <a:rect b="b" l="l" r="r" t="t"/>
                  <a:pathLst>
                    <a:path extrusionOk="0" h="30" w="41">
                      <a:moveTo>
                        <a:pt x="0" y="0"/>
                      </a:moveTo>
                      <a:cubicBezTo>
                        <a:pt x="7" y="8"/>
                        <a:pt x="4" y="20"/>
                        <a:pt x="13" y="28"/>
                      </a:cubicBezTo>
                      <a:cubicBezTo>
                        <a:pt x="14" y="29"/>
                        <a:pt x="16" y="30"/>
                        <a:pt x="17" y="29"/>
                      </a:cubicBezTo>
                      <a:cubicBezTo>
                        <a:pt x="22" y="25"/>
                        <a:pt x="26" y="22"/>
                        <a:pt x="31" y="18"/>
                      </a:cubicBezTo>
                      <a:cubicBezTo>
                        <a:pt x="35" y="14"/>
                        <a:pt x="32" y="8"/>
                        <a:pt x="36" y="3"/>
                      </a:cubicBezTo>
                      <a:cubicBezTo>
                        <a:pt x="37" y="1"/>
                        <a:pt x="39" y="0"/>
                        <a:pt x="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237"/>
                <p:cNvSpPr/>
                <p:nvPr/>
              </p:nvSpPr>
              <p:spPr>
                <a:xfrm>
                  <a:off x="1560" y="2973"/>
                  <a:ext cx="159" cy="78"/>
                </a:xfrm>
                <a:custGeom>
                  <a:rect b="b" l="l" r="r" t="t"/>
                  <a:pathLst>
                    <a:path extrusionOk="0" h="45" w="115">
                      <a:moveTo>
                        <a:pt x="0" y="7"/>
                      </a:moveTo>
                      <a:cubicBezTo>
                        <a:pt x="4" y="8"/>
                        <a:pt x="7" y="10"/>
                        <a:pt x="9" y="13"/>
                      </a:cubicBezTo>
                      <a:cubicBezTo>
                        <a:pt x="12" y="20"/>
                        <a:pt x="4" y="27"/>
                        <a:pt x="7" y="34"/>
                      </a:cubicBezTo>
                      <a:cubicBezTo>
                        <a:pt x="9" y="39"/>
                        <a:pt x="13" y="43"/>
                        <a:pt x="19" y="44"/>
                      </a:cubicBezTo>
                      <a:cubicBezTo>
                        <a:pt x="24" y="45"/>
                        <a:pt x="30" y="42"/>
                        <a:pt x="35" y="39"/>
                      </a:cubicBezTo>
                      <a:cubicBezTo>
                        <a:pt x="45" y="34"/>
                        <a:pt x="44" y="22"/>
                        <a:pt x="49" y="13"/>
                      </a:cubicBezTo>
                      <a:cubicBezTo>
                        <a:pt x="57" y="0"/>
                        <a:pt x="76" y="18"/>
                        <a:pt x="74" y="13"/>
                      </a:cubicBezTo>
                      <a:cubicBezTo>
                        <a:pt x="84" y="33"/>
                        <a:pt x="107" y="16"/>
                        <a:pt x="115" y="7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p237"/>
                <p:cNvSpPr/>
                <p:nvPr/>
              </p:nvSpPr>
              <p:spPr>
                <a:xfrm>
                  <a:off x="1732" y="2985"/>
                  <a:ext cx="93" cy="30"/>
                </a:xfrm>
                <a:custGeom>
                  <a:rect b="b" l="l" r="r" t="t"/>
                  <a:pathLst>
                    <a:path extrusionOk="0" h="18" w="68">
                      <a:moveTo>
                        <a:pt x="0" y="0"/>
                      </a:moveTo>
                      <a:cubicBezTo>
                        <a:pt x="3" y="4"/>
                        <a:pt x="7" y="9"/>
                        <a:pt x="11" y="12"/>
                      </a:cubicBezTo>
                      <a:cubicBezTo>
                        <a:pt x="20" y="18"/>
                        <a:pt x="29" y="11"/>
                        <a:pt x="33" y="2"/>
                      </a:cubicBezTo>
                      <a:cubicBezTo>
                        <a:pt x="33" y="1"/>
                        <a:pt x="37" y="1"/>
                        <a:pt x="39" y="1"/>
                      </a:cubicBezTo>
                      <a:cubicBezTo>
                        <a:pt x="46" y="2"/>
                        <a:pt x="48" y="11"/>
                        <a:pt x="54" y="13"/>
                      </a:cubicBezTo>
                      <a:cubicBezTo>
                        <a:pt x="64" y="16"/>
                        <a:pt x="64" y="6"/>
                        <a:pt x="6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237"/>
                <p:cNvSpPr/>
                <p:nvPr/>
              </p:nvSpPr>
              <p:spPr>
                <a:xfrm>
                  <a:off x="1842" y="2985"/>
                  <a:ext cx="49" cy="31"/>
                </a:xfrm>
                <a:custGeom>
                  <a:rect b="b" l="l" r="r" t="t"/>
                  <a:pathLst>
                    <a:path extrusionOk="0" h="19" w="36">
                      <a:moveTo>
                        <a:pt x="0" y="0"/>
                      </a:moveTo>
                      <a:cubicBezTo>
                        <a:pt x="4" y="4"/>
                        <a:pt x="6" y="10"/>
                        <a:pt x="11" y="13"/>
                      </a:cubicBezTo>
                      <a:cubicBezTo>
                        <a:pt x="16" y="17"/>
                        <a:pt x="26" y="19"/>
                        <a:pt x="30" y="15"/>
                      </a:cubicBezTo>
                      <a:cubicBezTo>
                        <a:pt x="34" y="11"/>
                        <a:pt x="35" y="5"/>
                        <a:pt x="3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237"/>
                <p:cNvSpPr/>
                <p:nvPr/>
              </p:nvSpPr>
              <p:spPr>
                <a:xfrm>
                  <a:off x="1906" y="2985"/>
                  <a:ext cx="28" cy="23"/>
                </a:xfrm>
                <a:custGeom>
                  <a:rect b="b" l="l" r="r" t="t"/>
                  <a:pathLst>
                    <a:path extrusionOk="0" h="14" w="21">
                      <a:moveTo>
                        <a:pt x="0" y="0"/>
                      </a:moveTo>
                      <a:cubicBezTo>
                        <a:pt x="4" y="5"/>
                        <a:pt x="6" y="11"/>
                        <a:pt x="11" y="12"/>
                      </a:cubicBezTo>
                      <a:cubicBezTo>
                        <a:pt x="19" y="14"/>
                        <a:pt x="20" y="7"/>
                        <a:pt x="2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237"/>
                <p:cNvSpPr/>
                <p:nvPr/>
              </p:nvSpPr>
              <p:spPr>
                <a:xfrm>
                  <a:off x="1955" y="2985"/>
                  <a:ext cx="43" cy="47"/>
                </a:xfrm>
                <a:custGeom>
                  <a:rect b="b" l="l" r="r" t="t"/>
                  <a:pathLst>
                    <a:path extrusionOk="0" h="28" w="32">
                      <a:moveTo>
                        <a:pt x="0" y="0"/>
                      </a:moveTo>
                      <a:cubicBezTo>
                        <a:pt x="2" y="11"/>
                        <a:pt x="4" y="23"/>
                        <a:pt x="17" y="26"/>
                      </a:cubicBezTo>
                      <a:cubicBezTo>
                        <a:pt x="30" y="28"/>
                        <a:pt x="24" y="6"/>
                        <a:pt x="3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237"/>
                <p:cNvSpPr/>
                <p:nvPr/>
              </p:nvSpPr>
              <p:spPr>
                <a:xfrm>
                  <a:off x="2004" y="2983"/>
                  <a:ext cx="144" cy="34"/>
                </a:xfrm>
                <a:custGeom>
                  <a:rect b="b" l="l" r="r" t="t"/>
                  <a:pathLst>
                    <a:path extrusionOk="0" h="20" w="105">
                      <a:moveTo>
                        <a:pt x="0" y="1"/>
                      </a:moveTo>
                      <a:cubicBezTo>
                        <a:pt x="2" y="4"/>
                        <a:pt x="2" y="11"/>
                        <a:pt x="4" y="13"/>
                      </a:cubicBezTo>
                      <a:cubicBezTo>
                        <a:pt x="14" y="20"/>
                        <a:pt x="20" y="4"/>
                        <a:pt x="29" y="2"/>
                      </a:cubicBezTo>
                      <a:cubicBezTo>
                        <a:pt x="35" y="0"/>
                        <a:pt x="35" y="12"/>
                        <a:pt x="43" y="14"/>
                      </a:cubicBezTo>
                      <a:cubicBezTo>
                        <a:pt x="48" y="15"/>
                        <a:pt x="51" y="12"/>
                        <a:pt x="55" y="12"/>
                      </a:cubicBezTo>
                      <a:cubicBezTo>
                        <a:pt x="55" y="6"/>
                        <a:pt x="63" y="0"/>
                        <a:pt x="67" y="1"/>
                      </a:cubicBezTo>
                      <a:cubicBezTo>
                        <a:pt x="78" y="5"/>
                        <a:pt x="88" y="19"/>
                        <a:pt x="99" y="12"/>
                      </a:cubicBezTo>
                      <a:cubicBezTo>
                        <a:pt x="102" y="11"/>
                        <a:pt x="103" y="5"/>
                        <a:pt x="105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237"/>
                <p:cNvSpPr/>
                <p:nvPr/>
              </p:nvSpPr>
              <p:spPr>
                <a:xfrm>
                  <a:off x="1247" y="2859"/>
                  <a:ext cx="935" cy="127"/>
                </a:xfrm>
                <a:custGeom>
                  <a:rect b="b" l="l" r="r" t="t"/>
                  <a:pathLst>
                    <a:path extrusionOk="0" h="74" w="675">
                      <a:moveTo>
                        <a:pt x="664" y="68"/>
                      </a:moveTo>
                      <a:cubicBezTo>
                        <a:pt x="665" y="67"/>
                        <a:pt x="665" y="66"/>
                        <a:pt x="665" y="64"/>
                      </a:cubicBezTo>
                      <a:lnTo>
                        <a:pt x="674" y="65"/>
                      </a:lnTo>
                      <a:cubicBezTo>
                        <a:pt x="673" y="68"/>
                        <a:pt x="672" y="72"/>
                        <a:pt x="668" y="74"/>
                      </a:cubicBezTo>
                      <a:lnTo>
                        <a:pt x="664" y="68"/>
                      </a:lnTo>
                      <a:close/>
                      <a:moveTo>
                        <a:pt x="665" y="64"/>
                      </a:moveTo>
                      <a:cubicBezTo>
                        <a:pt x="666" y="61"/>
                        <a:pt x="666" y="59"/>
                        <a:pt x="665" y="56"/>
                      </a:cubicBezTo>
                      <a:lnTo>
                        <a:pt x="674" y="55"/>
                      </a:lnTo>
                      <a:cubicBezTo>
                        <a:pt x="674" y="59"/>
                        <a:pt x="674" y="62"/>
                        <a:pt x="674" y="65"/>
                      </a:cubicBezTo>
                      <a:lnTo>
                        <a:pt x="665" y="64"/>
                      </a:lnTo>
                      <a:close/>
                      <a:moveTo>
                        <a:pt x="665" y="56"/>
                      </a:moveTo>
                      <a:lnTo>
                        <a:pt x="665" y="56"/>
                      </a:lnTo>
                      <a:lnTo>
                        <a:pt x="670" y="56"/>
                      </a:lnTo>
                      <a:lnTo>
                        <a:pt x="665" y="56"/>
                      </a:lnTo>
                      <a:close/>
                      <a:moveTo>
                        <a:pt x="665" y="56"/>
                      </a:moveTo>
                      <a:cubicBezTo>
                        <a:pt x="665" y="53"/>
                        <a:pt x="666" y="51"/>
                        <a:pt x="666" y="49"/>
                      </a:cubicBezTo>
                      <a:lnTo>
                        <a:pt x="674" y="50"/>
                      </a:lnTo>
                      <a:cubicBezTo>
                        <a:pt x="674" y="52"/>
                        <a:pt x="674" y="54"/>
                        <a:pt x="674" y="56"/>
                      </a:cubicBezTo>
                      <a:lnTo>
                        <a:pt x="665" y="56"/>
                      </a:lnTo>
                      <a:close/>
                      <a:moveTo>
                        <a:pt x="666" y="49"/>
                      </a:moveTo>
                      <a:cubicBezTo>
                        <a:pt x="666" y="46"/>
                        <a:pt x="667" y="43"/>
                        <a:pt x="666" y="41"/>
                      </a:cubicBezTo>
                      <a:lnTo>
                        <a:pt x="674" y="38"/>
                      </a:lnTo>
                      <a:cubicBezTo>
                        <a:pt x="675" y="43"/>
                        <a:pt x="675" y="46"/>
                        <a:pt x="674" y="50"/>
                      </a:cubicBezTo>
                      <a:lnTo>
                        <a:pt x="666" y="49"/>
                      </a:lnTo>
                      <a:close/>
                      <a:moveTo>
                        <a:pt x="674" y="38"/>
                      </a:moveTo>
                      <a:lnTo>
                        <a:pt x="674" y="38"/>
                      </a:lnTo>
                      <a:lnTo>
                        <a:pt x="670" y="40"/>
                      </a:lnTo>
                      <a:lnTo>
                        <a:pt x="674" y="38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4" y="38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0" y="39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cubicBezTo>
                        <a:pt x="665" y="37"/>
                        <a:pt x="665" y="34"/>
                        <a:pt x="666" y="31"/>
                      </a:cubicBezTo>
                      <a:lnTo>
                        <a:pt x="674" y="31"/>
                      </a:lnTo>
                      <a:cubicBezTo>
                        <a:pt x="674" y="34"/>
                        <a:pt x="673" y="37"/>
                        <a:pt x="674" y="38"/>
                      </a:cubicBezTo>
                      <a:lnTo>
                        <a:pt x="666" y="41"/>
                      </a:lnTo>
                      <a:close/>
                      <a:moveTo>
                        <a:pt x="666" y="31"/>
                      </a:moveTo>
                      <a:cubicBezTo>
                        <a:pt x="666" y="28"/>
                        <a:pt x="666" y="26"/>
                        <a:pt x="666" y="25"/>
                      </a:cubicBezTo>
                      <a:lnTo>
                        <a:pt x="672" y="21"/>
                      </a:lnTo>
                      <a:cubicBezTo>
                        <a:pt x="675" y="23"/>
                        <a:pt x="674" y="27"/>
                        <a:pt x="674" y="31"/>
                      </a:cubicBezTo>
                      <a:lnTo>
                        <a:pt x="666" y="31"/>
                      </a:lnTo>
                      <a:close/>
                      <a:moveTo>
                        <a:pt x="666" y="25"/>
                      </a:moveTo>
                      <a:lnTo>
                        <a:pt x="665" y="25"/>
                      </a:lnTo>
                      <a:lnTo>
                        <a:pt x="669" y="23"/>
                      </a:lnTo>
                      <a:lnTo>
                        <a:pt x="666" y="25"/>
                      </a:lnTo>
                      <a:close/>
                      <a:moveTo>
                        <a:pt x="665" y="25"/>
                      </a:moveTo>
                      <a:cubicBezTo>
                        <a:pt x="659" y="19"/>
                        <a:pt x="644" y="20"/>
                        <a:pt x="629" y="21"/>
                      </a:cubicBezTo>
                      <a:lnTo>
                        <a:pt x="628" y="14"/>
                      </a:lnTo>
                      <a:cubicBezTo>
                        <a:pt x="645" y="13"/>
                        <a:pt x="663" y="11"/>
                        <a:pt x="672" y="21"/>
                      </a:cubicBezTo>
                      <a:lnTo>
                        <a:pt x="665" y="25"/>
                      </a:lnTo>
                      <a:close/>
                      <a:moveTo>
                        <a:pt x="629" y="21"/>
                      </a:moveTo>
                      <a:cubicBezTo>
                        <a:pt x="620" y="22"/>
                        <a:pt x="611" y="23"/>
                        <a:pt x="603" y="22"/>
                      </a:cubicBezTo>
                      <a:lnTo>
                        <a:pt x="605" y="15"/>
                      </a:lnTo>
                      <a:cubicBezTo>
                        <a:pt x="611" y="16"/>
                        <a:pt x="620" y="15"/>
                        <a:pt x="628" y="14"/>
                      </a:cubicBezTo>
                      <a:lnTo>
                        <a:pt x="629" y="21"/>
                      </a:lnTo>
                      <a:close/>
                      <a:moveTo>
                        <a:pt x="604" y="15"/>
                      </a:moveTo>
                      <a:lnTo>
                        <a:pt x="605" y="15"/>
                      </a:lnTo>
                      <a:lnTo>
                        <a:pt x="604" y="19"/>
                      </a:lnTo>
                      <a:lnTo>
                        <a:pt x="604" y="15"/>
                      </a:lnTo>
                      <a:close/>
                      <a:moveTo>
                        <a:pt x="603" y="22"/>
                      </a:moveTo>
                      <a:cubicBezTo>
                        <a:pt x="588" y="20"/>
                        <a:pt x="573" y="20"/>
                        <a:pt x="557" y="20"/>
                      </a:cubicBezTo>
                      <a:lnTo>
                        <a:pt x="557" y="12"/>
                      </a:lnTo>
                      <a:cubicBezTo>
                        <a:pt x="573" y="13"/>
                        <a:pt x="589" y="13"/>
                        <a:pt x="604" y="15"/>
                      </a:cubicBezTo>
                      <a:lnTo>
                        <a:pt x="603" y="22"/>
                      </a:lnTo>
                      <a:close/>
                      <a:moveTo>
                        <a:pt x="557" y="20"/>
                      </a:moveTo>
                      <a:cubicBezTo>
                        <a:pt x="555" y="19"/>
                        <a:pt x="553" y="19"/>
                        <a:pt x="551" y="19"/>
                      </a:cubicBezTo>
                      <a:lnTo>
                        <a:pt x="551" y="12"/>
                      </a:lnTo>
                      <a:cubicBezTo>
                        <a:pt x="553" y="12"/>
                        <a:pt x="555" y="12"/>
                        <a:pt x="557" y="12"/>
                      </a:cubicBezTo>
                      <a:lnTo>
                        <a:pt x="557" y="20"/>
                      </a:lnTo>
                      <a:close/>
                      <a:moveTo>
                        <a:pt x="551" y="19"/>
                      </a:moveTo>
                      <a:lnTo>
                        <a:pt x="551" y="19"/>
                      </a:lnTo>
                      <a:lnTo>
                        <a:pt x="551" y="16"/>
                      </a:lnTo>
                      <a:lnTo>
                        <a:pt x="551" y="19"/>
                      </a:lnTo>
                      <a:close/>
                      <a:moveTo>
                        <a:pt x="551" y="19"/>
                      </a:moveTo>
                      <a:lnTo>
                        <a:pt x="550" y="19"/>
                      </a:lnTo>
                      <a:lnTo>
                        <a:pt x="551" y="12"/>
                      </a:lnTo>
                      <a:lnTo>
                        <a:pt x="551" y="19"/>
                      </a:lnTo>
                      <a:close/>
                      <a:moveTo>
                        <a:pt x="550" y="19"/>
                      </a:moveTo>
                      <a:cubicBezTo>
                        <a:pt x="545" y="19"/>
                        <a:pt x="539" y="19"/>
                        <a:pt x="534" y="19"/>
                      </a:cubicBezTo>
                      <a:lnTo>
                        <a:pt x="534" y="12"/>
                      </a:lnTo>
                      <a:cubicBezTo>
                        <a:pt x="540" y="12"/>
                        <a:pt x="545" y="12"/>
                        <a:pt x="551" y="12"/>
                      </a:cubicBezTo>
                      <a:lnTo>
                        <a:pt x="550" y="19"/>
                      </a:lnTo>
                      <a:close/>
                      <a:moveTo>
                        <a:pt x="534" y="19"/>
                      </a:moveTo>
                      <a:cubicBezTo>
                        <a:pt x="509" y="18"/>
                        <a:pt x="484" y="17"/>
                        <a:pt x="459" y="18"/>
                      </a:cubicBezTo>
                      <a:lnTo>
                        <a:pt x="458" y="11"/>
                      </a:lnTo>
                      <a:cubicBezTo>
                        <a:pt x="484" y="10"/>
                        <a:pt x="509" y="11"/>
                        <a:pt x="534" y="12"/>
                      </a:cubicBezTo>
                      <a:lnTo>
                        <a:pt x="534" y="19"/>
                      </a:lnTo>
                      <a:close/>
                      <a:moveTo>
                        <a:pt x="459" y="18"/>
                      </a:moveTo>
                      <a:lnTo>
                        <a:pt x="459" y="18"/>
                      </a:lnTo>
                      <a:lnTo>
                        <a:pt x="459" y="15"/>
                      </a:lnTo>
                      <a:lnTo>
                        <a:pt x="459" y="18"/>
                      </a:lnTo>
                      <a:close/>
                      <a:moveTo>
                        <a:pt x="459" y="18"/>
                      </a:moveTo>
                      <a:cubicBezTo>
                        <a:pt x="448" y="19"/>
                        <a:pt x="437" y="18"/>
                        <a:pt x="427" y="16"/>
                      </a:cubicBezTo>
                      <a:lnTo>
                        <a:pt x="428" y="9"/>
                      </a:lnTo>
                      <a:cubicBezTo>
                        <a:pt x="438" y="10"/>
                        <a:pt x="448" y="11"/>
                        <a:pt x="458" y="11"/>
                      </a:cubicBezTo>
                      <a:lnTo>
                        <a:pt x="459" y="18"/>
                      </a:lnTo>
                      <a:close/>
                      <a:moveTo>
                        <a:pt x="428" y="9"/>
                      </a:moveTo>
                      <a:lnTo>
                        <a:pt x="428" y="9"/>
                      </a:lnTo>
                      <a:lnTo>
                        <a:pt x="427" y="13"/>
                      </a:lnTo>
                      <a:lnTo>
                        <a:pt x="428" y="9"/>
                      </a:lnTo>
                      <a:close/>
                      <a:moveTo>
                        <a:pt x="427" y="16"/>
                      </a:moveTo>
                      <a:cubicBezTo>
                        <a:pt x="422" y="16"/>
                        <a:pt x="417" y="15"/>
                        <a:pt x="411" y="15"/>
                      </a:cubicBezTo>
                      <a:lnTo>
                        <a:pt x="412" y="8"/>
                      </a:lnTo>
                      <a:cubicBezTo>
                        <a:pt x="417" y="8"/>
                        <a:pt x="423" y="9"/>
                        <a:pt x="428" y="9"/>
                      </a:cubicBezTo>
                      <a:lnTo>
                        <a:pt x="427" y="16"/>
                      </a:lnTo>
                      <a:close/>
                      <a:moveTo>
                        <a:pt x="411" y="15"/>
                      </a:moveTo>
                      <a:lnTo>
                        <a:pt x="411" y="15"/>
                      </a:lnTo>
                      <a:lnTo>
                        <a:pt x="412" y="12"/>
                      </a:lnTo>
                      <a:lnTo>
                        <a:pt x="411" y="15"/>
                      </a:lnTo>
                      <a:close/>
                      <a:moveTo>
                        <a:pt x="411" y="15"/>
                      </a:moveTo>
                      <a:cubicBezTo>
                        <a:pt x="403" y="14"/>
                        <a:pt x="396" y="15"/>
                        <a:pt x="388" y="15"/>
                      </a:cubicBezTo>
                      <a:lnTo>
                        <a:pt x="387" y="8"/>
                      </a:lnTo>
                      <a:cubicBezTo>
                        <a:pt x="396" y="8"/>
                        <a:pt x="404" y="7"/>
                        <a:pt x="412" y="8"/>
                      </a:cubicBezTo>
                      <a:lnTo>
                        <a:pt x="411" y="15"/>
                      </a:lnTo>
                      <a:close/>
                      <a:moveTo>
                        <a:pt x="388" y="15"/>
                      </a:moveTo>
                      <a:lnTo>
                        <a:pt x="387" y="15"/>
                      </a:lnTo>
                      <a:lnTo>
                        <a:pt x="387" y="8"/>
                      </a:lnTo>
                      <a:lnTo>
                        <a:pt x="388" y="15"/>
                      </a:lnTo>
                      <a:close/>
                      <a:moveTo>
                        <a:pt x="387" y="8"/>
                      </a:moveTo>
                      <a:lnTo>
                        <a:pt x="387" y="8"/>
                      </a:lnTo>
                      <a:lnTo>
                        <a:pt x="387" y="12"/>
                      </a:lnTo>
                      <a:lnTo>
                        <a:pt x="387" y="8"/>
                      </a:lnTo>
                      <a:close/>
                      <a:moveTo>
                        <a:pt x="388" y="15"/>
                      </a:moveTo>
                      <a:cubicBezTo>
                        <a:pt x="375" y="16"/>
                        <a:pt x="363" y="15"/>
                        <a:pt x="351" y="14"/>
                      </a:cubicBezTo>
                      <a:lnTo>
                        <a:pt x="352" y="7"/>
                      </a:lnTo>
                      <a:cubicBezTo>
                        <a:pt x="364" y="8"/>
                        <a:pt x="376" y="9"/>
                        <a:pt x="387" y="8"/>
                      </a:cubicBezTo>
                      <a:lnTo>
                        <a:pt x="388" y="15"/>
                      </a:lnTo>
                      <a:close/>
                      <a:moveTo>
                        <a:pt x="351" y="14"/>
                      </a:moveTo>
                      <a:cubicBezTo>
                        <a:pt x="334" y="12"/>
                        <a:pt x="317" y="10"/>
                        <a:pt x="300" y="14"/>
                      </a:cubicBezTo>
                      <a:lnTo>
                        <a:pt x="298" y="8"/>
                      </a:lnTo>
                      <a:cubicBezTo>
                        <a:pt x="316" y="3"/>
                        <a:pt x="334" y="5"/>
                        <a:pt x="352" y="7"/>
                      </a:cubicBezTo>
                      <a:lnTo>
                        <a:pt x="351" y="14"/>
                      </a:lnTo>
                      <a:close/>
                      <a:moveTo>
                        <a:pt x="300" y="14"/>
                      </a:moveTo>
                      <a:lnTo>
                        <a:pt x="299" y="14"/>
                      </a:lnTo>
                      <a:lnTo>
                        <a:pt x="299" y="11"/>
                      </a:lnTo>
                      <a:lnTo>
                        <a:pt x="300" y="14"/>
                      </a:lnTo>
                      <a:close/>
                      <a:moveTo>
                        <a:pt x="299" y="14"/>
                      </a:moveTo>
                      <a:cubicBezTo>
                        <a:pt x="285" y="15"/>
                        <a:pt x="273" y="13"/>
                        <a:pt x="262" y="12"/>
                      </a:cubicBezTo>
                      <a:lnTo>
                        <a:pt x="263" y="5"/>
                      </a:lnTo>
                      <a:cubicBezTo>
                        <a:pt x="274" y="6"/>
                        <a:pt x="286" y="8"/>
                        <a:pt x="299" y="7"/>
                      </a:cubicBezTo>
                      <a:lnTo>
                        <a:pt x="299" y="14"/>
                      </a:lnTo>
                      <a:close/>
                      <a:moveTo>
                        <a:pt x="262" y="12"/>
                      </a:moveTo>
                      <a:cubicBezTo>
                        <a:pt x="249" y="10"/>
                        <a:pt x="237" y="9"/>
                        <a:pt x="225" y="10"/>
                      </a:cubicBezTo>
                      <a:lnTo>
                        <a:pt x="224" y="3"/>
                      </a:lnTo>
                      <a:cubicBezTo>
                        <a:pt x="238" y="2"/>
                        <a:pt x="250" y="3"/>
                        <a:pt x="263" y="5"/>
                      </a:cubicBezTo>
                      <a:lnTo>
                        <a:pt x="262" y="12"/>
                      </a:lnTo>
                      <a:close/>
                      <a:moveTo>
                        <a:pt x="224" y="3"/>
                      </a:moveTo>
                      <a:lnTo>
                        <a:pt x="224" y="3"/>
                      </a:lnTo>
                      <a:lnTo>
                        <a:pt x="225" y="6"/>
                      </a:lnTo>
                      <a:lnTo>
                        <a:pt x="224" y="3"/>
                      </a:lnTo>
                      <a:close/>
                      <a:moveTo>
                        <a:pt x="225" y="10"/>
                      </a:moveTo>
                      <a:cubicBezTo>
                        <a:pt x="208" y="12"/>
                        <a:pt x="110" y="10"/>
                        <a:pt x="57" y="8"/>
                      </a:cubicBezTo>
                      <a:lnTo>
                        <a:pt x="57" y="1"/>
                      </a:lnTo>
                      <a:cubicBezTo>
                        <a:pt x="110" y="3"/>
                        <a:pt x="207" y="4"/>
                        <a:pt x="224" y="3"/>
                      </a:cubicBezTo>
                      <a:lnTo>
                        <a:pt x="225" y="10"/>
                      </a:lnTo>
                      <a:close/>
                      <a:moveTo>
                        <a:pt x="57" y="8"/>
                      </a:moveTo>
                      <a:cubicBezTo>
                        <a:pt x="46" y="8"/>
                        <a:pt x="37" y="8"/>
                        <a:pt x="31" y="7"/>
                      </a:cubicBezTo>
                      <a:lnTo>
                        <a:pt x="31" y="0"/>
                      </a:lnTo>
                      <a:cubicBezTo>
                        <a:pt x="38" y="1"/>
                        <a:pt x="46" y="1"/>
                        <a:pt x="57" y="1"/>
                      </a:cubicBezTo>
                      <a:lnTo>
                        <a:pt x="57" y="8"/>
                      </a:lnTo>
                      <a:close/>
                      <a:moveTo>
                        <a:pt x="31" y="7"/>
                      </a:moveTo>
                      <a:cubicBezTo>
                        <a:pt x="5" y="7"/>
                        <a:pt x="0" y="4"/>
                        <a:pt x="21" y="0"/>
                      </a:cubicBezTo>
                      <a:lnTo>
                        <a:pt x="23" y="7"/>
                      </a:lnTo>
                      <a:cubicBezTo>
                        <a:pt x="3" y="11"/>
                        <a:pt x="18" y="0"/>
                        <a:pt x="31" y="0"/>
                      </a:cubicBezTo>
                      <a:lnTo>
                        <a:pt x="31" y="7"/>
                      </a:lnTo>
                      <a:close/>
                      <a:moveTo>
                        <a:pt x="23" y="7"/>
                      </a:moveTo>
                      <a:lnTo>
                        <a:pt x="23" y="7"/>
                      </a:lnTo>
                      <a:lnTo>
                        <a:pt x="22" y="3"/>
                      </a:lnTo>
                      <a:lnTo>
                        <a:pt x="23" y="7"/>
                      </a:lnTo>
                      <a:close/>
                      <a:moveTo>
                        <a:pt x="21" y="0"/>
                      </a:moveTo>
                      <a:cubicBezTo>
                        <a:pt x="21" y="0"/>
                        <a:pt x="22" y="0"/>
                        <a:pt x="22" y="0"/>
                      </a:cubicBezTo>
                      <a:lnTo>
                        <a:pt x="23" y="7"/>
                      </a:lnTo>
                      <a:cubicBezTo>
                        <a:pt x="22" y="7"/>
                        <a:pt x="23" y="7"/>
                        <a:pt x="23" y="7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237"/>
                <p:cNvSpPr/>
                <p:nvPr/>
              </p:nvSpPr>
              <p:spPr>
                <a:xfrm>
                  <a:off x="1269" y="2859"/>
                  <a:ext cx="909" cy="118"/>
                </a:xfrm>
                <a:custGeom>
                  <a:rect b="b" l="l" r="r" t="t"/>
                  <a:pathLst>
                    <a:path extrusionOk="0" h="69" w="656">
                      <a:moveTo>
                        <a:pt x="649" y="67"/>
                      </a:moveTo>
                      <a:cubicBezTo>
                        <a:pt x="651" y="66"/>
                        <a:pt x="652" y="64"/>
                        <a:pt x="652" y="62"/>
                      </a:cubicBezTo>
                      <a:lnTo>
                        <a:pt x="654" y="62"/>
                      </a:lnTo>
                      <a:cubicBezTo>
                        <a:pt x="654" y="65"/>
                        <a:pt x="652" y="67"/>
                        <a:pt x="650" y="69"/>
                      </a:cubicBezTo>
                      <a:lnTo>
                        <a:pt x="649" y="67"/>
                      </a:lnTo>
                      <a:close/>
                      <a:moveTo>
                        <a:pt x="652" y="62"/>
                      </a:moveTo>
                      <a:cubicBezTo>
                        <a:pt x="652" y="59"/>
                        <a:pt x="652" y="56"/>
                        <a:pt x="652" y="53"/>
                      </a:cubicBezTo>
                      <a:lnTo>
                        <a:pt x="654" y="53"/>
                      </a:lnTo>
                      <a:cubicBezTo>
                        <a:pt x="654" y="56"/>
                        <a:pt x="654" y="59"/>
                        <a:pt x="654" y="62"/>
                      </a:cubicBezTo>
                      <a:lnTo>
                        <a:pt x="652" y="62"/>
                      </a:lnTo>
                      <a:close/>
                      <a:moveTo>
                        <a:pt x="652" y="53"/>
                      </a:moveTo>
                      <a:lnTo>
                        <a:pt x="652" y="53"/>
                      </a:lnTo>
                      <a:lnTo>
                        <a:pt x="653" y="53"/>
                      </a:lnTo>
                      <a:lnTo>
                        <a:pt x="652" y="53"/>
                      </a:lnTo>
                      <a:close/>
                      <a:moveTo>
                        <a:pt x="652" y="53"/>
                      </a:moveTo>
                      <a:cubicBezTo>
                        <a:pt x="652" y="51"/>
                        <a:pt x="652" y="49"/>
                        <a:pt x="652" y="47"/>
                      </a:cubicBezTo>
                      <a:lnTo>
                        <a:pt x="655" y="47"/>
                      </a:lnTo>
                      <a:cubicBezTo>
                        <a:pt x="654" y="49"/>
                        <a:pt x="654" y="51"/>
                        <a:pt x="654" y="53"/>
                      </a:cubicBezTo>
                      <a:lnTo>
                        <a:pt x="652" y="53"/>
                      </a:lnTo>
                      <a:close/>
                      <a:moveTo>
                        <a:pt x="652" y="47"/>
                      </a:moveTo>
                      <a:cubicBezTo>
                        <a:pt x="653" y="44"/>
                        <a:pt x="654" y="40"/>
                        <a:pt x="652" y="37"/>
                      </a:cubicBezTo>
                      <a:lnTo>
                        <a:pt x="654" y="37"/>
                      </a:lnTo>
                      <a:cubicBezTo>
                        <a:pt x="656" y="40"/>
                        <a:pt x="655" y="44"/>
                        <a:pt x="655" y="47"/>
                      </a:cubicBezTo>
                      <a:lnTo>
                        <a:pt x="652" y="47"/>
                      </a:lnTo>
                      <a:close/>
                      <a:moveTo>
                        <a:pt x="654" y="37"/>
                      </a:moveTo>
                      <a:lnTo>
                        <a:pt x="654" y="37"/>
                      </a:lnTo>
                      <a:lnTo>
                        <a:pt x="653" y="37"/>
                      </a:lnTo>
                      <a:lnTo>
                        <a:pt x="654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4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3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cubicBezTo>
                        <a:pt x="651" y="35"/>
                        <a:pt x="652" y="32"/>
                        <a:pt x="652" y="29"/>
                      </a:cubicBezTo>
                      <a:lnTo>
                        <a:pt x="654" y="29"/>
                      </a:lnTo>
                      <a:cubicBezTo>
                        <a:pt x="654" y="32"/>
                        <a:pt x="653" y="34"/>
                        <a:pt x="654" y="37"/>
                      </a:cubicBezTo>
                      <a:lnTo>
                        <a:pt x="652" y="37"/>
                      </a:lnTo>
                      <a:close/>
                      <a:moveTo>
                        <a:pt x="652" y="29"/>
                      </a:moveTo>
                      <a:cubicBezTo>
                        <a:pt x="652" y="25"/>
                        <a:pt x="653" y="22"/>
                        <a:pt x="651" y="21"/>
                      </a:cubicBezTo>
                      <a:lnTo>
                        <a:pt x="653" y="20"/>
                      </a:lnTo>
                      <a:cubicBezTo>
                        <a:pt x="655" y="22"/>
                        <a:pt x="655" y="25"/>
                        <a:pt x="654" y="29"/>
                      </a:cubicBezTo>
                      <a:lnTo>
                        <a:pt x="652" y="29"/>
                      </a:lnTo>
                      <a:close/>
                      <a:moveTo>
                        <a:pt x="651" y="21"/>
                      </a:moveTo>
                      <a:lnTo>
                        <a:pt x="651" y="21"/>
                      </a:lnTo>
                      <a:lnTo>
                        <a:pt x="652" y="21"/>
                      </a:lnTo>
                      <a:lnTo>
                        <a:pt x="651" y="21"/>
                      </a:lnTo>
                      <a:close/>
                      <a:moveTo>
                        <a:pt x="651" y="21"/>
                      </a:moveTo>
                      <a:cubicBezTo>
                        <a:pt x="644" y="13"/>
                        <a:pt x="628" y="15"/>
                        <a:pt x="612" y="16"/>
                      </a:cubicBezTo>
                      <a:lnTo>
                        <a:pt x="612" y="14"/>
                      </a:lnTo>
                      <a:cubicBezTo>
                        <a:pt x="628" y="13"/>
                        <a:pt x="645" y="11"/>
                        <a:pt x="653" y="20"/>
                      </a:cubicBezTo>
                      <a:lnTo>
                        <a:pt x="651" y="21"/>
                      </a:lnTo>
                      <a:close/>
                      <a:moveTo>
                        <a:pt x="612" y="16"/>
                      </a:moveTo>
                      <a:cubicBezTo>
                        <a:pt x="603" y="17"/>
                        <a:pt x="594" y="18"/>
                        <a:pt x="587" y="17"/>
                      </a:cubicBezTo>
                      <a:lnTo>
                        <a:pt x="587" y="15"/>
                      </a:lnTo>
                      <a:cubicBezTo>
                        <a:pt x="594" y="16"/>
                        <a:pt x="603" y="15"/>
                        <a:pt x="612" y="14"/>
                      </a:cubicBezTo>
                      <a:lnTo>
                        <a:pt x="612" y="16"/>
                      </a:lnTo>
                      <a:close/>
                      <a:moveTo>
                        <a:pt x="587" y="15"/>
                      </a:moveTo>
                      <a:lnTo>
                        <a:pt x="587" y="15"/>
                      </a:lnTo>
                      <a:lnTo>
                        <a:pt x="587" y="16"/>
                      </a:lnTo>
                      <a:lnTo>
                        <a:pt x="587" y="15"/>
                      </a:lnTo>
                      <a:close/>
                      <a:moveTo>
                        <a:pt x="587" y="17"/>
                      </a:moveTo>
                      <a:cubicBezTo>
                        <a:pt x="572" y="15"/>
                        <a:pt x="556" y="15"/>
                        <a:pt x="541" y="14"/>
                      </a:cubicBezTo>
                      <a:lnTo>
                        <a:pt x="541" y="13"/>
                      </a:lnTo>
                      <a:cubicBezTo>
                        <a:pt x="556" y="13"/>
                        <a:pt x="572" y="13"/>
                        <a:pt x="587" y="15"/>
                      </a:cubicBezTo>
                      <a:lnTo>
                        <a:pt x="587" y="17"/>
                      </a:lnTo>
                      <a:close/>
                      <a:moveTo>
                        <a:pt x="541" y="14"/>
                      </a:moveTo>
                      <a:cubicBezTo>
                        <a:pt x="538" y="14"/>
                        <a:pt x="536" y="14"/>
                        <a:pt x="534" y="14"/>
                      </a:cubicBezTo>
                      <a:lnTo>
                        <a:pt x="534" y="13"/>
                      </a:lnTo>
                      <a:cubicBezTo>
                        <a:pt x="536" y="13"/>
                        <a:pt x="539" y="13"/>
                        <a:pt x="541" y="13"/>
                      </a:cubicBezTo>
                      <a:lnTo>
                        <a:pt x="541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cubicBezTo>
                        <a:pt x="528" y="14"/>
                        <a:pt x="523" y="14"/>
                        <a:pt x="517" y="14"/>
                      </a:cubicBezTo>
                      <a:lnTo>
                        <a:pt x="517" y="12"/>
                      </a:lnTo>
                      <a:cubicBezTo>
                        <a:pt x="523" y="12"/>
                        <a:pt x="529" y="12"/>
                        <a:pt x="534" y="13"/>
                      </a:cubicBezTo>
                      <a:lnTo>
                        <a:pt x="534" y="14"/>
                      </a:lnTo>
                      <a:close/>
                      <a:moveTo>
                        <a:pt x="517" y="14"/>
                      </a:moveTo>
                      <a:cubicBezTo>
                        <a:pt x="492" y="13"/>
                        <a:pt x="467" y="12"/>
                        <a:pt x="442" y="13"/>
                      </a:cubicBezTo>
                      <a:lnTo>
                        <a:pt x="442" y="11"/>
                      </a:lnTo>
                      <a:cubicBezTo>
                        <a:pt x="467" y="10"/>
                        <a:pt x="492" y="11"/>
                        <a:pt x="517" y="12"/>
                      </a:cubicBezTo>
                      <a:lnTo>
                        <a:pt x="517" y="14"/>
                      </a:lnTo>
                      <a:close/>
                      <a:moveTo>
                        <a:pt x="442" y="13"/>
                      </a:moveTo>
                      <a:lnTo>
                        <a:pt x="442" y="13"/>
                      </a:lnTo>
                      <a:lnTo>
                        <a:pt x="442" y="12"/>
                      </a:lnTo>
                      <a:lnTo>
                        <a:pt x="442" y="13"/>
                      </a:lnTo>
                      <a:close/>
                      <a:moveTo>
                        <a:pt x="442" y="13"/>
                      </a:moveTo>
                      <a:cubicBezTo>
                        <a:pt x="431" y="13"/>
                        <a:pt x="421" y="12"/>
                        <a:pt x="411" y="11"/>
                      </a:cubicBezTo>
                      <a:lnTo>
                        <a:pt x="411" y="10"/>
                      </a:lnTo>
                      <a:cubicBezTo>
                        <a:pt x="421" y="11"/>
                        <a:pt x="432" y="12"/>
                        <a:pt x="442" y="11"/>
                      </a:cubicBezTo>
                      <a:lnTo>
                        <a:pt x="442" y="13"/>
                      </a:lnTo>
                      <a:close/>
                      <a:moveTo>
                        <a:pt x="411" y="10"/>
                      </a:moveTo>
                      <a:lnTo>
                        <a:pt x="411" y="10"/>
                      </a:lnTo>
                      <a:close/>
                      <a:moveTo>
                        <a:pt x="411" y="11"/>
                      </a:moveTo>
                      <a:cubicBezTo>
                        <a:pt x="406" y="11"/>
                        <a:pt x="400" y="10"/>
                        <a:pt x="395" y="10"/>
                      </a:cubicBezTo>
                      <a:lnTo>
                        <a:pt x="395" y="8"/>
                      </a:lnTo>
                      <a:cubicBezTo>
                        <a:pt x="400" y="9"/>
                        <a:pt x="406" y="9"/>
                        <a:pt x="411" y="10"/>
                      </a:cubicBezTo>
                      <a:lnTo>
                        <a:pt x="411" y="11"/>
                      </a:lnTo>
                      <a:close/>
                      <a:moveTo>
                        <a:pt x="395" y="10"/>
                      </a:moveTo>
                      <a:lnTo>
                        <a:pt x="395" y="10"/>
                      </a:lnTo>
                      <a:lnTo>
                        <a:pt x="395" y="9"/>
                      </a:lnTo>
                      <a:lnTo>
                        <a:pt x="395" y="10"/>
                      </a:lnTo>
                      <a:close/>
                      <a:moveTo>
                        <a:pt x="395" y="10"/>
                      </a:moveTo>
                      <a:cubicBezTo>
                        <a:pt x="387" y="9"/>
                        <a:pt x="379" y="10"/>
                        <a:pt x="371" y="10"/>
                      </a:cubicBezTo>
                      <a:lnTo>
                        <a:pt x="371" y="8"/>
                      </a:lnTo>
                      <a:cubicBezTo>
                        <a:pt x="379" y="8"/>
                        <a:pt x="387" y="8"/>
                        <a:pt x="395" y="8"/>
                      </a:cubicBezTo>
                      <a:lnTo>
                        <a:pt x="395" y="10"/>
                      </a:lnTo>
                      <a:close/>
                      <a:moveTo>
                        <a:pt x="371" y="10"/>
                      </a:moveTo>
                      <a:lnTo>
                        <a:pt x="371" y="10"/>
                      </a:lnTo>
                      <a:lnTo>
                        <a:pt x="371" y="8"/>
                      </a:lnTo>
                      <a:lnTo>
                        <a:pt x="371" y="10"/>
                      </a:lnTo>
                      <a:close/>
                      <a:moveTo>
                        <a:pt x="371" y="8"/>
                      </a:moveTo>
                      <a:lnTo>
                        <a:pt x="371" y="8"/>
                      </a:lnTo>
                      <a:lnTo>
                        <a:pt x="371" y="9"/>
                      </a:lnTo>
                      <a:lnTo>
                        <a:pt x="371" y="8"/>
                      </a:lnTo>
                      <a:close/>
                      <a:moveTo>
                        <a:pt x="371" y="10"/>
                      </a:moveTo>
                      <a:cubicBezTo>
                        <a:pt x="359" y="11"/>
                        <a:pt x="347" y="10"/>
                        <a:pt x="335" y="8"/>
                      </a:cubicBezTo>
                      <a:lnTo>
                        <a:pt x="335" y="7"/>
                      </a:lnTo>
                      <a:cubicBezTo>
                        <a:pt x="347" y="8"/>
                        <a:pt x="359" y="9"/>
                        <a:pt x="371" y="8"/>
                      </a:cubicBezTo>
                      <a:lnTo>
                        <a:pt x="371" y="10"/>
                      </a:lnTo>
                      <a:close/>
                      <a:moveTo>
                        <a:pt x="335" y="8"/>
                      </a:moveTo>
                      <a:cubicBezTo>
                        <a:pt x="317" y="7"/>
                        <a:pt x="300" y="5"/>
                        <a:pt x="282" y="9"/>
                      </a:cubicBezTo>
                      <a:lnTo>
                        <a:pt x="282" y="8"/>
                      </a:lnTo>
                      <a:cubicBezTo>
                        <a:pt x="299" y="3"/>
                        <a:pt x="317" y="5"/>
                        <a:pt x="335" y="7"/>
                      </a:cubicBezTo>
                      <a:lnTo>
                        <a:pt x="335" y="8"/>
                      </a:lnTo>
                      <a:close/>
                      <a:moveTo>
                        <a:pt x="282" y="9"/>
                      </a:moveTo>
                      <a:lnTo>
                        <a:pt x="282" y="9"/>
                      </a:lnTo>
                      <a:lnTo>
                        <a:pt x="282" y="8"/>
                      </a:lnTo>
                      <a:lnTo>
                        <a:pt x="282" y="9"/>
                      </a:lnTo>
                      <a:close/>
                      <a:moveTo>
                        <a:pt x="282" y="9"/>
                      </a:moveTo>
                      <a:cubicBezTo>
                        <a:pt x="269" y="9"/>
                        <a:pt x="257" y="8"/>
                        <a:pt x="246" y="7"/>
                      </a:cubicBezTo>
                      <a:lnTo>
                        <a:pt x="246" y="5"/>
                      </a:lnTo>
                      <a:cubicBezTo>
                        <a:pt x="257" y="6"/>
                        <a:pt x="269" y="8"/>
                        <a:pt x="282" y="8"/>
                      </a:cubicBezTo>
                      <a:lnTo>
                        <a:pt x="282" y="9"/>
                      </a:lnTo>
                      <a:close/>
                      <a:moveTo>
                        <a:pt x="246" y="7"/>
                      </a:moveTo>
                      <a:cubicBezTo>
                        <a:pt x="233" y="5"/>
                        <a:pt x="221" y="4"/>
                        <a:pt x="208" y="5"/>
                      </a:cubicBezTo>
                      <a:lnTo>
                        <a:pt x="208" y="3"/>
                      </a:lnTo>
                      <a:cubicBezTo>
                        <a:pt x="221" y="2"/>
                        <a:pt x="233" y="3"/>
                        <a:pt x="246" y="5"/>
                      </a:cubicBezTo>
                      <a:lnTo>
                        <a:pt x="246" y="7"/>
                      </a:lnTo>
                      <a:close/>
                      <a:moveTo>
                        <a:pt x="208" y="3"/>
                      </a:moveTo>
                      <a:lnTo>
                        <a:pt x="208" y="3"/>
                      </a:lnTo>
                      <a:lnTo>
                        <a:pt x="208" y="4"/>
                      </a:lnTo>
                      <a:lnTo>
                        <a:pt x="208" y="3"/>
                      </a:lnTo>
                      <a:close/>
                      <a:moveTo>
                        <a:pt x="208" y="5"/>
                      </a:moveTo>
                      <a:cubicBezTo>
                        <a:pt x="191" y="6"/>
                        <a:pt x="93" y="4"/>
                        <a:pt x="40" y="3"/>
                      </a:cubicBezTo>
                      <a:lnTo>
                        <a:pt x="40" y="1"/>
                      </a:lnTo>
                      <a:cubicBezTo>
                        <a:pt x="93" y="3"/>
                        <a:pt x="191" y="5"/>
                        <a:pt x="208" y="3"/>
                      </a:cubicBezTo>
                      <a:lnTo>
                        <a:pt x="208" y="5"/>
                      </a:lnTo>
                      <a:close/>
                      <a:moveTo>
                        <a:pt x="40" y="3"/>
                      </a:moveTo>
                      <a:cubicBezTo>
                        <a:pt x="29" y="3"/>
                        <a:pt x="21" y="2"/>
                        <a:pt x="15" y="2"/>
                      </a:cubicBezTo>
                      <a:lnTo>
                        <a:pt x="15" y="0"/>
                      </a:lnTo>
                      <a:cubicBezTo>
                        <a:pt x="21" y="1"/>
                        <a:pt x="30" y="1"/>
                        <a:pt x="40" y="1"/>
                      </a:cubicBezTo>
                      <a:lnTo>
                        <a:pt x="40" y="3"/>
                      </a:lnTo>
                      <a:close/>
                      <a:moveTo>
                        <a:pt x="15" y="2"/>
                      </a:moveTo>
                      <a:cubicBezTo>
                        <a:pt x="3" y="2"/>
                        <a:pt x="0" y="1"/>
                        <a:pt x="5" y="0"/>
                      </a:cubicBezTo>
                      <a:lnTo>
                        <a:pt x="6" y="2"/>
                      </a:lnTo>
                      <a:cubicBezTo>
                        <a:pt x="1" y="3"/>
                        <a:pt x="13" y="0"/>
                        <a:pt x="15" y="0"/>
                      </a:cubicBezTo>
                      <a:lnTo>
                        <a:pt x="15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6" y="2"/>
                      </a:lnTo>
                      <a:close/>
                      <a:moveTo>
                        <a:pt x="5" y="0"/>
                      </a:move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ubicBezTo>
                        <a:pt x="6" y="2"/>
                        <a:pt x="6" y="2"/>
                        <a:pt x="6" y="2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58555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237"/>
                <p:cNvSpPr/>
                <p:nvPr/>
              </p:nvSpPr>
              <p:spPr>
                <a:xfrm>
                  <a:off x="672" y="3708"/>
                  <a:ext cx="64" cy="68"/>
                </a:xfrm>
                <a:custGeom>
                  <a:rect b="b" l="l" r="r" t="t"/>
                  <a:pathLst>
                    <a:path extrusionOk="0" h="40" w="47">
                      <a:moveTo>
                        <a:pt x="35" y="12"/>
                      </a:moveTo>
                      <a:cubicBezTo>
                        <a:pt x="27" y="10"/>
                        <a:pt x="19" y="0"/>
                        <a:pt x="11" y="6"/>
                      </a:cubicBezTo>
                      <a:cubicBezTo>
                        <a:pt x="4" y="11"/>
                        <a:pt x="4" y="20"/>
                        <a:pt x="1" y="27"/>
                      </a:cubicBezTo>
                      <a:cubicBezTo>
                        <a:pt x="0" y="31"/>
                        <a:pt x="5" y="33"/>
                        <a:pt x="9" y="35"/>
                      </a:cubicBezTo>
                      <a:cubicBezTo>
                        <a:pt x="21" y="40"/>
                        <a:pt x="35" y="36"/>
                        <a:pt x="42" y="27"/>
                      </a:cubicBezTo>
                      <a:cubicBezTo>
                        <a:pt x="47" y="22"/>
                        <a:pt x="42" y="12"/>
                        <a:pt x="35" y="1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9" name="Google Shape;2209;p237"/>
                <p:cNvSpPr/>
                <p:nvPr/>
              </p:nvSpPr>
              <p:spPr>
                <a:xfrm>
                  <a:off x="718" y="3869"/>
                  <a:ext cx="112" cy="77"/>
                </a:xfrm>
                <a:custGeom>
                  <a:rect b="b" l="l" r="r" t="t"/>
                  <a:pathLst>
                    <a:path extrusionOk="0" h="45" w="81">
                      <a:moveTo>
                        <a:pt x="45" y="0"/>
                      </a:moveTo>
                      <a:cubicBezTo>
                        <a:pt x="31" y="5"/>
                        <a:pt x="0" y="13"/>
                        <a:pt x="14" y="24"/>
                      </a:cubicBezTo>
                      <a:cubicBezTo>
                        <a:pt x="20" y="29"/>
                        <a:pt x="39" y="39"/>
                        <a:pt x="48" y="41"/>
                      </a:cubicBezTo>
                      <a:cubicBezTo>
                        <a:pt x="58" y="45"/>
                        <a:pt x="81" y="35"/>
                        <a:pt x="80" y="24"/>
                      </a:cubicBezTo>
                      <a:cubicBezTo>
                        <a:pt x="80" y="19"/>
                        <a:pt x="71" y="15"/>
                        <a:pt x="65" y="12"/>
                      </a:cubicBezTo>
                      <a:cubicBezTo>
                        <a:pt x="64" y="12"/>
                        <a:pt x="64" y="10"/>
                        <a:pt x="63" y="8"/>
                      </a:cubicBezTo>
                      <a:cubicBezTo>
                        <a:pt x="60" y="4"/>
                        <a:pt x="52" y="1"/>
                        <a:pt x="45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0" name="Google Shape;2210;p237"/>
                <p:cNvSpPr/>
                <p:nvPr/>
              </p:nvSpPr>
              <p:spPr>
                <a:xfrm>
                  <a:off x="730" y="3867"/>
                  <a:ext cx="100" cy="76"/>
                </a:xfrm>
                <a:custGeom>
                  <a:rect b="b" l="l" r="r" t="t"/>
                  <a:pathLst>
                    <a:path extrusionOk="0" h="44" w="73">
                      <a:moveTo>
                        <a:pt x="37" y="2"/>
                      </a:moveTo>
                      <a:cubicBezTo>
                        <a:pt x="36" y="2"/>
                        <a:pt x="34" y="3"/>
                        <a:pt x="33" y="3"/>
                      </a:cubicBezTo>
                      <a:lnTo>
                        <a:pt x="32" y="2"/>
                      </a:lnTo>
                      <a:cubicBezTo>
                        <a:pt x="34" y="1"/>
                        <a:pt x="36" y="1"/>
                        <a:pt x="37" y="0"/>
                      </a:cubicBezTo>
                      <a:lnTo>
                        <a:pt x="37" y="2"/>
                      </a:lnTo>
                      <a:close/>
                      <a:moveTo>
                        <a:pt x="33" y="3"/>
                      </a:moveTo>
                      <a:cubicBezTo>
                        <a:pt x="24" y="6"/>
                        <a:pt x="12" y="10"/>
                        <a:pt x="6" y="15"/>
                      </a:cubicBezTo>
                      <a:lnTo>
                        <a:pt x="5" y="14"/>
                      </a:lnTo>
                      <a:cubicBezTo>
                        <a:pt x="11" y="9"/>
                        <a:pt x="23" y="5"/>
                        <a:pt x="32" y="2"/>
                      </a:cubicBezTo>
                      <a:lnTo>
                        <a:pt x="33" y="3"/>
                      </a:lnTo>
                      <a:close/>
                      <a:moveTo>
                        <a:pt x="6" y="15"/>
                      </a:moveTo>
                      <a:cubicBezTo>
                        <a:pt x="3" y="18"/>
                        <a:pt x="2" y="21"/>
                        <a:pt x="7" y="25"/>
                      </a:cubicBezTo>
                      <a:lnTo>
                        <a:pt x="5" y="25"/>
                      </a:lnTo>
                      <a:cubicBezTo>
                        <a:pt x="0" y="21"/>
                        <a:pt x="1" y="17"/>
                        <a:pt x="5" y="14"/>
                      </a:cubicBezTo>
                      <a:lnTo>
                        <a:pt x="6" y="15"/>
                      </a:lnTo>
                      <a:close/>
                      <a:moveTo>
                        <a:pt x="5" y="25"/>
                      </a:moveTo>
                      <a:lnTo>
                        <a:pt x="5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cubicBezTo>
                        <a:pt x="7" y="25"/>
                        <a:pt x="9" y="26"/>
                        <a:pt x="10" y="27"/>
                      </a:cubicBezTo>
                      <a:lnTo>
                        <a:pt x="9" y="28"/>
                      </a:lnTo>
                      <a:cubicBezTo>
                        <a:pt x="8" y="27"/>
                        <a:pt x="6" y="26"/>
                        <a:pt x="5" y="25"/>
                      </a:cubicBezTo>
                      <a:lnTo>
                        <a:pt x="7" y="25"/>
                      </a:lnTo>
                      <a:close/>
                      <a:moveTo>
                        <a:pt x="10" y="27"/>
                      </a:moveTo>
                      <a:cubicBezTo>
                        <a:pt x="11" y="28"/>
                        <a:pt x="13" y="29"/>
                        <a:pt x="14" y="30"/>
                      </a:cubicBezTo>
                      <a:lnTo>
                        <a:pt x="13" y="31"/>
                      </a:lnTo>
                      <a:cubicBezTo>
                        <a:pt x="12" y="30"/>
                        <a:pt x="10" y="29"/>
                        <a:pt x="9" y="28"/>
                      </a:cubicBezTo>
                      <a:lnTo>
                        <a:pt x="10" y="27"/>
                      </a:lnTo>
                      <a:close/>
                      <a:moveTo>
                        <a:pt x="14" y="30"/>
                      </a:moveTo>
                      <a:cubicBezTo>
                        <a:pt x="22" y="34"/>
                        <a:pt x="34" y="40"/>
                        <a:pt x="40" y="42"/>
                      </a:cubicBezTo>
                      <a:lnTo>
                        <a:pt x="40" y="43"/>
                      </a:lnTo>
                      <a:cubicBezTo>
                        <a:pt x="33" y="41"/>
                        <a:pt x="22" y="35"/>
                        <a:pt x="13" y="31"/>
                      </a:cubicBezTo>
                      <a:lnTo>
                        <a:pt x="14" y="30"/>
                      </a:lnTo>
                      <a:close/>
                      <a:moveTo>
                        <a:pt x="40" y="42"/>
                      </a:moveTo>
                      <a:lnTo>
                        <a:pt x="40" y="42"/>
                      </a:lnTo>
                      <a:close/>
                      <a:moveTo>
                        <a:pt x="40" y="42"/>
                      </a:moveTo>
                      <a:cubicBezTo>
                        <a:pt x="42" y="42"/>
                        <a:pt x="44" y="43"/>
                        <a:pt x="47" y="42"/>
                      </a:cubicBezTo>
                      <a:lnTo>
                        <a:pt x="47" y="44"/>
                      </a:lnTo>
                      <a:cubicBezTo>
                        <a:pt x="44" y="44"/>
                        <a:pt x="42" y="44"/>
                        <a:pt x="40" y="43"/>
                      </a:cubicBezTo>
                      <a:lnTo>
                        <a:pt x="40" y="42"/>
                      </a:lnTo>
                      <a:close/>
                      <a:moveTo>
                        <a:pt x="47" y="42"/>
                      </a:moveTo>
                      <a:cubicBezTo>
                        <a:pt x="51" y="42"/>
                        <a:pt x="57" y="40"/>
                        <a:pt x="61" y="38"/>
                      </a:cubicBezTo>
                      <a:lnTo>
                        <a:pt x="62" y="39"/>
                      </a:lnTo>
                      <a:cubicBezTo>
                        <a:pt x="57" y="42"/>
                        <a:pt x="52" y="43"/>
                        <a:pt x="47" y="44"/>
                      </a:cubicBezTo>
                      <a:lnTo>
                        <a:pt x="47" y="42"/>
                      </a:lnTo>
                      <a:close/>
                      <a:moveTo>
                        <a:pt x="61" y="38"/>
                      </a:moveTo>
                      <a:cubicBezTo>
                        <a:pt x="66" y="36"/>
                        <a:pt x="69" y="33"/>
                        <a:pt x="71" y="29"/>
                      </a:cubicBezTo>
                      <a:lnTo>
                        <a:pt x="72" y="30"/>
                      </a:lnTo>
                      <a:cubicBezTo>
                        <a:pt x="71" y="33"/>
                        <a:pt x="67" y="37"/>
                        <a:pt x="62" y="39"/>
                      </a:cubicBezTo>
                      <a:lnTo>
                        <a:pt x="61" y="38"/>
                      </a:lnTo>
                      <a:close/>
                      <a:moveTo>
                        <a:pt x="71" y="29"/>
                      </a:moveTo>
                      <a:cubicBezTo>
                        <a:pt x="71" y="28"/>
                        <a:pt x="72" y="27"/>
                        <a:pt x="71" y="25"/>
                      </a:cubicBezTo>
                      <a:lnTo>
                        <a:pt x="73" y="25"/>
                      </a:lnTo>
                      <a:cubicBezTo>
                        <a:pt x="73" y="27"/>
                        <a:pt x="73" y="28"/>
                        <a:pt x="72" y="30"/>
                      </a:cubicBezTo>
                      <a:lnTo>
                        <a:pt x="71" y="29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1"/>
                        <a:pt x="65" y="18"/>
                        <a:pt x="59" y="15"/>
                      </a:cubicBezTo>
                      <a:lnTo>
                        <a:pt x="60" y="14"/>
                      </a:lnTo>
                      <a:cubicBezTo>
                        <a:pt x="66" y="17"/>
                        <a:pt x="73" y="20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59" y="15"/>
                      </a:moveTo>
                      <a:cubicBezTo>
                        <a:pt x="58" y="14"/>
                        <a:pt x="57" y="14"/>
                        <a:pt x="57" y="14"/>
                      </a:cubicBezTo>
                      <a:lnTo>
                        <a:pt x="58" y="13"/>
                      </a:lnTo>
                      <a:cubicBezTo>
                        <a:pt x="58" y="13"/>
                        <a:pt x="59" y="13"/>
                        <a:pt x="60" y="14"/>
                      </a:cubicBezTo>
                      <a:lnTo>
                        <a:pt x="59" y="15"/>
                      </a:lnTo>
                      <a:close/>
                      <a:moveTo>
                        <a:pt x="58" y="13"/>
                      </a:moveTo>
                      <a:lnTo>
                        <a:pt x="58" y="13"/>
                      </a:lnTo>
                      <a:lnTo>
                        <a:pt x="57" y="13"/>
                      </a:lnTo>
                      <a:lnTo>
                        <a:pt x="58" y="13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8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7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cubicBezTo>
                        <a:pt x="56" y="13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7" y="12"/>
                        <a:pt x="57" y="13"/>
                        <a:pt x="58" y="13"/>
                      </a:cubicBezTo>
                      <a:lnTo>
                        <a:pt x="57" y="14"/>
                      </a:lnTo>
                      <a:close/>
                      <a:moveTo>
                        <a:pt x="55" y="11"/>
                      </a:moveTo>
                      <a:cubicBezTo>
                        <a:pt x="55" y="10"/>
                        <a:pt x="54" y="10"/>
                        <a:pt x="54" y="10"/>
                      </a:cubicBezTo>
                      <a:lnTo>
                        <a:pt x="56" y="9"/>
                      </a:lnTo>
                      <a:cubicBezTo>
                        <a:pt x="56" y="9"/>
                        <a:pt x="56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lnTo>
                        <a:pt x="56" y="9"/>
                      </a:ln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lnTo>
                        <a:pt x="54" y="10"/>
                      </a:lnTo>
                      <a:lnTo>
                        <a:pt x="55" y="9"/>
                      </a:lnTo>
                      <a:lnTo>
                        <a:pt x="54" y="10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cubicBezTo>
                        <a:pt x="54" y="9"/>
                        <a:pt x="53" y="9"/>
                        <a:pt x="53" y="8"/>
                      </a:cubicBezTo>
                      <a:lnTo>
                        <a:pt x="54" y="7"/>
                      </a:lnTo>
                      <a:cubicBezTo>
                        <a:pt x="54" y="8"/>
                        <a:pt x="55" y="8"/>
                        <a:pt x="55" y="9"/>
                      </a:cubicBezTo>
                      <a:lnTo>
                        <a:pt x="54" y="10"/>
                      </a:lnTo>
                      <a:close/>
                      <a:moveTo>
                        <a:pt x="53" y="8"/>
                      </a:moveTo>
                      <a:cubicBezTo>
                        <a:pt x="52" y="8"/>
                        <a:pt x="51" y="7"/>
                        <a:pt x="51" y="7"/>
                      </a:cubicBezTo>
                      <a:lnTo>
                        <a:pt x="52" y="6"/>
                      </a:lnTo>
                      <a:cubicBezTo>
                        <a:pt x="52" y="6"/>
                        <a:pt x="53" y="7"/>
                        <a:pt x="54" y="7"/>
                      </a:cubicBezTo>
                      <a:lnTo>
                        <a:pt x="53" y="8"/>
                      </a:lnTo>
                      <a:close/>
                      <a:moveTo>
                        <a:pt x="51" y="7"/>
                      </a:moveTo>
                      <a:cubicBezTo>
                        <a:pt x="47" y="4"/>
                        <a:pt x="42" y="2"/>
                        <a:pt x="37" y="2"/>
                      </a:cubicBezTo>
                      <a:lnTo>
                        <a:pt x="37" y="0"/>
                      </a:lnTo>
                      <a:cubicBezTo>
                        <a:pt x="42" y="1"/>
                        <a:pt x="48" y="3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37" y="0"/>
                      </a:moveTo>
                      <a:lnTo>
                        <a:pt x="37" y="0"/>
                      </a:lnTo>
                      <a:lnTo>
                        <a:pt x="37" y="1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237"/>
                <p:cNvSpPr/>
                <p:nvPr/>
              </p:nvSpPr>
              <p:spPr>
                <a:xfrm>
                  <a:off x="1141" y="3772"/>
                  <a:ext cx="58" cy="96"/>
                </a:xfrm>
                <a:custGeom>
                  <a:rect b="b" l="l" r="r" t="t"/>
                  <a:pathLst>
                    <a:path extrusionOk="0" h="56" w="42">
                      <a:moveTo>
                        <a:pt x="22" y="6"/>
                      </a:moveTo>
                      <a:cubicBezTo>
                        <a:pt x="19" y="16"/>
                        <a:pt x="7" y="23"/>
                        <a:pt x="2" y="32"/>
                      </a:cubicBezTo>
                      <a:cubicBezTo>
                        <a:pt x="0" y="36"/>
                        <a:pt x="6" y="41"/>
                        <a:pt x="8" y="44"/>
                      </a:cubicBezTo>
                      <a:cubicBezTo>
                        <a:pt x="9" y="46"/>
                        <a:pt x="7" y="50"/>
                        <a:pt x="9" y="51"/>
                      </a:cubicBezTo>
                      <a:cubicBezTo>
                        <a:pt x="15" y="56"/>
                        <a:pt x="24" y="55"/>
                        <a:pt x="32" y="54"/>
                      </a:cubicBezTo>
                      <a:cubicBezTo>
                        <a:pt x="36" y="54"/>
                        <a:pt x="39" y="48"/>
                        <a:pt x="38" y="44"/>
                      </a:cubicBezTo>
                      <a:cubicBezTo>
                        <a:pt x="38" y="41"/>
                        <a:pt x="34" y="38"/>
                        <a:pt x="33" y="35"/>
                      </a:cubicBezTo>
                      <a:cubicBezTo>
                        <a:pt x="30" y="26"/>
                        <a:pt x="42" y="14"/>
                        <a:pt x="34" y="5"/>
                      </a:cubicBezTo>
                      <a:cubicBezTo>
                        <a:pt x="32" y="0"/>
                        <a:pt x="24" y="6"/>
                        <a:pt x="22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237"/>
                <p:cNvSpPr/>
                <p:nvPr/>
              </p:nvSpPr>
              <p:spPr>
                <a:xfrm>
                  <a:off x="1350" y="3955"/>
                  <a:ext cx="46" cy="73"/>
                </a:xfrm>
                <a:custGeom>
                  <a:rect b="b" l="l" r="r" t="t"/>
                  <a:pathLst>
                    <a:path extrusionOk="0" h="43" w="34">
                      <a:moveTo>
                        <a:pt x="18" y="6"/>
                      </a:moveTo>
                      <a:cubicBezTo>
                        <a:pt x="11" y="15"/>
                        <a:pt x="0" y="26"/>
                        <a:pt x="11" y="36"/>
                      </a:cubicBezTo>
                      <a:cubicBezTo>
                        <a:pt x="16" y="41"/>
                        <a:pt x="27" y="43"/>
                        <a:pt x="30" y="39"/>
                      </a:cubicBezTo>
                      <a:cubicBezTo>
                        <a:pt x="34" y="32"/>
                        <a:pt x="33" y="24"/>
                        <a:pt x="29" y="16"/>
                      </a:cubicBezTo>
                      <a:cubicBezTo>
                        <a:pt x="28" y="14"/>
                        <a:pt x="30" y="12"/>
                        <a:pt x="30" y="11"/>
                      </a:cubicBezTo>
                      <a:cubicBezTo>
                        <a:pt x="29" y="8"/>
                        <a:pt x="29" y="0"/>
                        <a:pt x="18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3" name="Google Shape;2213;p237"/>
                <p:cNvSpPr/>
                <p:nvPr/>
              </p:nvSpPr>
              <p:spPr>
                <a:xfrm>
                  <a:off x="1350" y="3959"/>
                  <a:ext cx="46" cy="68"/>
                </a:xfrm>
                <a:custGeom>
                  <a:rect b="b" l="l" r="r" t="t"/>
                  <a:pathLst>
                    <a:path extrusionOk="0" h="40" w="34">
                      <a:moveTo>
                        <a:pt x="18" y="4"/>
                      </a:moveTo>
                      <a:lnTo>
                        <a:pt x="18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8" y="4"/>
                      </a:moveTo>
                      <a:cubicBezTo>
                        <a:pt x="17" y="5"/>
                        <a:pt x="17" y="6"/>
                        <a:pt x="16" y="7"/>
                      </a:cubicBezTo>
                      <a:lnTo>
                        <a:pt x="14" y="7"/>
                      </a:lnTo>
                      <a:cubicBezTo>
                        <a:pt x="15" y="5"/>
                        <a:pt x="16" y="4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6" y="7"/>
                      </a:moveTo>
                      <a:cubicBezTo>
                        <a:pt x="9" y="16"/>
                        <a:pt x="2" y="25"/>
                        <a:pt x="12" y="34"/>
                      </a:cubicBezTo>
                      <a:lnTo>
                        <a:pt x="11" y="35"/>
                      </a:lnTo>
                      <a:cubicBezTo>
                        <a:pt x="0" y="25"/>
                        <a:pt x="8" y="16"/>
                        <a:pt x="14" y="7"/>
                      </a:cubicBezTo>
                      <a:lnTo>
                        <a:pt x="16" y="7"/>
                      </a:lnTo>
                      <a:close/>
                      <a:moveTo>
                        <a:pt x="12" y="34"/>
                      </a:moveTo>
                      <a:lnTo>
                        <a:pt x="12" y="34"/>
                      </a:lnTo>
                      <a:lnTo>
                        <a:pt x="11" y="34"/>
                      </a:lnTo>
                      <a:lnTo>
                        <a:pt x="12" y="34"/>
                      </a:lnTo>
                      <a:close/>
                      <a:moveTo>
                        <a:pt x="12" y="34"/>
                      </a:moveTo>
                      <a:cubicBezTo>
                        <a:pt x="13" y="35"/>
                        <a:pt x="15" y="36"/>
                        <a:pt x="17" y="37"/>
                      </a:cubicBezTo>
                      <a:lnTo>
                        <a:pt x="16" y="38"/>
                      </a:lnTo>
                      <a:cubicBezTo>
                        <a:pt x="14" y="37"/>
                        <a:pt x="12" y="36"/>
                        <a:pt x="11" y="35"/>
                      </a:cubicBezTo>
                      <a:lnTo>
                        <a:pt x="12" y="34"/>
                      </a:lnTo>
                      <a:close/>
                      <a:moveTo>
                        <a:pt x="17" y="37"/>
                      </a:moveTo>
                      <a:cubicBezTo>
                        <a:pt x="19" y="38"/>
                        <a:pt x="21" y="38"/>
                        <a:pt x="23" y="38"/>
                      </a:cubicBezTo>
                      <a:lnTo>
                        <a:pt x="23" y="40"/>
                      </a:lnTo>
                      <a:cubicBezTo>
                        <a:pt x="21" y="40"/>
                        <a:pt x="18" y="39"/>
                        <a:pt x="16" y="38"/>
                      </a:cubicBezTo>
                      <a:lnTo>
                        <a:pt x="17" y="37"/>
                      </a:lnTo>
                      <a:close/>
                      <a:moveTo>
                        <a:pt x="23" y="38"/>
                      </a:moveTo>
                      <a:cubicBezTo>
                        <a:pt x="26" y="39"/>
                        <a:pt x="28" y="38"/>
                        <a:pt x="29" y="37"/>
                      </a:cubicBezTo>
                      <a:lnTo>
                        <a:pt x="30" y="38"/>
                      </a:lnTo>
                      <a:cubicBezTo>
                        <a:pt x="28" y="39"/>
                        <a:pt x="26" y="40"/>
                        <a:pt x="23" y="40"/>
                      </a:cubicBezTo>
                      <a:lnTo>
                        <a:pt x="23" y="38"/>
                      </a:lnTo>
                      <a:close/>
                      <a:moveTo>
                        <a:pt x="29" y="37"/>
                      </a:moveTo>
                      <a:cubicBezTo>
                        <a:pt x="29" y="37"/>
                        <a:pt x="29" y="37"/>
                        <a:pt x="30" y="36"/>
                      </a:cubicBezTo>
                      <a:lnTo>
                        <a:pt x="31" y="37"/>
                      </a:lnTo>
                      <a:cubicBezTo>
                        <a:pt x="31" y="37"/>
                        <a:pt x="30" y="38"/>
                        <a:pt x="30" y="38"/>
                      </a:cubicBezTo>
                      <a:lnTo>
                        <a:pt x="29" y="37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0" y="37"/>
                      </a:lnTo>
                      <a:lnTo>
                        <a:pt x="30" y="36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1" y="37"/>
                      </a:lnTo>
                      <a:lnTo>
                        <a:pt x="30" y="36"/>
                      </a:lnTo>
                      <a:close/>
                      <a:moveTo>
                        <a:pt x="31" y="37"/>
                      </a:moveTo>
                      <a:lnTo>
                        <a:pt x="31" y="37"/>
                      </a:lnTo>
                      <a:lnTo>
                        <a:pt x="30" y="37"/>
                      </a:lnTo>
                      <a:lnTo>
                        <a:pt x="31" y="37"/>
                      </a:lnTo>
                      <a:close/>
                      <a:moveTo>
                        <a:pt x="30" y="36"/>
                      </a:moveTo>
                      <a:cubicBezTo>
                        <a:pt x="30" y="35"/>
                        <a:pt x="31" y="35"/>
                        <a:pt x="31" y="34"/>
                      </a:cubicBezTo>
                      <a:lnTo>
                        <a:pt x="32" y="34"/>
                      </a:lnTo>
                      <a:cubicBezTo>
                        <a:pt x="32" y="35"/>
                        <a:pt x="31" y="36"/>
                        <a:pt x="31" y="37"/>
                      </a:cubicBezTo>
                      <a:lnTo>
                        <a:pt x="30" y="36"/>
                      </a:lnTo>
                      <a:close/>
                      <a:moveTo>
                        <a:pt x="31" y="34"/>
                      </a:moveTo>
                      <a:cubicBezTo>
                        <a:pt x="31" y="33"/>
                        <a:pt x="31" y="32"/>
                        <a:pt x="32" y="31"/>
                      </a:cubicBezTo>
                      <a:lnTo>
                        <a:pt x="33" y="31"/>
                      </a:lnTo>
                      <a:cubicBezTo>
                        <a:pt x="33" y="32"/>
                        <a:pt x="33" y="33"/>
                        <a:pt x="32" y="34"/>
                      </a:cubicBezTo>
                      <a:lnTo>
                        <a:pt x="31" y="34"/>
                      </a:lnTo>
                      <a:close/>
                      <a:moveTo>
                        <a:pt x="32" y="31"/>
                      </a:moveTo>
                      <a:cubicBezTo>
                        <a:pt x="33" y="26"/>
                        <a:pt x="31" y="20"/>
                        <a:pt x="28" y="14"/>
                      </a:cubicBezTo>
                      <a:lnTo>
                        <a:pt x="30" y="14"/>
                      </a:lnTo>
                      <a:cubicBezTo>
                        <a:pt x="33" y="19"/>
                        <a:pt x="34" y="25"/>
                        <a:pt x="33" y="31"/>
                      </a:cubicBezTo>
                      <a:lnTo>
                        <a:pt x="32" y="31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9" y="14"/>
                      </a:lnTo>
                      <a:lnTo>
                        <a:pt x="28" y="14"/>
                      </a:lnTo>
                      <a:close/>
                      <a:moveTo>
                        <a:pt x="28" y="14"/>
                      </a:moveTo>
                      <a:cubicBezTo>
                        <a:pt x="28" y="13"/>
                        <a:pt x="28" y="12"/>
                        <a:pt x="29" y="11"/>
                      </a:cubicBezTo>
                      <a:lnTo>
                        <a:pt x="30" y="11"/>
                      </a:lnTo>
                      <a:cubicBezTo>
                        <a:pt x="30" y="12"/>
                        <a:pt x="29" y="13"/>
                        <a:pt x="30" y="14"/>
                      </a:cubicBezTo>
                      <a:lnTo>
                        <a:pt x="28" y="14"/>
                      </a:lnTo>
                      <a:close/>
                      <a:moveTo>
                        <a:pt x="29" y="11"/>
                      </a:moveTo>
                      <a:cubicBezTo>
                        <a:pt x="29" y="10"/>
                        <a:pt x="29" y="10"/>
                        <a:pt x="29" y="10"/>
                      </a:cubicBezTo>
                      <a:lnTo>
                        <a:pt x="31" y="9"/>
                      </a:lnTo>
                      <a:cubicBezTo>
                        <a:pt x="31" y="10"/>
                        <a:pt x="31" y="11"/>
                        <a:pt x="30" y="11"/>
                      </a:cubicBezTo>
                      <a:lnTo>
                        <a:pt x="29" y="11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1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0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cubicBezTo>
                        <a:pt x="29" y="9"/>
                        <a:pt x="29" y="9"/>
                        <a:pt x="29" y="8"/>
                      </a:cubicBezTo>
                      <a:lnTo>
                        <a:pt x="30" y="8"/>
                      </a:lnTo>
                      <a:cubicBezTo>
                        <a:pt x="30" y="8"/>
                        <a:pt x="30" y="9"/>
                        <a:pt x="31" y="9"/>
                      </a:cubicBezTo>
                      <a:lnTo>
                        <a:pt x="29" y="10"/>
                      </a:lnTo>
                      <a:close/>
                      <a:moveTo>
                        <a:pt x="29" y="8"/>
                      </a:moveTo>
                      <a:cubicBezTo>
                        <a:pt x="28" y="6"/>
                        <a:pt x="28" y="5"/>
                        <a:pt x="27" y="4"/>
                      </a:cubicBezTo>
                      <a:lnTo>
                        <a:pt x="28" y="3"/>
                      </a:lnTo>
                      <a:cubicBezTo>
                        <a:pt x="29" y="4"/>
                        <a:pt x="30" y="6"/>
                        <a:pt x="30" y="8"/>
                      </a:cubicBezTo>
                      <a:lnTo>
                        <a:pt x="29" y="8"/>
                      </a:lnTo>
                      <a:close/>
                      <a:moveTo>
                        <a:pt x="27" y="4"/>
                      </a:moveTo>
                      <a:cubicBezTo>
                        <a:pt x="26" y="2"/>
                        <a:pt x="23" y="1"/>
                        <a:pt x="18" y="4"/>
                      </a:cubicBezTo>
                      <a:lnTo>
                        <a:pt x="17" y="3"/>
                      </a:lnTo>
                      <a:cubicBezTo>
                        <a:pt x="23" y="0"/>
                        <a:pt x="26" y="1"/>
                        <a:pt x="28" y="3"/>
                      </a:cubicBezTo>
                      <a:lnTo>
                        <a:pt x="27" y="4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4" name="Google Shape;2214;p237"/>
                <p:cNvSpPr/>
                <p:nvPr/>
              </p:nvSpPr>
              <p:spPr>
                <a:xfrm>
                  <a:off x="1829" y="3744"/>
                  <a:ext cx="65" cy="87"/>
                </a:xfrm>
                <a:custGeom>
                  <a:rect b="b" l="l" r="r" t="t"/>
                  <a:pathLst>
                    <a:path extrusionOk="0" h="51" w="47">
                      <a:moveTo>
                        <a:pt x="37" y="0"/>
                      </a:moveTo>
                      <a:cubicBezTo>
                        <a:pt x="30" y="9"/>
                        <a:pt x="15" y="11"/>
                        <a:pt x="7" y="17"/>
                      </a:cubicBezTo>
                      <a:cubicBezTo>
                        <a:pt x="4" y="19"/>
                        <a:pt x="0" y="23"/>
                        <a:pt x="4" y="27"/>
                      </a:cubicBezTo>
                      <a:cubicBezTo>
                        <a:pt x="13" y="36"/>
                        <a:pt x="17" y="51"/>
                        <a:pt x="35" y="48"/>
                      </a:cubicBezTo>
                      <a:cubicBezTo>
                        <a:pt x="40" y="48"/>
                        <a:pt x="44" y="44"/>
                        <a:pt x="45" y="40"/>
                      </a:cubicBezTo>
                      <a:cubicBezTo>
                        <a:pt x="47" y="32"/>
                        <a:pt x="42" y="25"/>
                        <a:pt x="41" y="18"/>
                      </a:cubicBezTo>
                      <a:cubicBezTo>
                        <a:pt x="40" y="12"/>
                        <a:pt x="47" y="8"/>
                        <a:pt x="45" y="3"/>
                      </a:cubicBezTo>
                      <a:cubicBezTo>
                        <a:pt x="44" y="1"/>
                        <a:pt x="40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237"/>
                <p:cNvSpPr/>
                <p:nvPr/>
              </p:nvSpPr>
              <p:spPr>
                <a:xfrm>
                  <a:off x="1831" y="3743"/>
                  <a:ext cx="63" cy="88"/>
                </a:xfrm>
                <a:custGeom>
                  <a:rect b="b" l="l" r="r" t="t"/>
                  <a:pathLst>
                    <a:path extrusionOk="0" h="52" w="46">
                      <a:moveTo>
                        <a:pt x="37" y="2"/>
                      </a:moveTo>
                      <a:cubicBezTo>
                        <a:pt x="33" y="7"/>
                        <a:pt x="26" y="10"/>
                        <a:pt x="19" y="12"/>
                      </a:cubicBezTo>
                      <a:lnTo>
                        <a:pt x="18" y="11"/>
                      </a:lnTo>
                      <a:cubicBezTo>
                        <a:pt x="25" y="9"/>
                        <a:pt x="32" y="6"/>
                        <a:pt x="35" y="1"/>
                      </a:cubicBezTo>
                      <a:lnTo>
                        <a:pt x="37" y="2"/>
                      </a:lnTo>
                      <a:close/>
                      <a:moveTo>
                        <a:pt x="19" y="12"/>
                      </a:moveTo>
                      <a:cubicBezTo>
                        <a:pt x="14" y="14"/>
                        <a:pt x="10" y="16"/>
                        <a:pt x="7" y="19"/>
                      </a:cubicBezTo>
                      <a:lnTo>
                        <a:pt x="5" y="18"/>
                      </a:lnTo>
                      <a:cubicBezTo>
                        <a:pt x="9" y="15"/>
                        <a:pt x="14" y="13"/>
                        <a:pt x="18" y="11"/>
                      </a:cubicBezTo>
                      <a:lnTo>
                        <a:pt x="19" y="12"/>
                      </a:lnTo>
                      <a:close/>
                      <a:moveTo>
                        <a:pt x="7" y="19"/>
                      </a:moveTo>
                      <a:lnTo>
                        <a:pt x="7" y="19"/>
                      </a:lnTo>
                      <a:lnTo>
                        <a:pt x="6" y="18"/>
                      </a:lnTo>
                      <a:lnTo>
                        <a:pt x="7" y="19"/>
                      </a:lnTo>
                      <a:close/>
                      <a:moveTo>
                        <a:pt x="7" y="19"/>
                      </a:moveTo>
                      <a:cubicBezTo>
                        <a:pt x="5" y="20"/>
                        <a:pt x="4" y="21"/>
                        <a:pt x="3" y="23"/>
                      </a:cubicBezTo>
                      <a:lnTo>
                        <a:pt x="1" y="22"/>
                      </a:lnTo>
                      <a:cubicBezTo>
                        <a:pt x="2" y="20"/>
                        <a:pt x="4" y="19"/>
                        <a:pt x="6" y="18"/>
                      </a:cubicBezTo>
                      <a:lnTo>
                        <a:pt x="7" y="19"/>
                      </a:lnTo>
                      <a:close/>
                      <a:moveTo>
                        <a:pt x="3" y="23"/>
                      </a:moveTo>
                      <a:cubicBezTo>
                        <a:pt x="2" y="24"/>
                        <a:pt x="2" y="26"/>
                        <a:pt x="3" y="27"/>
                      </a:cubicBezTo>
                      <a:lnTo>
                        <a:pt x="2" y="28"/>
                      </a:lnTo>
                      <a:cubicBezTo>
                        <a:pt x="0" y="26"/>
                        <a:pt x="0" y="24"/>
                        <a:pt x="1" y="22"/>
                      </a:cubicBezTo>
                      <a:lnTo>
                        <a:pt x="3" y="23"/>
                      </a:lnTo>
                      <a:close/>
                      <a:moveTo>
                        <a:pt x="2" y="28"/>
                      </a:moveTo>
                      <a:lnTo>
                        <a:pt x="2" y="28"/>
                      </a:lnTo>
                      <a:lnTo>
                        <a:pt x="3" y="28"/>
                      </a:lnTo>
                      <a:lnTo>
                        <a:pt x="2" y="28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2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cubicBezTo>
                        <a:pt x="6" y="30"/>
                        <a:pt x="8" y="32"/>
                        <a:pt x="10" y="35"/>
                      </a:cubicBezTo>
                      <a:lnTo>
                        <a:pt x="8" y="36"/>
                      </a:lnTo>
                      <a:cubicBezTo>
                        <a:pt x="7" y="33"/>
                        <a:pt x="5" y="30"/>
                        <a:pt x="2" y="28"/>
                      </a:cubicBezTo>
                      <a:lnTo>
                        <a:pt x="3" y="27"/>
                      </a:lnTo>
                      <a:close/>
                      <a:moveTo>
                        <a:pt x="10" y="35"/>
                      </a:moveTo>
                      <a:cubicBezTo>
                        <a:pt x="15" y="43"/>
                        <a:pt x="21" y="50"/>
                        <a:pt x="34" y="49"/>
                      </a:cubicBezTo>
                      <a:lnTo>
                        <a:pt x="34" y="50"/>
                      </a:lnTo>
                      <a:cubicBezTo>
                        <a:pt x="20" y="52"/>
                        <a:pt x="14" y="44"/>
                        <a:pt x="8" y="36"/>
                      </a:cubicBezTo>
                      <a:lnTo>
                        <a:pt x="10" y="35"/>
                      </a:lnTo>
                      <a:close/>
                      <a:moveTo>
                        <a:pt x="34" y="49"/>
                      </a:moveTo>
                      <a:lnTo>
                        <a:pt x="34" y="49"/>
                      </a:lnTo>
                      <a:lnTo>
                        <a:pt x="35" y="50"/>
                      </a:lnTo>
                      <a:lnTo>
                        <a:pt x="34" y="50"/>
                      </a:lnTo>
                      <a:lnTo>
                        <a:pt x="34" y="49"/>
                      </a:lnTo>
                      <a:close/>
                      <a:moveTo>
                        <a:pt x="35" y="50"/>
                      </a:moveTo>
                      <a:lnTo>
                        <a:pt x="35" y="50"/>
                      </a:lnTo>
                      <a:lnTo>
                        <a:pt x="34" y="49"/>
                      </a:lnTo>
                      <a:lnTo>
                        <a:pt x="35" y="50"/>
                      </a:lnTo>
                      <a:close/>
                      <a:moveTo>
                        <a:pt x="34" y="49"/>
                      </a:moveTo>
                      <a:cubicBezTo>
                        <a:pt x="35" y="49"/>
                        <a:pt x="36" y="49"/>
                        <a:pt x="36" y="48"/>
                      </a:cubicBezTo>
                      <a:lnTo>
                        <a:pt x="37" y="50"/>
                      </a:lnTo>
                      <a:cubicBezTo>
                        <a:pt x="36" y="50"/>
                        <a:pt x="35" y="50"/>
                        <a:pt x="35" y="50"/>
                      </a:cubicBezTo>
                      <a:lnTo>
                        <a:pt x="34" y="49"/>
                      </a:lnTo>
                      <a:close/>
                      <a:moveTo>
                        <a:pt x="36" y="48"/>
                      </a:moveTo>
                      <a:cubicBezTo>
                        <a:pt x="37" y="48"/>
                        <a:pt x="37" y="48"/>
                        <a:pt x="38" y="48"/>
                      </a:cubicBezTo>
                      <a:lnTo>
                        <a:pt x="39" y="49"/>
                      </a:lnTo>
                      <a:cubicBezTo>
                        <a:pt x="38" y="49"/>
                        <a:pt x="37" y="49"/>
                        <a:pt x="37" y="50"/>
                      </a:cubicBezTo>
                      <a:lnTo>
                        <a:pt x="36" y="48"/>
                      </a:lnTo>
                      <a:close/>
                      <a:moveTo>
                        <a:pt x="38" y="48"/>
                      </a:moveTo>
                      <a:cubicBezTo>
                        <a:pt x="41" y="46"/>
                        <a:pt x="42" y="43"/>
                        <a:pt x="43" y="40"/>
                      </a:cubicBezTo>
                      <a:lnTo>
                        <a:pt x="45" y="41"/>
                      </a:lnTo>
                      <a:cubicBezTo>
                        <a:pt x="44" y="44"/>
                        <a:pt x="42" y="47"/>
                        <a:pt x="39" y="49"/>
                      </a:cubicBezTo>
                      <a:lnTo>
                        <a:pt x="38" y="48"/>
                      </a:lnTo>
                      <a:close/>
                      <a:moveTo>
                        <a:pt x="45" y="41"/>
                      </a:moveTo>
                      <a:lnTo>
                        <a:pt x="45" y="41"/>
                      </a:lnTo>
                      <a:lnTo>
                        <a:pt x="44" y="41"/>
                      </a:lnTo>
                      <a:lnTo>
                        <a:pt x="45" y="41"/>
                      </a:lnTo>
                      <a:close/>
                      <a:moveTo>
                        <a:pt x="43" y="40"/>
                      </a:moveTo>
                      <a:cubicBezTo>
                        <a:pt x="44" y="36"/>
                        <a:pt x="43" y="32"/>
                        <a:pt x="42" y="27"/>
                      </a:cubicBezTo>
                      <a:lnTo>
                        <a:pt x="43" y="27"/>
                      </a:lnTo>
                      <a:cubicBezTo>
                        <a:pt x="44" y="31"/>
                        <a:pt x="46" y="36"/>
                        <a:pt x="45" y="41"/>
                      </a:cubicBezTo>
                      <a:lnTo>
                        <a:pt x="43" y="40"/>
                      </a:lnTo>
                      <a:close/>
                      <a:moveTo>
                        <a:pt x="42" y="27"/>
                      </a:moveTo>
                      <a:cubicBezTo>
                        <a:pt x="41" y="24"/>
                        <a:pt x="40" y="22"/>
                        <a:pt x="40" y="19"/>
                      </a:cubicBezTo>
                      <a:lnTo>
                        <a:pt x="41" y="19"/>
                      </a:lnTo>
                      <a:cubicBezTo>
                        <a:pt x="41" y="21"/>
                        <a:pt x="42" y="24"/>
                        <a:pt x="43" y="27"/>
                      </a:cubicBezTo>
                      <a:lnTo>
                        <a:pt x="42" y="27"/>
                      </a:lnTo>
                      <a:close/>
                      <a:moveTo>
                        <a:pt x="41" y="19"/>
                      </a:moveTo>
                      <a:lnTo>
                        <a:pt x="41" y="19"/>
                      </a:lnTo>
                      <a:lnTo>
                        <a:pt x="40" y="19"/>
                      </a:lnTo>
                      <a:lnTo>
                        <a:pt x="41" y="19"/>
                      </a:lnTo>
                      <a:close/>
                      <a:moveTo>
                        <a:pt x="40" y="19"/>
                      </a:moveTo>
                      <a:cubicBezTo>
                        <a:pt x="39" y="16"/>
                        <a:pt x="40" y="14"/>
                        <a:pt x="42" y="11"/>
                      </a:cubicBezTo>
                      <a:lnTo>
                        <a:pt x="43" y="12"/>
                      </a:lnTo>
                      <a:cubicBezTo>
                        <a:pt x="42" y="14"/>
                        <a:pt x="41" y="16"/>
                        <a:pt x="41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3" y="9"/>
                        <a:pt x="44" y="6"/>
                        <a:pt x="43" y="4"/>
                      </a:cubicBezTo>
                      <a:lnTo>
                        <a:pt x="45" y="4"/>
                      </a:lnTo>
                      <a:cubicBezTo>
                        <a:pt x="46" y="6"/>
                        <a:pt x="44" y="9"/>
                        <a:pt x="43" y="12"/>
                      </a:cubicBezTo>
                      <a:lnTo>
                        <a:pt x="42" y="11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5" y="4"/>
                      </a:lnTo>
                      <a:lnTo>
                        <a:pt x="43" y="4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3"/>
                      </a:cubicBezTo>
                      <a:lnTo>
                        <a:pt x="44" y="3"/>
                      </a:lnTo>
                      <a:cubicBezTo>
                        <a:pt x="44" y="3"/>
                        <a:pt x="44" y="3"/>
                        <a:pt x="45" y="4"/>
                      </a:cubicBezTo>
                      <a:lnTo>
                        <a:pt x="43" y="4"/>
                      </a:lnTo>
                      <a:close/>
                      <a:moveTo>
                        <a:pt x="43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3" y="2"/>
                        <a:pt x="44" y="3"/>
                      </a:cubicBezTo>
                      <a:lnTo>
                        <a:pt x="43" y="3"/>
                      </a:lnTo>
                      <a:close/>
                      <a:moveTo>
                        <a:pt x="42" y="3"/>
                      </a:moveTo>
                      <a:cubicBezTo>
                        <a:pt x="40" y="2"/>
                        <a:pt x="38" y="2"/>
                        <a:pt x="36" y="2"/>
                      </a:cubicBezTo>
                      <a:lnTo>
                        <a:pt x="36" y="1"/>
                      </a:lnTo>
                      <a:cubicBezTo>
                        <a:pt x="38" y="0"/>
                        <a:pt x="41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5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p237"/>
                <p:cNvSpPr/>
                <p:nvPr/>
              </p:nvSpPr>
              <p:spPr>
                <a:xfrm>
                  <a:off x="1886" y="3816"/>
                  <a:ext cx="57" cy="67"/>
                </a:xfrm>
                <a:custGeom>
                  <a:rect b="b" l="l" r="r" t="t"/>
                  <a:pathLst>
                    <a:path extrusionOk="0" h="39" w="42">
                      <a:moveTo>
                        <a:pt x="18" y="3"/>
                      </a:moveTo>
                      <a:cubicBezTo>
                        <a:pt x="9" y="7"/>
                        <a:pt x="4" y="13"/>
                        <a:pt x="5" y="17"/>
                      </a:cubicBezTo>
                      <a:cubicBezTo>
                        <a:pt x="7" y="24"/>
                        <a:pt x="0" y="32"/>
                        <a:pt x="9" y="35"/>
                      </a:cubicBezTo>
                      <a:cubicBezTo>
                        <a:pt x="15" y="37"/>
                        <a:pt x="27" y="39"/>
                        <a:pt x="31" y="33"/>
                      </a:cubicBezTo>
                      <a:cubicBezTo>
                        <a:pt x="35" y="26"/>
                        <a:pt x="42" y="17"/>
                        <a:pt x="38" y="10"/>
                      </a:cubicBezTo>
                      <a:cubicBezTo>
                        <a:pt x="35" y="4"/>
                        <a:pt x="25" y="0"/>
                        <a:pt x="18" y="3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7" name="Google Shape;2217;p237"/>
                <p:cNvSpPr/>
                <p:nvPr/>
              </p:nvSpPr>
              <p:spPr>
                <a:xfrm>
                  <a:off x="1889" y="3818"/>
                  <a:ext cx="54" cy="63"/>
                </a:xfrm>
                <a:custGeom>
                  <a:rect b="b" l="l" r="r" t="t"/>
                  <a:pathLst>
                    <a:path extrusionOk="0" h="37" w="40"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3"/>
                      </a:lnTo>
                      <a:lnTo>
                        <a:pt x="16" y="2"/>
                      </a:lnTo>
                      <a:close/>
                      <a:moveTo>
                        <a:pt x="16" y="3"/>
                      </a:moveTo>
                      <a:cubicBezTo>
                        <a:pt x="15" y="4"/>
                        <a:pt x="14" y="4"/>
                        <a:pt x="13" y="5"/>
                      </a:cubicBezTo>
                      <a:lnTo>
                        <a:pt x="12" y="4"/>
                      </a:lnTo>
                      <a:cubicBezTo>
                        <a:pt x="13" y="3"/>
                        <a:pt x="14" y="2"/>
                        <a:pt x="16" y="2"/>
                      </a:cubicBezTo>
                      <a:lnTo>
                        <a:pt x="16" y="3"/>
                      </a:lnTo>
                      <a:close/>
                      <a:moveTo>
                        <a:pt x="13" y="5"/>
                      </a:moveTo>
                      <a:cubicBezTo>
                        <a:pt x="12" y="5"/>
                        <a:pt x="11" y="6"/>
                        <a:pt x="10" y="6"/>
                      </a:cubicBezTo>
                      <a:lnTo>
                        <a:pt x="9" y="5"/>
                      </a:lnTo>
                      <a:cubicBezTo>
                        <a:pt x="10" y="5"/>
                        <a:pt x="11" y="4"/>
                        <a:pt x="12" y="4"/>
                      </a:cubicBezTo>
                      <a:lnTo>
                        <a:pt x="13" y="5"/>
                      </a:lnTo>
                      <a:close/>
                      <a:moveTo>
                        <a:pt x="10" y="6"/>
                      </a:moveTo>
                      <a:cubicBezTo>
                        <a:pt x="6" y="9"/>
                        <a:pt x="3" y="13"/>
                        <a:pt x="4" y="16"/>
                      </a:cubicBezTo>
                      <a:lnTo>
                        <a:pt x="2" y="16"/>
                      </a:lnTo>
                      <a:cubicBezTo>
                        <a:pt x="2" y="13"/>
                        <a:pt x="4" y="9"/>
                        <a:pt x="9" y="5"/>
                      </a:cubicBezTo>
                      <a:lnTo>
                        <a:pt x="10" y="6"/>
                      </a:lnTo>
                      <a:close/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3" y="16"/>
                      </a:lnTo>
                      <a:lnTo>
                        <a:pt x="2" y="16"/>
                      </a:lnTo>
                      <a:close/>
                      <a:moveTo>
                        <a:pt x="4" y="16"/>
                      </a:moveTo>
                      <a:lnTo>
                        <a:pt x="4" y="16"/>
                      </a:lnTo>
                      <a:lnTo>
                        <a:pt x="2" y="16"/>
                      </a:lnTo>
                      <a:lnTo>
                        <a:pt x="4" y="16"/>
                      </a:lnTo>
                      <a:close/>
                      <a:moveTo>
                        <a:pt x="4" y="16"/>
                      </a:moveTo>
                      <a:cubicBezTo>
                        <a:pt x="4" y="19"/>
                        <a:pt x="4" y="21"/>
                        <a:pt x="3" y="24"/>
                      </a:cubicBezTo>
                      <a:lnTo>
                        <a:pt x="2" y="24"/>
                      </a:lnTo>
                      <a:cubicBezTo>
                        <a:pt x="2" y="21"/>
                        <a:pt x="3" y="19"/>
                        <a:pt x="2" y="16"/>
                      </a:cubicBezTo>
                      <a:lnTo>
                        <a:pt x="4" y="16"/>
                      </a:lnTo>
                      <a:close/>
                      <a:moveTo>
                        <a:pt x="3" y="24"/>
                      </a:moveTo>
                      <a:cubicBezTo>
                        <a:pt x="3" y="28"/>
                        <a:pt x="2" y="32"/>
                        <a:pt x="7" y="33"/>
                      </a:cubicBezTo>
                      <a:lnTo>
                        <a:pt x="6" y="35"/>
                      </a:lnTo>
                      <a:cubicBezTo>
                        <a:pt x="0" y="33"/>
                        <a:pt x="1" y="29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6" y="35"/>
                      </a:moveTo>
                      <a:lnTo>
                        <a:pt x="6" y="35"/>
                      </a:lnTo>
                      <a:lnTo>
                        <a:pt x="7" y="34"/>
                      </a:lnTo>
                      <a:lnTo>
                        <a:pt x="6" y="35"/>
                      </a:lnTo>
                      <a:close/>
                      <a:moveTo>
                        <a:pt x="7" y="33"/>
                      </a:moveTo>
                      <a:cubicBezTo>
                        <a:pt x="10" y="34"/>
                        <a:pt x="15" y="35"/>
                        <a:pt x="19" y="35"/>
                      </a:cubicBezTo>
                      <a:lnTo>
                        <a:pt x="19" y="37"/>
                      </a:lnTo>
                      <a:cubicBezTo>
                        <a:pt x="15" y="37"/>
                        <a:pt x="10" y="35"/>
                        <a:pt x="6" y="35"/>
                      </a:cubicBezTo>
                      <a:lnTo>
                        <a:pt x="7" y="33"/>
                      </a:lnTo>
                      <a:close/>
                      <a:moveTo>
                        <a:pt x="19" y="35"/>
                      </a:moveTo>
                      <a:cubicBezTo>
                        <a:pt x="23" y="35"/>
                        <a:pt x="27" y="35"/>
                        <a:pt x="28" y="32"/>
                      </a:cubicBezTo>
                      <a:lnTo>
                        <a:pt x="30" y="32"/>
                      </a:lnTo>
                      <a:cubicBezTo>
                        <a:pt x="28" y="36"/>
                        <a:pt x="24" y="37"/>
                        <a:pt x="19" y="37"/>
                      </a:cubicBezTo>
                      <a:lnTo>
                        <a:pt x="19" y="35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lnTo>
                        <a:pt x="28" y="32"/>
                      </a:lnTo>
                      <a:lnTo>
                        <a:pt x="30" y="32"/>
                      </a:lnTo>
                      <a:lnTo>
                        <a:pt x="28" y="32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cubicBezTo>
                        <a:pt x="29" y="31"/>
                        <a:pt x="30" y="29"/>
                        <a:pt x="30" y="28"/>
                      </a:cubicBezTo>
                      <a:lnTo>
                        <a:pt x="32" y="29"/>
                      </a:lnTo>
                      <a:cubicBezTo>
                        <a:pt x="31" y="30"/>
                        <a:pt x="30" y="31"/>
                        <a:pt x="30" y="32"/>
                      </a:cubicBezTo>
                      <a:lnTo>
                        <a:pt x="28" y="32"/>
                      </a:lnTo>
                      <a:close/>
                      <a:moveTo>
                        <a:pt x="30" y="28"/>
                      </a:moveTo>
                      <a:cubicBezTo>
                        <a:pt x="34" y="22"/>
                        <a:pt x="38" y="15"/>
                        <a:pt x="35" y="9"/>
                      </a:cubicBezTo>
                      <a:lnTo>
                        <a:pt x="36" y="8"/>
                      </a:lnTo>
                      <a:cubicBezTo>
                        <a:pt x="40" y="15"/>
                        <a:pt x="36" y="22"/>
                        <a:pt x="32" y="29"/>
                      </a:cubicBezTo>
                      <a:lnTo>
                        <a:pt x="30" y="2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6" y="9"/>
                      </a:lnTo>
                      <a:lnTo>
                        <a:pt x="35" y="9"/>
                      </a:lnTo>
                      <a:close/>
                      <a:moveTo>
                        <a:pt x="35" y="9"/>
                      </a:moveTo>
                      <a:cubicBezTo>
                        <a:pt x="35" y="9"/>
                        <a:pt x="35" y="8"/>
                        <a:pt x="34" y="8"/>
                      </a:cubicBezTo>
                      <a:lnTo>
                        <a:pt x="36" y="7"/>
                      </a:lnTo>
                      <a:cubicBezTo>
                        <a:pt x="36" y="8"/>
                        <a:pt x="36" y="8"/>
                        <a:pt x="36" y="9"/>
                      </a:cubicBezTo>
                      <a:lnTo>
                        <a:pt x="35" y="9"/>
                      </a:lnTo>
                      <a:close/>
                      <a:moveTo>
                        <a:pt x="34" y="8"/>
                      </a:moveTo>
                      <a:cubicBezTo>
                        <a:pt x="33" y="6"/>
                        <a:pt x="30" y="4"/>
                        <a:pt x="27" y="3"/>
                      </a:cubicBezTo>
                      <a:lnTo>
                        <a:pt x="28" y="2"/>
                      </a:lnTo>
                      <a:cubicBezTo>
                        <a:pt x="31" y="3"/>
                        <a:pt x="34" y="5"/>
                        <a:pt x="36" y="7"/>
                      </a:cubicBezTo>
                      <a:lnTo>
                        <a:pt x="34" y="8"/>
                      </a:lnTo>
                      <a:close/>
                      <a:moveTo>
                        <a:pt x="27" y="3"/>
                      </a:moveTo>
                      <a:cubicBezTo>
                        <a:pt x="24" y="2"/>
                        <a:pt x="21" y="1"/>
                        <a:pt x="18" y="2"/>
                      </a:cubicBezTo>
                      <a:lnTo>
                        <a:pt x="17" y="1"/>
                      </a:lnTo>
                      <a:cubicBezTo>
                        <a:pt x="21" y="0"/>
                        <a:pt x="25" y="0"/>
                        <a:pt x="28" y="2"/>
                      </a:cubicBezTo>
                      <a:lnTo>
                        <a:pt x="27" y="3"/>
                      </a:lnTo>
                      <a:close/>
                      <a:moveTo>
                        <a:pt x="18" y="2"/>
                      </a:moveTo>
                      <a:cubicBezTo>
                        <a:pt x="17" y="3"/>
                        <a:pt x="17" y="3"/>
                        <a:pt x="16" y="3"/>
                      </a:cubicBezTo>
                      <a:lnTo>
                        <a:pt x="16" y="2"/>
                      </a:lnTo>
                      <a:cubicBezTo>
                        <a:pt x="16" y="2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8" name="Google Shape;2218;p237"/>
                <p:cNvSpPr/>
                <p:nvPr/>
              </p:nvSpPr>
              <p:spPr>
                <a:xfrm>
                  <a:off x="1893" y="3943"/>
                  <a:ext cx="69" cy="77"/>
                </a:xfrm>
                <a:custGeom>
                  <a:rect b="b" l="l" r="r" t="t"/>
                  <a:pathLst>
                    <a:path extrusionOk="0" h="45" w="50">
                      <a:moveTo>
                        <a:pt x="24" y="2"/>
                      </a:moveTo>
                      <a:cubicBezTo>
                        <a:pt x="9" y="0"/>
                        <a:pt x="0" y="14"/>
                        <a:pt x="2" y="25"/>
                      </a:cubicBezTo>
                      <a:cubicBezTo>
                        <a:pt x="2" y="30"/>
                        <a:pt x="1" y="37"/>
                        <a:pt x="7" y="39"/>
                      </a:cubicBezTo>
                      <a:cubicBezTo>
                        <a:pt x="19" y="43"/>
                        <a:pt x="47" y="45"/>
                        <a:pt x="49" y="32"/>
                      </a:cubicBezTo>
                      <a:cubicBezTo>
                        <a:pt x="50" y="22"/>
                        <a:pt x="40" y="1"/>
                        <a:pt x="24" y="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237"/>
                <p:cNvSpPr/>
                <p:nvPr/>
              </p:nvSpPr>
              <p:spPr>
                <a:xfrm>
                  <a:off x="1895" y="3946"/>
                  <a:ext cx="67" cy="71"/>
                </a:xfrm>
                <a:custGeom>
                  <a:rect b="b" l="l" r="r" t="t"/>
                  <a:pathLst>
                    <a:path extrusionOk="0" h="42" w="49">
                      <a:moveTo>
                        <a:pt x="23" y="2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9" y="0"/>
                      </a:lnTo>
                      <a:cubicBezTo>
                        <a:pt x="20" y="0"/>
                        <a:pt x="22" y="0"/>
                        <a:pt x="23" y="0"/>
                      </a:cubicBezTo>
                      <a:lnTo>
                        <a:pt x="23" y="2"/>
                      </a:lnTo>
                      <a:close/>
                      <a:moveTo>
                        <a:pt x="19" y="2"/>
                      </a:moveTo>
                      <a:cubicBezTo>
                        <a:pt x="14" y="2"/>
                        <a:pt x="10" y="4"/>
                        <a:pt x="7" y="7"/>
                      </a:cubicBezTo>
                      <a:lnTo>
                        <a:pt x="6" y="7"/>
                      </a:lnTo>
                      <a:cubicBezTo>
                        <a:pt x="9" y="3"/>
                        <a:pt x="14" y="1"/>
                        <a:pt x="19" y="0"/>
                      </a:cubicBezTo>
                      <a:lnTo>
                        <a:pt x="19" y="2"/>
                      </a:lnTo>
                      <a:close/>
                      <a:moveTo>
                        <a:pt x="7" y="7"/>
                      </a:moveTo>
                      <a:cubicBezTo>
                        <a:pt x="4" y="11"/>
                        <a:pt x="2" y="15"/>
                        <a:pt x="1" y="19"/>
                      </a:cubicBezTo>
                      <a:lnTo>
                        <a:pt x="0" y="19"/>
                      </a:lnTo>
                      <a:cubicBezTo>
                        <a:pt x="1" y="14"/>
                        <a:pt x="3" y="10"/>
                        <a:pt x="6" y="7"/>
                      </a:cubicBezTo>
                      <a:lnTo>
                        <a:pt x="7" y="7"/>
                      </a:lnTo>
                      <a:close/>
                      <a:moveTo>
                        <a:pt x="1" y="19"/>
                      </a:moveTo>
                      <a:cubicBezTo>
                        <a:pt x="1" y="21"/>
                        <a:pt x="1" y="23"/>
                        <a:pt x="1" y="24"/>
                      </a:cubicBezTo>
                      <a:lnTo>
                        <a:pt x="0" y="24"/>
                      </a:lnTo>
                      <a:cubicBezTo>
                        <a:pt x="0" y="23"/>
                        <a:pt x="0" y="21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0" y="24"/>
                      </a:ln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cubicBezTo>
                        <a:pt x="1" y="25"/>
                        <a:pt x="1" y="26"/>
                        <a:pt x="1" y="27"/>
                      </a:cubicBezTo>
                      <a:lnTo>
                        <a:pt x="0" y="27"/>
                      </a:lnTo>
                      <a:cubicBezTo>
                        <a:pt x="0" y="26"/>
                        <a:pt x="0" y="25"/>
                        <a:pt x="0" y="24"/>
                      </a:cubicBezTo>
                      <a:lnTo>
                        <a:pt x="1" y="24"/>
                      </a:lnTo>
                      <a:close/>
                      <a:moveTo>
                        <a:pt x="1" y="27"/>
                      </a:moveTo>
                      <a:cubicBezTo>
                        <a:pt x="2" y="31"/>
                        <a:pt x="2" y="36"/>
                        <a:pt x="6" y="37"/>
                      </a:cubicBezTo>
                      <a:lnTo>
                        <a:pt x="5" y="39"/>
                      </a:lnTo>
                      <a:cubicBezTo>
                        <a:pt x="0" y="37"/>
                        <a:pt x="0" y="32"/>
                        <a:pt x="0" y="27"/>
                      </a:cubicBezTo>
                      <a:lnTo>
                        <a:pt x="1" y="27"/>
                      </a:lnTo>
                      <a:close/>
                      <a:moveTo>
                        <a:pt x="6" y="37"/>
                      </a:moveTo>
                      <a:lnTo>
                        <a:pt x="6" y="37"/>
                      </a:lnTo>
                      <a:lnTo>
                        <a:pt x="6" y="38"/>
                      </a:lnTo>
                      <a:lnTo>
                        <a:pt x="6" y="37"/>
                      </a:lnTo>
                      <a:close/>
                      <a:moveTo>
                        <a:pt x="6" y="37"/>
                      </a:moveTo>
                      <a:cubicBezTo>
                        <a:pt x="10" y="39"/>
                        <a:pt x="15" y="40"/>
                        <a:pt x="21" y="40"/>
                      </a:cubicBezTo>
                      <a:lnTo>
                        <a:pt x="21" y="41"/>
                      </a:lnTo>
                      <a:cubicBezTo>
                        <a:pt x="15" y="41"/>
                        <a:pt x="9" y="40"/>
                        <a:pt x="5" y="39"/>
                      </a:cubicBezTo>
                      <a:lnTo>
                        <a:pt x="6" y="37"/>
                      </a:lnTo>
                      <a:close/>
                      <a:moveTo>
                        <a:pt x="21" y="40"/>
                      </a:moveTo>
                      <a:cubicBezTo>
                        <a:pt x="26" y="41"/>
                        <a:pt x="32" y="41"/>
                        <a:pt x="37" y="39"/>
                      </a:cubicBezTo>
                      <a:lnTo>
                        <a:pt x="37" y="41"/>
                      </a:lnTo>
                      <a:cubicBezTo>
                        <a:pt x="32" y="42"/>
                        <a:pt x="26" y="42"/>
                        <a:pt x="21" y="41"/>
                      </a:cubicBezTo>
                      <a:lnTo>
                        <a:pt x="21" y="40"/>
                      </a:lnTo>
                      <a:close/>
                      <a:moveTo>
                        <a:pt x="37" y="39"/>
                      </a:moveTo>
                      <a:cubicBezTo>
                        <a:pt x="41" y="38"/>
                        <a:pt x="45" y="36"/>
                        <a:pt x="46" y="33"/>
                      </a:cubicBezTo>
                      <a:lnTo>
                        <a:pt x="48" y="34"/>
                      </a:lnTo>
                      <a:cubicBezTo>
                        <a:pt x="46" y="37"/>
                        <a:pt x="42" y="40"/>
                        <a:pt x="37" y="41"/>
                      </a:cubicBezTo>
                      <a:lnTo>
                        <a:pt x="37" y="39"/>
                      </a:lnTo>
                      <a:close/>
                      <a:moveTo>
                        <a:pt x="48" y="34"/>
                      </a:moveTo>
                      <a:lnTo>
                        <a:pt x="48" y="34"/>
                      </a:lnTo>
                      <a:lnTo>
                        <a:pt x="47" y="33"/>
                      </a:lnTo>
                      <a:lnTo>
                        <a:pt x="48" y="34"/>
                      </a:lnTo>
                      <a:close/>
                      <a:moveTo>
                        <a:pt x="46" y="33"/>
                      </a:moveTo>
                      <a:cubicBezTo>
                        <a:pt x="47" y="32"/>
                        <a:pt x="47" y="31"/>
                        <a:pt x="47" y="30"/>
                      </a:cubicBezTo>
                      <a:lnTo>
                        <a:pt x="49" y="31"/>
                      </a:lnTo>
                      <a:cubicBezTo>
                        <a:pt x="48" y="32"/>
                        <a:pt x="48" y="33"/>
                        <a:pt x="48" y="34"/>
                      </a:cubicBezTo>
                      <a:lnTo>
                        <a:pt x="46" y="33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8" y="31"/>
                      </a:lnTo>
                      <a:lnTo>
                        <a:pt x="47" y="30"/>
                      </a:lnTo>
                      <a:close/>
                      <a:moveTo>
                        <a:pt x="47" y="30"/>
                      </a:moveTo>
                      <a:cubicBezTo>
                        <a:pt x="47" y="29"/>
                        <a:pt x="47" y="28"/>
                        <a:pt x="47" y="27"/>
                      </a:cubicBezTo>
                      <a:lnTo>
                        <a:pt x="49" y="27"/>
                      </a:lnTo>
                      <a:cubicBezTo>
                        <a:pt x="49" y="28"/>
                        <a:pt x="49" y="29"/>
                        <a:pt x="49" y="31"/>
                      </a:cubicBezTo>
                      <a:lnTo>
                        <a:pt x="47" y="30"/>
                      </a:lnTo>
                      <a:close/>
                      <a:moveTo>
                        <a:pt x="47" y="27"/>
                      </a:moveTo>
                      <a:cubicBezTo>
                        <a:pt x="46" y="22"/>
                        <a:pt x="44" y="16"/>
                        <a:pt x="40" y="11"/>
                      </a:cubicBezTo>
                      <a:lnTo>
                        <a:pt x="42" y="10"/>
                      </a:lnTo>
                      <a:cubicBezTo>
                        <a:pt x="46" y="15"/>
                        <a:pt x="48" y="22"/>
                        <a:pt x="49" y="27"/>
                      </a:cubicBezTo>
                      <a:lnTo>
                        <a:pt x="47" y="27"/>
                      </a:lnTo>
                      <a:close/>
                      <a:moveTo>
                        <a:pt x="40" y="11"/>
                      </a:moveTo>
                      <a:cubicBezTo>
                        <a:pt x="37" y="6"/>
                        <a:pt x="32" y="2"/>
                        <a:pt x="26" y="2"/>
                      </a:cubicBezTo>
                      <a:lnTo>
                        <a:pt x="26" y="0"/>
                      </a:lnTo>
                      <a:cubicBezTo>
                        <a:pt x="32" y="1"/>
                        <a:pt x="38" y="5"/>
                        <a:pt x="42" y="10"/>
                      </a:cubicBezTo>
                      <a:lnTo>
                        <a:pt x="40" y="11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4" y="2"/>
                        <a:pt x="23" y="2"/>
                      </a:cubicBezTo>
                      <a:lnTo>
                        <a:pt x="23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3" y="2"/>
                      </a:moveTo>
                      <a:lnTo>
                        <a:pt x="23" y="2"/>
                      </a:lnTo>
                      <a:lnTo>
                        <a:pt x="23" y="1"/>
                      </a:lnTo>
                      <a:lnTo>
                        <a:pt x="23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237"/>
                <p:cNvSpPr/>
                <p:nvPr/>
              </p:nvSpPr>
              <p:spPr>
                <a:xfrm>
                  <a:off x="2025" y="3842"/>
                  <a:ext cx="48" cy="58"/>
                </a:xfrm>
                <a:custGeom>
                  <a:rect b="b" l="l" r="r" t="t"/>
                  <a:pathLst>
                    <a:path extrusionOk="0" h="34" w="35">
                      <a:moveTo>
                        <a:pt x="0" y="7"/>
                      </a:moveTo>
                      <a:cubicBezTo>
                        <a:pt x="0" y="13"/>
                        <a:pt x="0" y="23"/>
                        <a:pt x="5" y="29"/>
                      </a:cubicBezTo>
                      <a:cubicBezTo>
                        <a:pt x="9" y="34"/>
                        <a:pt x="22" y="32"/>
                        <a:pt x="25" y="27"/>
                      </a:cubicBezTo>
                      <a:cubicBezTo>
                        <a:pt x="29" y="21"/>
                        <a:pt x="35" y="15"/>
                        <a:pt x="35" y="8"/>
                      </a:cubicBezTo>
                      <a:cubicBezTo>
                        <a:pt x="35" y="4"/>
                        <a:pt x="30" y="0"/>
                        <a:pt x="25" y="2"/>
                      </a:cubicBezTo>
                      <a:cubicBezTo>
                        <a:pt x="18" y="5"/>
                        <a:pt x="12" y="3"/>
                        <a:pt x="5" y="3"/>
                      </a:cubicBezTo>
                      <a:cubicBezTo>
                        <a:pt x="3" y="4"/>
                        <a:pt x="1" y="5"/>
                        <a:pt x="0" y="7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1" name="Google Shape;2221;p237"/>
                <p:cNvSpPr/>
                <p:nvPr/>
              </p:nvSpPr>
              <p:spPr>
                <a:xfrm>
                  <a:off x="725" y="3744"/>
                  <a:ext cx="102" cy="115"/>
                </a:xfrm>
                <a:custGeom>
                  <a:rect b="b" l="l" r="r" t="t"/>
                  <a:pathLst>
                    <a:path extrusionOk="0" h="67" w="74">
                      <a:moveTo>
                        <a:pt x="47" y="8"/>
                      </a:moveTo>
                      <a:cubicBezTo>
                        <a:pt x="38" y="7"/>
                        <a:pt x="29" y="0"/>
                        <a:pt x="22" y="6"/>
                      </a:cubicBezTo>
                      <a:cubicBezTo>
                        <a:pt x="13" y="14"/>
                        <a:pt x="0" y="23"/>
                        <a:pt x="3" y="35"/>
                      </a:cubicBezTo>
                      <a:cubicBezTo>
                        <a:pt x="4" y="40"/>
                        <a:pt x="9" y="42"/>
                        <a:pt x="14" y="44"/>
                      </a:cubicBezTo>
                      <a:cubicBezTo>
                        <a:pt x="25" y="49"/>
                        <a:pt x="33" y="67"/>
                        <a:pt x="45" y="65"/>
                      </a:cubicBezTo>
                      <a:cubicBezTo>
                        <a:pt x="60" y="62"/>
                        <a:pt x="74" y="38"/>
                        <a:pt x="71" y="26"/>
                      </a:cubicBezTo>
                      <a:cubicBezTo>
                        <a:pt x="70" y="21"/>
                        <a:pt x="63" y="15"/>
                        <a:pt x="55" y="13"/>
                      </a:cubicBezTo>
                      <a:cubicBezTo>
                        <a:pt x="54" y="12"/>
                        <a:pt x="55" y="10"/>
                        <a:pt x="4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2" name="Google Shape;2222;p237"/>
                <p:cNvSpPr/>
                <p:nvPr/>
              </p:nvSpPr>
              <p:spPr>
                <a:xfrm>
                  <a:off x="724" y="3746"/>
                  <a:ext cx="103" cy="113"/>
                </a:xfrm>
                <a:custGeom>
                  <a:rect b="b" l="l" r="r" t="t"/>
                  <a:pathLst>
                    <a:path extrusionOk="0" h="66" w="75"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cubicBezTo>
                        <a:pt x="45" y="8"/>
                        <a:pt x="42" y="7"/>
                        <a:pt x="40" y="6"/>
                      </a:cubicBezTo>
                      <a:lnTo>
                        <a:pt x="40" y="4"/>
                      </a:lnTo>
                      <a:cubicBezTo>
                        <a:pt x="43" y="5"/>
                        <a:pt x="46" y="6"/>
                        <a:pt x="48" y="7"/>
                      </a:cubicBezTo>
                      <a:lnTo>
                        <a:pt x="48" y="8"/>
                      </a:lnTo>
                      <a:close/>
                      <a:moveTo>
                        <a:pt x="40" y="6"/>
                      </a:moveTo>
                      <a:cubicBezTo>
                        <a:pt x="34" y="3"/>
                        <a:pt x="28" y="1"/>
                        <a:pt x="23" y="5"/>
                      </a:cubicBezTo>
                      <a:lnTo>
                        <a:pt x="22" y="4"/>
                      </a:lnTo>
                      <a:cubicBezTo>
                        <a:pt x="27" y="0"/>
                        <a:pt x="34" y="2"/>
                        <a:pt x="40" y="4"/>
                      </a:cubicBezTo>
                      <a:lnTo>
                        <a:pt x="40" y="6"/>
                      </a:lnTo>
                      <a:close/>
                      <a:moveTo>
                        <a:pt x="22" y="4"/>
                      </a:moveTo>
                      <a:lnTo>
                        <a:pt x="22" y="4"/>
                      </a:lnTo>
                      <a:lnTo>
                        <a:pt x="23" y="5"/>
                      </a:lnTo>
                      <a:lnTo>
                        <a:pt x="22" y="4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lnTo>
                        <a:pt x="22" y="4"/>
                      </a:ln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cubicBezTo>
                        <a:pt x="22" y="6"/>
                        <a:pt x="21" y="7"/>
                        <a:pt x="20" y="8"/>
                      </a:cubicBezTo>
                      <a:lnTo>
                        <a:pt x="19" y="7"/>
                      </a:lnTo>
                      <a:cubicBezTo>
                        <a:pt x="20" y="6"/>
                        <a:pt x="21" y="5"/>
                        <a:pt x="22" y="4"/>
                      </a:cubicBezTo>
                      <a:lnTo>
                        <a:pt x="23" y="5"/>
                      </a:lnTo>
                      <a:close/>
                      <a:moveTo>
                        <a:pt x="20" y="8"/>
                      </a:moveTo>
                      <a:cubicBezTo>
                        <a:pt x="12" y="15"/>
                        <a:pt x="2" y="23"/>
                        <a:pt x="5" y="34"/>
                      </a:cubicBezTo>
                      <a:lnTo>
                        <a:pt x="3" y="34"/>
                      </a:lnTo>
                      <a:cubicBezTo>
                        <a:pt x="0" y="23"/>
                        <a:pt x="10" y="14"/>
                        <a:pt x="19" y="7"/>
                      </a:cubicBezTo>
                      <a:lnTo>
                        <a:pt x="20" y="8"/>
                      </a:lnTo>
                      <a:close/>
                      <a:moveTo>
                        <a:pt x="3" y="34"/>
                      </a:moveTo>
                      <a:lnTo>
                        <a:pt x="3" y="34"/>
                      </a:lnTo>
                      <a:lnTo>
                        <a:pt x="4" y="34"/>
                      </a:lnTo>
                      <a:lnTo>
                        <a:pt x="3" y="34"/>
                      </a:lnTo>
                      <a:close/>
                      <a:moveTo>
                        <a:pt x="5" y="34"/>
                      </a:moveTo>
                      <a:cubicBezTo>
                        <a:pt x="5" y="36"/>
                        <a:pt x="7" y="38"/>
                        <a:pt x="9" y="39"/>
                      </a:cubicBezTo>
                      <a:lnTo>
                        <a:pt x="8" y="40"/>
                      </a:lnTo>
                      <a:cubicBezTo>
                        <a:pt x="6" y="38"/>
                        <a:pt x="4" y="37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9" y="39"/>
                      </a:moveTo>
                      <a:cubicBezTo>
                        <a:pt x="11" y="40"/>
                        <a:pt x="13" y="41"/>
                        <a:pt x="15" y="42"/>
                      </a:cubicBezTo>
                      <a:lnTo>
                        <a:pt x="15" y="43"/>
                      </a:lnTo>
                      <a:cubicBezTo>
                        <a:pt x="12" y="42"/>
                        <a:pt x="10" y="41"/>
                        <a:pt x="8" y="40"/>
                      </a:cubicBezTo>
                      <a:lnTo>
                        <a:pt x="9" y="39"/>
                      </a:lnTo>
                      <a:close/>
                      <a:moveTo>
                        <a:pt x="15" y="42"/>
                      </a:moveTo>
                      <a:lnTo>
                        <a:pt x="15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5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6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6" y="42"/>
                      </a:lnTo>
                      <a:close/>
                      <a:moveTo>
                        <a:pt x="16" y="42"/>
                      </a:moveTo>
                      <a:cubicBezTo>
                        <a:pt x="20" y="44"/>
                        <a:pt x="24" y="48"/>
                        <a:pt x="28" y="52"/>
                      </a:cubicBezTo>
                      <a:lnTo>
                        <a:pt x="26" y="53"/>
                      </a:lnTo>
                      <a:cubicBezTo>
                        <a:pt x="23" y="49"/>
                        <a:pt x="19" y="45"/>
                        <a:pt x="15" y="43"/>
                      </a:cubicBezTo>
                      <a:lnTo>
                        <a:pt x="16" y="42"/>
                      </a:lnTo>
                      <a:close/>
                      <a:moveTo>
                        <a:pt x="28" y="52"/>
                      </a:moveTo>
                      <a:cubicBezTo>
                        <a:pt x="33" y="58"/>
                        <a:pt x="39" y="64"/>
                        <a:pt x="46" y="63"/>
                      </a:cubicBezTo>
                      <a:lnTo>
                        <a:pt x="46" y="64"/>
                      </a:lnTo>
                      <a:cubicBezTo>
                        <a:pt x="39" y="66"/>
                        <a:pt x="33" y="60"/>
                        <a:pt x="26" y="53"/>
                      </a:cubicBezTo>
                      <a:lnTo>
                        <a:pt x="28" y="52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cubicBezTo>
                        <a:pt x="48" y="63"/>
                        <a:pt x="50" y="62"/>
                        <a:pt x="52" y="61"/>
                      </a:cubicBezTo>
                      <a:lnTo>
                        <a:pt x="52" y="62"/>
                      </a:lnTo>
                      <a:cubicBezTo>
                        <a:pt x="50" y="63"/>
                        <a:pt x="48" y="64"/>
                        <a:pt x="46" y="64"/>
                      </a:cubicBezTo>
                      <a:lnTo>
                        <a:pt x="46" y="63"/>
                      </a:lnTo>
                      <a:close/>
                      <a:moveTo>
                        <a:pt x="52" y="61"/>
                      </a:moveTo>
                      <a:cubicBezTo>
                        <a:pt x="54" y="60"/>
                        <a:pt x="56" y="58"/>
                        <a:pt x="57" y="56"/>
                      </a:cubicBezTo>
                      <a:lnTo>
                        <a:pt x="58" y="57"/>
                      </a:lnTo>
                      <a:cubicBezTo>
                        <a:pt x="57" y="59"/>
                        <a:pt x="55" y="61"/>
                        <a:pt x="52" y="62"/>
                      </a:cubicBezTo>
                      <a:lnTo>
                        <a:pt x="52" y="61"/>
                      </a:lnTo>
                      <a:close/>
                      <a:moveTo>
                        <a:pt x="57" y="56"/>
                      </a:moveTo>
                      <a:cubicBezTo>
                        <a:pt x="67" y="48"/>
                        <a:pt x="74" y="34"/>
                        <a:pt x="71" y="25"/>
                      </a:cubicBezTo>
                      <a:lnTo>
                        <a:pt x="73" y="25"/>
                      </a:lnTo>
                      <a:cubicBezTo>
                        <a:pt x="75" y="34"/>
                        <a:pt x="68" y="49"/>
                        <a:pt x="58" y="57"/>
                      </a:cubicBezTo>
                      <a:lnTo>
                        <a:pt x="57" y="56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3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4"/>
                        <a:pt x="71" y="24"/>
                        <a:pt x="71" y="23"/>
                      </a:cubicBezTo>
                      <a:lnTo>
                        <a:pt x="72" y="22"/>
                      </a:lnTo>
                      <a:cubicBezTo>
                        <a:pt x="72" y="23"/>
                        <a:pt x="73" y="24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71" y="23"/>
                      </a:moveTo>
                      <a:cubicBezTo>
                        <a:pt x="70" y="22"/>
                        <a:pt x="70" y="21"/>
                        <a:pt x="69" y="21"/>
                      </a:cubicBezTo>
                      <a:lnTo>
                        <a:pt x="71" y="20"/>
                      </a:lnTo>
                      <a:cubicBezTo>
                        <a:pt x="71" y="21"/>
                        <a:pt x="72" y="22"/>
                        <a:pt x="72" y="22"/>
                      </a:cubicBezTo>
                      <a:lnTo>
                        <a:pt x="71" y="23"/>
                      </a:lnTo>
                      <a:close/>
                      <a:moveTo>
                        <a:pt x="69" y="21"/>
                      </a:moveTo>
                      <a:cubicBezTo>
                        <a:pt x="67" y="17"/>
                        <a:pt x="62" y="14"/>
                        <a:pt x="56" y="12"/>
                      </a:cubicBezTo>
                      <a:lnTo>
                        <a:pt x="57" y="11"/>
                      </a:lnTo>
                      <a:cubicBezTo>
                        <a:pt x="63" y="13"/>
                        <a:pt x="68" y="16"/>
                        <a:pt x="71" y="20"/>
                      </a:cubicBezTo>
                      <a:lnTo>
                        <a:pt x="69" y="21"/>
                      </a:lnTo>
                      <a:close/>
                      <a:moveTo>
                        <a:pt x="56" y="12"/>
                      </a:moveTo>
                      <a:lnTo>
                        <a:pt x="56" y="12"/>
                      </a:lnTo>
                      <a:close/>
                      <a:moveTo>
                        <a:pt x="56" y="12"/>
                      </a:moveTo>
                      <a:cubicBezTo>
                        <a:pt x="55" y="12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6" y="11"/>
                        <a:pt x="57" y="11"/>
                        <a:pt x="57" y="11"/>
                      </a:cubicBezTo>
                      <a:lnTo>
                        <a:pt x="56" y="12"/>
                      </a:lnTo>
                      <a:close/>
                      <a:moveTo>
                        <a:pt x="55" y="11"/>
                      </a:moveTo>
                      <a:cubicBezTo>
                        <a:pt x="54" y="10"/>
                        <a:pt x="53" y="9"/>
                        <a:pt x="48" y="8"/>
                      </a:cubicBezTo>
                      <a:lnTo>
                        <a:pt x="48" y="7"/>
                      </a:lnTo>
                      <a:cubicBezTo>
                        <a:pt x="54" y="8"/>
                        <a:pt x="55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237"/>
                <p:cNvSpPr/>
                <p:nvPr/>
              </p:nvSpPr>
              <p:spPr>
                <a:xfrm>
                  <a:off x="824" y="3757"/>
                  <a:ext cx="123" cy="129"/>
                </a:xfrm>
                <a:custGeom>
                  <a:rect b="b" l="l" r="r" t="t"/>
                  <a:pathLst>
                    <a:path extrusionOk="0" h="75" w="90">
                      <a:moveTo>
                        <a:pt x="62" y="37"/>
                      </a:moveTo>
                      <a:cubicBezTo>
                        <a:pt x="54" y="31"/>
                        <a:pt x="49" y="21"/>
                        <a:pt x="44" y="12"/>
                      </a:cubicBezTo>
                      <a:cubicBezTo>
                        <a:pt x="42" y="7"/>
                        <a:pt x="37" y="0"/>
                        <a:pt x="29" y="2"/>
                      </a:cubicBezTo>
                      <a:cubicBezTo>
                        <a:pt x="10" y="9"/>
                        <a:pt x="16" y="29"/>
                        <a:pt x="8" y="42"/>
                      </a:cubicBezTo>
                      <a:cubicBezTo>
                        <a:pt x="7" y="44"/>
                        <a:pt x="4" y="45"/>
                        <a:pt x="3" y="47"/>
                      </a:cubicBezTo>
                      <a:cubicBezTo>
                        <a:pt x="0" y="50"/>
                        <a:pt x="0" y="53"/>
                        <a:pt x="4" y="57"/>
                      </a:cubicBezTo>
                      <a:cubicBezTo>
                        <a:pt x="11" y="62"/>
                        <a:pt x="21" y="60"/>
                        <a:pt x="29" y="61"/>
                      </a:cubicBezTo>
                      <a:cubicBezTo>
                        <a:pt x="48" y="65"/>
                        <a:pt x="77" y="75"/>
                        <a:pt x="85" y="59"/>
                      </a:cubicBezTo>
                      <a:cubicBezTo>
                        <a:pt x="90" y="49"/>
                        <a:pt x="71" y="44"/>
                        <a:pt x="62" y="3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237"/>
                <p:cNvSpPr/>
                <p:nvPr/>
              </p:nvSpPr>
              <p:spPr>
                <a:xfrm>
                  <a:off x="662" y="3794"/>
                  <a:ext cx="97" cy="84"/>
                </a:xfrm>
                <a:custGeom>
                  <a:rect b="b" l="l" r="r" t="t"/>
                  <a:pathLst>
                    <a:path extrusionOk="0" h="49" w="70">
                      <a:moveTo>
                        <a:pt x="47" y="21"/>
                      </a:moveTo>
                      <a:cubicBezTo>
                        <a:pt x="36" y="13"/>
                        <a:pt x="28" y="5"/>
                        <a:pt x="13" y="1"/>
                      </a:cubicBezTo>
                      <a:cubicBezTo>
                        <a:pt x="13" y="0"/>
                        <a:pt x="11" y="2"/>
                        <a:pt x="10" y="4"/>
                      </a:cubicBezTo>
                      <a:cubicBezTo>
                        <a:pt x="5" y="13"/>
                        <a:pt x="1" y="22"/>
                        <a:pt x="0" y="33"/>
                      </a:cubicBezTo>
                      <a:cubicBezTo>
                        <a:pt x="0" y="35"/>
                        <a:pt x="1" y="37"/>
                        <a:pt x="3" y="38"/>
                      </a:cubicBezTo>
                      <a:cubicBezTo>
                        <a:pt x="12" y="45"/>
                        <a:pt x="24" y="46"/>
                        <a:pt x="35" y="48"/>
                      </a:cubicBezTo>
                      <a:cubicBezTo>
                        <a:pt x="42" y="49"/>
                        <a:pt x="58" y="48"/>
                        <a:pt x="64" y="40"/>
                      </a:cubicBezTo>
                      <a:cubicBezTo>
                        <a:pt x="70" y="33"/>
                        <a:pt x="52" y="25"/>
                        <a:pt x="47" y="2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5" name="Google Shape;2225;p237"/>
                <p:cNvSpPr/>
                <p:nvPr/>
              </p:nvSpPr>
              <p:spPr>
                <a:xfrm>
                  <a:off x="661" y="3794"/>
                  <a:ext cx="96" cy="84"/>
                </a:xfrm>
                <a:custGeom>
                  <a:rect b="b" l="l" r="r" t="t"/>
                  <a:pathLst>
                    <a:path extrusionOk="0" h="49" w="70">
                      <a:moveTo>
                        <a:pt x="47" y="22"/>
                      </a:moveTo>
                      <a:cubicBezTo>
                        <a:pt x="44" y="20"/>
                        <a:pt x="42" y="18"/>
                        <a:pt x="40" y="16"/>
                      </a:cubicBezTo>
                      <a:lnTo>
                        <a:pt x="41" y="15"/>
                      </a:lnTo>
                      <a:cubicBezTo>
                        <a:pt x="43" y="17"/>
                        <a:pt x="45" y="19"/>
                        <a:pt x="48" y="21"/>
                      </a:cubicBezTo>
                      <a:lnTo>
                        <a:pt x="47" y="22"/>
                      </a:lnTo>
                      <a:close/>
                      <a:moveTo>
                        <a:pt x="40" y="16"/>
                      </a:moveTo>
                      <a:cubicBezTo>
                        <a:pt x="32" y="10"/>
                        <a:pt x="25" y="5"/>
                        <a:pt x="14" y="1"/>
                      </a:cubicBezTo>
                      <a:lnTo>
                        <a:pt x="15" y="0"/>
                      </a:lnTo>
                      <a:cubicBezTo>
                        <a:pt x="26" y="3"/>
                        <a:pt x="33" y="9"/>
                        <a:pt x="41" y="15"/>
                      </a:cubicBezTo>
                      <a:lnTo>
                        <a:pt x="40" y="16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lnTo>
                        <a:pt x="15" y="0"/>
                      </a:lnTo>
                      <a:lnTo>
                        <a:pt x="14" y="1"/>
                      </a:lnTo>
                      <a:close/>
                      <a:moveTo>
                        <a:pt x="15" y="0"/>
                      </a:moveTo>
                      <a:lnTo>
                        <a:pt x="15" y="0"/>
                      </a:lnTo>
                      <a:lnTo>
                        <a:pt x="14" y="1"/>
                      </a:lnTo>
                      <a:lnTo>
                        <a:pt x="15" y="0"/>
                      </a:lnTo>
                      <a:close/>
                      <a:moveTo>
                        <a:pt x="14" y="1"/>
                      </a:moveTo>
                      <a:cubicBezTo>
                        <a:pt x="14" y="1"/>
                        <a:pt x="14" y="2"/>
                        <a:pt x="13" y="2"/>
                      </a:cubicBezTo>
                      <a:lnTo>
                        <a:pt x="12" y="1"/>
                      </a:lnTo>
                      <a:cubicBezTo>
                        <a:pt x="13" y="0"/>
                        <a:pt x="14" y="0"/>
                        <a:pt x="15" y="0"/>
                      </a:cubicBezTo>
                      <a:lnTo>
                        <a:pt x="14" y="1"/>
                      </a:lnTo>
                      <a:close/>
                      <a:moveTo>
                        <a:pt x="13" y="2"/>
                      </a:moveTo>
                      <a:cubicBezTo>
                        <a:pt x="13" y="3"/>
                        <a:pt x="12" y="3"/>
                        <a:pt x="12" y="4"/>
                      </a:cubicBezTo>
                      <a:lnTo>
                        <a:pt x="10" y="3"/>
                      </a:lnTo>
                      <a:cubicBezTo>
                        <a:pt x="11" y="3"/>
                        <a:pt x="11" y="2"/>
                        <a:pt x="12" y="1"/>
                      </a:cubicBezTo>
                      <a:lnTo>
                        <a:pt x="13" y="2"/>
                      </a:lnTo>
                      <a:close/>
                      <a:moveTo>
                        <a:pt x="12" y="4"/>
                      </a:moveTo>
                      <a:lnTo>
                        <a:pt x="12" y="4"/>
                      </a:lnTo>
                      <a:lnTo>
                        <a:pt x="10" y="3"/>
                      </a:lnTo>
                      <a:lnTo>
                        <a:pt x="12" y="4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1" y="4"/>
                      </a:lnTo>
                      <a:lnTo>
                        <a:pt x="10" y="3"/>
                      </a:lnTo>
                      <a:close/>
                      <a:moveTo>
                        <a:pt x="12" y="4"/>
                      </a:moveTo>
                      <a:cubicBezTo>
                        <a:pt x="9" y="9"/>
                        <a:pt x="7" y="13"/>
                        <a:pt x="5" y="18"/>
                      </a:cubicBezTo>
                      <a:lnTo>
                        <a:pt x="4" y="18"/>
                      </a:lnTo>
                      <a:cubicBezTo>
                        <a:pt x="5" y="13"/>
                        <a:pt x="8" y="8"/>
                        <a:pt x="10" y="3"/>
                      </a:cubicBezTo>
                      <a:lnTo>
                        <a:pt x="12" y="4"/>
                      </a:lnTo>
                      <a:close/>
                      <a:moveTo>
                        <a:pt x="5" y="18"/>
                      </a:moveTo>
                      <a:cubicBezTo>
                        <a:pt x="4" y="23"/>
                        <a:pt x="2" y="28"/>
                        <a:pt x="2" y="33"/>
                      </a:cubicBezTo>
                      <a:lnTo>
                        <a:pt x="0" y="33"/>
                      </a:lnTo>
                      <a:cubicBezTo>
                        <a:pt x="1" y="27"/>
                        <a:pt x="2" y="22"/>
                        <a:pt x="4" y="18"/>
                      </a:cubicBezTo>
                      <a:lnTo>
                        <a:pt x="5" y="18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lnTo>
                        <a:pt x="2" y="33"/>
                      </a:lnTo>
                      <a:lnTo>
                        <a:pt x="0" y="33"/>
                      </a:lnTo>
                      <a:lnTo>
                        <a:pt x="2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3" y="35"/>
                      </a:cubicBezTo>
                      <a:lnTo>
                        <a:pt x="1" y="36"/>
                      </a:lnTo>
                      <a:cubicBezTo>
                        <a:pt x="1" y="35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3" y="35"/>
                      </a:moveTo>
                      <a:cubicBezTo>
                        <a:pt x="3" y="36"/>
                        <a:pt x="3" y="36"/>
                        <a:pt x="3" y="36"/>
                      </a:cubicBez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3" y="35"/>
                      </a:lnTo>
                      <a:close/>
                      <a:moveTo>
                        <a:pt x="3" y="36"/>
                      </a:moveTo>
                      <a:lnTo>
                        <a:pt x="3" y="36"/>
                      </a:lnTo>
                      <a:lnTo>
                        <a:pt x="2" y="36"/>
                      </a:lnTo>
                      <a:lnTo>
                        <a:pt x="3" y="36"/>
                      </a:lnTo>
                      <a:close/>
                      <a:moveTo>
                        <a:pt x="3" y="36"/>
                      </a:moveTo>
                      <a:cubicBezTo>
                        <a:pt x="3" y="37"/>
                        <a:pt x="4" y="37"/>
                        <a:pt x="4" y="38"/>
                      </a:cubicBezTo>
                      <a:lnTo>
                        <a:pt x="3" y="39"/>
                      </a:lnTo>
                      <a:cubicBezTo>
                        <a:pt x="3" y="38"/>
                        <a:pt x="2" y="37"/>
                        <a:pt x="1" y="36"/>
                      </a:cubicBezTo>
                      <a:lnTo>
                        <a:pt x="3" y="36"/>
                      </a:lnTo>
                      <a:close/>
                      <a:moveTo>
                        <a:pt x="3" y="39"/>
                      </a:moveTo>
                      <a:lnTo>
                        <a:pt x="3" y="39"/>
                      </a:lnTo>
                      <a:lnTo>
                        <a:pt x="4" y="38"/>
                      </a:lnTo>
                      <a:lnTo>
                        <a:pt x="3" y="39"/>
                      </a:lnTo>
                      <a:close/>
                      <a:moveTo>
                        <a:pt x="4" y="38"/>
                      </a:moveTo>
                      <a:cubicBezTo>
                        <a:pt x="12" y="44"/>
                        <a:pt x="22" y="45"/>
                        <a:pt x="31" y="46"/>
                      </a:cubicBezTo>
                      <a:lnTo>
                        <a:pt x="31" y="48"/>
                      </a:lnTo>
                      <a:cubicBezTo>
                        <a:pt x="21" y="46"/>
                        <a:pt x="11" y="45"/>
                        <a:pt x="3" y="39"/>
                      </a:cubicBezTo>
                      <a:lnTo>
                        <a:pt x="4" y="38"/>
                      </a:lnTo>
                      <a:close/>
                      <a:moveTo>
                        <a:pt x="31" y="46"/>
                      </a:moveTo>
                      <a:cubicBezTo>
                        <a:pt x="33" y="47"/>
                        <a:pt x="34" y="47"/>
                        <a:pt x="36" y="47"/>
                      </a:cubicBezTo>
                      <a:lnTo>
                        <a:pt x="36" y="48"/>
                      </a:lnTo>
                      <a:cubicBezTo>
                        <a:pt x="34" y="48"/>
                        <a:pt x="32" y="48"/>
                        <a:pt x="31" y="48"/>
                      </a:cubicBezTo>
                      <a:lnTo>
                        <a:pt x="31" y="46"/>
                      </a:lnTo>
                      <a:close/>
                      <a:moveTo>
                        <a:pt x="36" y="48"/>
                      </a:moveTo>
                      <a:lnTo>
                        <a:pt x="36" y="48"/>
                      </a:lnTo>
                      <a:close/>
                      <a:moveTo>
                        <a:pt x="36" y="47"/>
                      </a:moveTo>
                      <a:lnTo>
                        <a:pt x="36" y="47"/>
                      </a:lnTo>
                      <a:lnTo>
                        <a:pt x="36" y="48"/>
                      </a:lnTo>
                      <a:lnTo>
                        <a:pt x="36" y="47"/>
                      </a:lnTo>
                      <a:close/>
                      <a:moveTo>
                        <a:pt x="36" y="47"/>
                      </a:moveTo>
                      <a:cubicBezTo>
                        <a:pt x="37" y="47"/>
                        <a:pt x="38" y="47"/>
                        <a:pt x="39" y="47"/>
                      </a:cubicBezTo>
                      <a:lnTo>
                        <a:pt x="39" y="49"/>
                      </a:lnTo>
                      <a:cubicBezTo>
                        <a:pt x="38" y="49"/>
                        <a:pt x="37" y="48"/>
                        <a:pt x="36" y="48"/>
                      </a:cubicBezTo>
                      <a:lnTo>
                        <a:pt x="36" y="47"/>
                      </a:lnTo>
                      <a:close/>
                      <a:moveTo>
                        <a:pt x="39" y="47"/>
                      </a:moveTo>
                      <a:cubicBezTo>
                        <a:pt x="41" y="47"/>
                        <a:pt x="42" y="47"/>
                        <a:pt x="44" y="47"/>
                      </a:cubicBezTo>
                      <a:lnTo>
                        <a:pt x="44" y="49"/>
                      </a:lnTo>
                      <a:cubicBezTo>
                        <a:pt x="42" y="49"/>
                        <a:pt x="41" y="49"/>
                        <a:pt x="39" y="49"/>
                      </a:cubicBezTo>
                      <a:lnTo>
                        <a:pt x="39" y="47"/>
                      </a:lnTo>
                      <a:close/>
                      <a:moveTo>
                        <a:pt x="44" y="47"/>
                      </a:moveTo>
                      <a:cubicBezTo>
                        <a:pt x="51" y="47"/>
                        <a:pt x="60" y="45"/>
                        <a:pt x="64" y="40"/>
                      </a:cubicBezTo>
                      <a:lnTo>
                        <a:pt x="65" y="41"/>
                      </a:lnTo>
                      <a:cubicBezTo>
                        <a:pt x="61" y="46"/>
                        <a:pt x="52" y="48"/>
                        <a:pt x="44" y="49"/>
                      </a:cubicBezTo>
                      <a:lnTo>
                        <a:pt x="44" y="47"/>
                      </a:lnTo>
                      <a:close/>
                      <a:moveTo>
                        <a:pt x="65" y="41"/>
                      </a:moveTo>
                      <a:lnTo>
                        <a:pt x="65" y="41"/>
                      </a:lnTo>
                      <a:lnTo>
                        <a:pt x="65" y="40"/>
                      </a:lnTo>
                      <a:lnTo>
                        <a:pt x="65" y="41"/>
                      </a:lnTo>
                      <a:close/>
                      <a:moveTo>
                        <a:pt x="64" y="40"/>
                      </a:moveTo>
                      <a:cubicBezTo>
                        <a:pt x="68" y="35"/>
                        <a:pt x="59" y="29"/>
                        <a:pt x="52" y="25"/>
                      </a:cubicBezTo>
                      <a:lnTo>
                        <a:pt x="53" y="24"/>
                      </a:lnTo>
                      <a:cubicBezTo>
                        <a:pt x="61" y="28"/>
                        <a:pt x="70" y="34"/>
                        <a:pt x="65" y="41"/>
                      </a:cubicBezTo>
                      <a:lnTo>
                        <a:pt x="64" y="40"/>
                      </a:lnTo>
                      <a:close/>
                      <a:moveTo>
                        <a:pt x="52" y="25"/>
                      </a:moveTo>
                      <a:cubicBezTo>
                        <a:pt x="50" y="24"/>
                        <a:pt x="48" y="23"/>
                        <a:pt x="47" y="22"/>
                      </a:cubicBezTo>
                      <a:lnTo>
                        <a:pt x="48" y="21"/>
                      </a:lnTo>
                      <a:cubicBezTo>
                        <a:pt x="49" y="22"/>
                        <a:pt x="51" y="23"/>
                        <a:pt x="53" y="24"/>
                      </a:cubicBezTo>
                      <a:lnTo>
                        <a:pt x="52" y="25"/>
                      </a:lnTo>
                      <a:close/>
                      <a:moveTo>
                        <a:pt x="48" y="21"/>
                      </a:moveTo>
                      <a:lnTo>
                        <a:pt x="48" y="2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6" name="Google Shape;2226;p237"/>
                <p:cNvSpPr/>
                <p:nvPr/>
              </p:nvSpPr>
              <p:spPr>
                <a:xfrm>
                  <a:off x="675" y="3890"/>
                  <a:ext cx="113" cy="80"/>
                </a:xfrm>
                <a:custGeom>
                  <a:rect b="b" l="l" r="r" t="t"/>
                  <a:pathLst>
                    <a:path extrusionOk="0" h="47" w="82">
                      <a:moveTo>
                        <a:pt x="28" y="7"/>
                      </a:moveTo>
                      <a:cubicBezTo>
                        <a:pt x="17" y="0"/>
                        <a:pt x="10" y="9"/>
                        <a:pt x="6" y="16"/>
                      </a:cubicBezTo>
                      <a:cubicBezTo>
                        <a:pt x="3" y="22"/>
                        <a:pt x="0" y="31"/>
                        <a:pt x="6" y="36"/>
                      </a:cubicBezTo>
                      <a:cubicBezTo>
                        <a:pt x="17" y="44"/>
                        <a:pt x="34" y="44"/>
                        <a:pt x="49" y="47"/>
                      </a:cubicBezTo>
                      <a:cubicBezTo>
                        <a:pt x="82" y="43"/>
                        <a:pt x="47" y="22"/>
                        <a:pt x="34" y="14"/>
                      </a:cubicBezTo>
                      <a:cubicBezTo>
                        <a:pt x="31" y="12"/>
                        <a:pt x="31" y="10"/>
                        <a:pt x="28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237"/>
                <p:cNvSpPr/>
                <p:nvPr/>
              </p:nvSpPr>
              <p:spPr>
                <a:xfrm>
                  <a:off x="678" y="3896"/>
                  <a:ext cx="87" cy="76"/>
                </a:xfrm>
                <a:custGeom>
                  <a:rect b="b" l="l" r="r" t="t"/>
                  <a:pathLst>
                    <a:path extrusionOk="0" h="44" w="64">
                      <a:moveTo>
                        <a:pt x="26" y="4"/>
                      </a:moveTo>
                      <a:cubicBezTo>
                        <a:pt x="24" y="3"/>
                        <a:pt x="23" y="2"/>
                        <a:pt x="22" y="2"/>
                      </a:cubicBezTo>
                      <a:lnTo>
                        <a:pt x="22" y="1"/>
                      </a:lnTo>
                      <a:cubicBezTo>
                        <a:pt x="24" y="1"/>
                        <a:pt x="25" y="2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22" y="2"/>
                      </a:moveTo>
                      <a:cubicBezTo>
                        <a:pt x="19" y="1"/>
                        <a:pt x="17" y="1"/>
                        <a:pt x="15" y="2"/>
                      </a:cubicBezTo>
                      <a:lnTo>
                        <a:pt x="14" y="1"/>
                      </a:lnTo>
                      <a:cubicBezTo>
                        <a:pt x="17" y="0"/>
                        <a:pt x="19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2"/>
                      </a:moveTo>
                      <a:cubicBezTo>
                        <a:pt x="13" y="3"/>
                        <a:pt x="11" y="4"/>
                        <a:pt x="9" y="6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9" y="6"/>
                      </a:moveTo>
                      <a:cubicBezTo>
                        <a:pt x="8" y="8"/>
                        <a:pt x="6" y="10"/>
                        <a:pt x="5" y="12"/>
                      </a:cubicBezTo>
                      <a:lnTo>
                        <a:pt x="4" y="12"/>
                      </a:lnTo>
                      <a:cubicBezTo>
                        <a:pt x="5" y="10"/>
                        <a:pt x="6" y="7"/>
                        <a:pt x="8" y="5"/>
                      </a:cubicBezTo>
                      <a:lnTo>
                        <a:pt x="9" y="6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close/>
                      <a:moveTo>
                        <a:pt x="5" y="12"/>
                      </a:moveTo>
                      <a:cubicBezTo>
                        <a:pt x="4" y="15"/>
                        <a:pt x="2" y="19"/>
                        <a:pt x="2" y="23"/>
                      </a:cubicBezTo>
                      <a:lnTo>
                        <a:pt x="0" y="22"/>
                      </a:lnTo>
                      <a:cubicBezTo>
                        <a:pt x="1" y="19"/>
                        <a:pt x="2" y="15"/>
                        <a:pt x="4" y="12"/>
                      </a:cubicBezTo>
                      <a:lnTo>
                        <a:pt x="5" y="12"/>
                      </a:lnTo>
                      <a:close/>
                      <a:moveTo>
                        <a:pt x="2" y="23"/>
                      </a:moveTo>
                      <a:cubicBezTo>
                        <a:pt x="1" y="26"/>
                        <a:pt x="2" y="29"/>
                        <a:pt x="5" y="31"/>
                      </a:cubicBezTo>
                      <a:lnTo>
                        <a:pt x="4" y="32"/>
                      </a:lnTo>
                      <a:cubicBezTo>
                        <a:pt x="1" y="30"/>
                        <a:pt x="0" y="26"/>
                        <a:pt x="0" y="22"/>
                      </a:cubicBezTo>
                      <a:lnTo>
                        <a:pt x="2" y="23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close/>
                      <a:moveTo>
                        <a:pt x="5" y="31"/>
                      </a:moveTo>
                      <a:cubicBezTo>
                        <a:pt x="13" y="38"/>
                        <a:pt x="24" y="39"/>
                        <a:pt x="35" y="41"/>
                      </a:cubicBezTo>
                      <a:lnTo>
                        <a:pt x="34" y="42"/>
                      </a:lnTo>
                      <a:cubicBezTo>
                        <a:pt x="23" y="40"/>
                        <a:pt x="12" y="39"/>
                        <a:pt x="4" y="32"/>
                      </a:cubicBezTo>
                      <a:lnTo>
                        <a:pt x="5" y="31"/>
                      </a:lnTo>
                      <a:close/>
                      <a:moveTo>
                        <a:pt x="35" y="41"/>
                      </a:moveTo>
                      <a:cubicBezTo>
                        <a:pt x="39" y="41"/>
                        <a:pt x="43" y="42"/>
                        <a:pt x="47" y="42"/>
                      </a:cubicBezTo>
                      <a:lnTo>
                        <a:pt x="46" y="44"/>
                      </a:lnTo>
                      <a:cubicBezTo>
                        <a:pt x="42" y="43"/>
                        <a:pt x="38" y="42"/>
                        <a:pt x="34" y="42"/>
                      </a:cubicBezTo>
                      <a:lnTo>
                        <a:pt x="35" y="41"/>
                      </a:lnTo>
                      <a:close/>
                      <a:moveTo>
                        <a:pt x="47" y="44"/>
                      </a:moveTo>
                      <a:lnTo>
                        <a:pt x="47" y="44"/>
                      </a:lnTo>
                      <a:lnTo>
                        <a:pt x="46" y="44"/>
                      </a:lnTo>
                      <a:lnTo>
                        <a:pt x="47" y="43"/>
                      </a:lnTo>
                      <a:lnTo>
                        <a:pt x="47" y="44"/>
                      </a:lnTo>
                      <a:close/>
                      <a:moveTo>
                        <a:pt x="46" y="42"/>
                      </a:moveTo>
                      <a:cubicBezTo>
                        <a:pt x="62" y="41"/>
                        <a:pt x="62" y="35"/>
                        <a:pt x="56" y="28"/>
                      </a:cubicBezTo>
                      <a:lnTo>
                        <a:pt x="57" y="28"/>
                      </a:lnTo>
                      <a:cubicBezTo>
                        <a:pt x="64" y="35"/>
                        <a:pt x="64" y="42"/>
                        <a:pt x="47" y="44"/>
                      </a:cubicBezTo>
                      <a:lnTo>
                        <a:pt x="46" y="42"/>
                      </a:lnTo>
                      <a:close/>
                      <a:moveTo>
                        <a:pt x="56" y="28"/>
                      </a:moveTo>
                      <a:cubicBezTo>
                        <a:pt x="50" y="22"/>
                        <a:pt x="38" y="14"/>
                        <a:pt x="31" y="10"/>
                      </a:cubicBezTo>
                      <a:lnTo>
                        <a:pt x="32" y="9"/>
                      </a:lnTo>
                      <a:cubicBezTo>
                        <a:pt x="39" y="13"/>
                        <a:pt x="51" y="21"/>
                        <a:pt x="57" y="28"/>
                      </a:cubicBezTo>
                      <a:lnTo>
                        <a:pt x="56" y="28"/>
                      </a:lnTo>
                      <a:close/>
                      <a:moveTo>
                        <a:pt x="31" y="10"/>
                      </a:moveTo>
                      <a:lnTo>
                        <a:pt x="31" y="10"/>
                      </a:lnTo>
                      <a:lnTo>
                        <a:pt x="32" y="10"/>
                      </a:lnTo>
                      <a:lnTo>
                        <a:pt x="31" y="10"/>
                      </a:lnTo>
                      <a:close/>
                      <a:moveTo>
                        <a:pt x="31" y="10"/>
                      </a:moveTo>
                      <a:cubicBezTo>
                        <a:pt x="30" y="10"/>
                        <a:pt x="29" y="8"/>
                        <a:pt x="28" y="7"/>
                      </a:cubicBezTo>
                      <a:lnTo>
                        <a:pt x="30" y="7"/>
                      </a:lnTo>
                      <a:cubicBezTo>
                        <a:pt x="30" y="8"/>
                        <a:pt x="31" y="9"/>
                        <a:pt x="32" y="9"/>
                      </a:cubicBezTo>
                      <a:lnTo>
                        <a:pt x="31" y="10"/>
                      </a:lnTo>
                      <a:close/>
                      <a:moveTo>
                        <a:pt x="28" y="7"/>
                      </a:moveTo>
                      <a:cubicBezTo>
                        <a:pt x="28" y="6"/>
                        <a:pt x="27" y="5"/>
                        <a:pt x="26" y="4"/>
                      </a:cubicBezTo>
                      <a:lnTo>
                        <a:pt x="27" y="3"/>
                      </a:lnTo>
                      <a:cubicBezTo>
                        <a:pt x="28" y="4"/>
                        <a:pt x="29" y="5"/>
                        <a:pt x="30" y="7"/>
                      </a:cubicBezTo>
                      <a:lnTo>
                        <a:pt x="28" y="7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6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237"/>
                <p:cNvSpPr/>
                <p:nvPr/>
              </p:nvSpPr>
              <p:spPr>
                <a:xfrm>
                  <a:off x="758" y="3952"/>
                  <a:ext cx="93" cy="71"/>
                </a:xfrm>
                <a:custGeom>
                  <a:rect b="b" l="l" r="r" t="t"/>
                  <a:pathLst>
                    <a:path extrusionOk="0" h="42" w="68">
                      <a:moveTo>
                        <a:pt x="36" y="1"/>
                      </a:moveTo>
                      <a:cubicBezTo>
                        <a:pt x="16" y="0"/>
                        <a:pt x="0" y="15"/>
                        <a:pt x="4" y="29"/>
                      </a:cubicBezTo>
                      <a:cubicBezTo>
                        <a:pt x="7" y="42"/>
                        <a:pt x="25" y="39"/>
                        <a:pt x="39" y="36"/>
                      </a:cubicBezTo>
                      <a:cubicBezTo>
                        <a:pt x="43" y="35"/>
                        <a:pt x="48" y="40"/>
                        <a:pt x="52" y="38"/>
                      </a:cubicBezTo>
                      <a:cubicBezTo>
                        <a:pt x="61" y="36"/>
                        <a:pt x="68" y="27"/>
                        <a:pt x="63" y="19"/>
                      </a:cubicBezTo>
                      <a:cubicBezTo>
                        <a:pt x="57" y="11"/>
                        <a:pt x="48" y="3"/>
                        <a:pt x="3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237"/>
                <p:cNvSpPr/>
                <p:nvPr/>
              </p:nvSpPr>
              <p:spPr>
                <a:xfrm>
                  <a:off x="762" y="3952"/>
                  <a:ext cx="87" cy="68"/>
                </a:xfrm>
                <a:custGeom>
                  <a:rect b="b" l="l" r="r" t="t"/>
                  <a:pathLst>
                    <a:path extrusionOk="0" h="40" w="63">
                      <a:moveTo>
                        <a:pt x="33" y="2"/>
                      </a:moveTo>
                      <a:cubicBezTo>
                        <a:pt x="30" y="2"/>
                        <a:pt x="27" y="2"/>
                        <a:pt x="24" y="2"/>
                      </a:cubicBezTo>
                      <a:lnTo>
                        <a:pt x="24" y="1"/>
                      </a:lnTo>
                      <a:cubicBezTo>
                        <a:pt x="27" y="1"/>
                        <a:pt x="30" y="0"/>
                        <a:pt x="33" y="1"/>
                      </a:cubicBezTo>
                      <a:lnTo>
                        <a:pt x="33" y="2"/>
                      </a:lnTo>
                      <a:close/>
                      <a:moveTo>
                        <a:pt x="24" y="2"/>
                      </a:moveTo>
                      <a:cubicBezTo>
                        <a:pt x="18" y="3"/>
                        <a:pt x="12" y="6"/>
                        <a:pt x="8" y="10"/>
                      </a:cubicBezTo>
                      <a:lnTo>
                        <a:pt x="7" y="9"/>
                      </a:lnTo>
                      <a:cubicBezTo>
                        <a:pt x="11" y="5"/>
                        <a:pt x="17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8" y="10"/>
                      </a:moveTo>
                      <a:cubicBezTo>
                        <a:pt x="4" y="14"/>
                        <a:pt x="2" y="18"/>
                        <a:pt x="1" y="23"/>
                      </a:cubicBezTo>
                      <a:lnTo>
                        <a:pt x="0" y="23"/>
                      </a:lnTo>
                      <a:cubicBezTo>
                        <a:pt x="0" y="18"/>
                        <a:pt x="3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1" y="23"/>
                      </a:moveTo>
                      <a:cubicBezTo>
                        <a:pt x="1" y="25"/>
                        <a:pt x="1" y="27"/>
                        <a:pt x="2" y="29"/>
                      </a:cubicBezTo>
                      <a:lnTo>
                        <a:pt x="0" y="29"/>
                      </a:lnTo>
                      <a:cubicBezTo>
                        <a:pt x="0" y="27"/>
                        <a:pt x="0" y="25"/>
                        <a:pt x="0" y="23"/>
                      </a:cubicBezTo>
                      <a:lnTo>
                        <a:pt x="1" y="23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3" y="35"/>
                        <a:pt x="8" y="37"/>
                        <a:pt x="15" y="38"/>
                      </a:cubicBezTo>
                      <a:lnTo>
                        <a:pt x="14" y="39"/>
                      </a:lnTo>
                      <a:cubicBezTo>
                        <a:pt x="8" y="38"/>
                        <a:pt x="2" y="36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4" y="39"/>
                      </a:moveTo>
                      <a:lnTo>
                        <a:pt x="14" y="39"/>
                      </a:lnTo>
                      <a:lnTo>
                        <a:pt x="15" y="38"/>
                      </a:lnTo>
                      <a:lnTo>
                        <a:pt x="14" y="39"/>
                      </a:lnTo>
                      <a:close/>
                      <a:moveTo>
                        <a:pt x="15" y="38"/>
                      </a:moveTo>
                      <a:cubicBezTo>
                        <a:pt x="21" y="38"/>
                        <a:pt x="29" y="37"/>
                        <a:pt x="35" y="35"/>
                      </a:cubicBezTo>
                      <a:lnTo>
                        <a:pt x="36" y="37"/>
                      </a:lnTo>
                      <a:cubicBezTo>
                        <a:pt x="29" y="38"/>
                        <a:pt x="21" y="39"/>
                        <a:pt x="14" y="39"/>
                      </a:cubicBezTo>
                      <a:lnTo>
                        <a:pt x="15" y="38"/>
                      </a:lnTo>
                      <a:close/>
                      <a:moveTo>
                        <a:pt x="35" y="35"/>
                      </a:moveTo>
                      <a:lnTo>
                        <a:pt x="35" y="35"/>
                      </a:lnTo>
                      <a:lnTo>
                        <a:pt x="36" y="36"/>
                      </a:lnTo>
                      <a:lnTo>
                        <a:pt x="35" y="35"/>
                      </a:lnTo>
                      <a:close/>
                      <a:moveTo>
                        <a:pt x="35" y="35"/>
                      </a:moveTo>
                      <a:cubicBezTo>
                        <a:pt x="38" y="35"/>
                        <a:pt x="40" y="36"/>
                        <a:pt x="42" y="37"/>
                      </a:cubicBezTo>
                      <a:lnTo>
                        <a:pt x="42" y="38"/>
                      </a:lnTo>
                      <a:cubicBezTo>
                        <a:pt x="40" y="37"/>
                        <a:pt x="37" y="36"/>
                        <a:pt x="36" y="37"/>
                      </a:cubicBezTo>
                      <a:lnTo>
                        <a:pt x="35" y="35"/>
                      </a:lnTo>
                      <a:close/>
                      <a:moveTo>
                        <a:pt x="42" y="37"/>
                      </a:moveTo>
                      <a:lnTo>
                        <a:pt x="42" y="37"/>
                      </a:lnTo>
                      <a:close/>
                      <a:moveTo>
                        <a:pt x="42" y="37"/>
                      </a:moveTo>
                      <a:cubicBezTo>
                        <a:pt x="45" y="38"/>
                        <a:pt x="47" y="38"/>
                        <a:pt x="49" y="38"/>
                      </a:cubicBezTo>
                      <a:lnTo>
                        <a:pt x="50" y="39"/>
                      </a:lnTo>
                      <a:cubicBezTo>
                        <a:pt x="47" y="40"/>
                        <a:pt x="44" y="39"/>
                        <a:pt x="42" y="38"/>
                      </a:cubicBezTo>
                      <a:lnTo>
                        <a:pt x="42" y="37"/>
                      </a:lnTo>
                      <a:close/>
                      <a:moveTo>
                        <a:pt x="50" y="39"/>
                      </a:moveTo>
                      <a:lnTo>
                        <a:pt x="50" y="39"/>
                      </a:lnTo>
                      <a:lnTo>
                        <a:pt x="49" y="38"/>
                      </a:lnTo>
                      <a:lnTo>
                        <a:pt x="50" y="39"/>
                      </a:lnTo>
                      <a:close/>
                      <a:moveTo>
                        <a:pt x="49" y="38"/>
                      </a:moveTo>
                      <a:cubicBezTo>
                        <a:pt x="50" y="37"/>
                        <a:pt x="51" y="37"/>
                        <a:pt x="51" y="37"/>
                      </a:cubicBezTo>
                      <a:lnTo>
                        <a:pt x="52" y="38"/>
                      </a:lnTo>
                      <a:cubicBezTo>
                        <a:pt x="51" y="38"/>
                        <a:pt x="50" y="39"/>
                        <a:pt x="50" y="39"/>
                      </a:cubicBezTo>
                      <a:lnTo>
                        <a:pt x="49" y="38"/>
                      </a:lnTo>
                      <a:close/>
                      <a:moveTo>
                        <a:pt x="51" y="37"/>
                      </a:moveTo>
                      <a:cubicBezTo>
                        <a:pt x="55" y="35"/>
                        <a:pt x="58" y="33"/>
                        <a:pt x="59" y="30"/>
                      </a:cubicBezTo>
                      <a:lnTo>
                        <a:pt x="61" y="31"/>
                      </a:lnTo>
                      <a:cubicBezTo>
                        <a:pt x="59" y="34"/>
                        <a:pt x="56" y="36"/>
                        <a:pt x="52" y="38"/>
                      </a:cubicBezTo>
                      <a:lnTo>
                        <a:pt x="51" y="37"/>
                      </a:lnTo>
                      <a:close/>
                      <a:moveTo>
                        <a:pt x="59" y="30"/>
                      </a:moveTo>
                      <a:cubicBezTo>
                        <a:pt x="61" y="27"/>
                        <a:pt x="62" y="24"/>
                        <a:pt x="60" y="21"/>
                      </a:cubicBezTo>
                      <a:lnTo>
                        <a:pt x="62" y="21"/>
                      </a:lnTo>
                      <a:cubicBezTo>
                        <a:pt x="63" y="24"/>
                        <a:pt x="63" y="27"/>
                        <a:pt x="61" y="31"/>
                      </a:cubicBezTo>
                      <a:lnTo>
                        <a:pt x="59" y="30"/>
                      </a:lnTo>
                      <a:close/>
                      <a:moveTo>
                        <a:pt x="60" y="21"/>
                      </a:moveTo>
                      <a:cubicBezTo>
                        <a:pt x="60" y="21"/>
                        <a:pt x="60" y="20"/>
                        <a:pt x="60" y="20"/>
                      </a:cubicBezTo>
                      <a:lnTo>
                        <a:pt x="61" y="19"/>
                      </a:lnTo>
                      <a:cubicBezTo>
                        <a:pt x="61" y="20"/>
                        <a:pt x="62" y="20"/>
                        <a:pt x="62" y="21"/>
                      </a:cubicBezTo>
                      <a:lnTo>
                        <a:pt x="60" y="21"/>
                      </a:lnTo>
                      <a:close/>
                      <a:moveTo>
                        <a:pt x="61" y="19"/>
                      </a:moveTo>
                      <a:lnTo>
                        <a:pt x="61" y="19"/>
                      </a:lnTo>
                      <a:lnTo>
                        <a:pt x="60" y="19"/>
                      </a:lnTo>
                      <a:lnTo>
                        <a:pt x="61" y="19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1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0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cubicBezTo>
                        <a:pt x="59" y="18"/>
                        <a:pt x="58" y="17"/>
                        <a:pt x="57" y="16"/>
                      </a:cubicBezTo>
                      <a:lnTo>
                        <a:pt x="58" y="15"/>
                      </a:lnTo>
                      <a:cubicBezTo>
                        <a:pt x="59" y="17"/>
                        <a:pt x="60" y="18"/>
                        <a:pt x="61" y="19"/>
                      </a:cubicBezTo>
                      <a:lnTo>
                        <a:pt x="60" y="20"/>
                      </a:lnTo>
                      <a:close/>
                      <a:moveTo>
                        <a:pt x="57" y="16"/>
                      </a:moveTo>
                      <a:cubicBezTo>
                        <a:pt x="56" y="15"/>
                        <a:pt x="55" y="14"/>
                        <a:pt x="54" y="13"/>
                      </a:cubicBezTo>
                      <a:lnTo>
                        <a:pt x="55" y="12"/>
                      </a:lnTo>
                      <a:cubicBezTo>
                        <a:pt x="56" y="13"/>
                        <a:pt x="57" y="14"/>
                        <a:pt x="58" y="15"/>
                      </a:cubicBezTo>
                      <a:lnTo>
                        <a:pt x="57" y="16"/>
                      </a:lnTo>
                      <a:close/>
                      <a:moveTo>
                        <a:pt x="54" y="13"/>
                      </a:moveTo>
                      <a:cubicBezTo>
                        <a:pt x="49" y="7"/>
                        <a:pt x="42" y="3"/>
                        <a:pt x="33" y="2"/>
                      </a:cubicBezTo>
                      <a:lnTo>
                        <a:pt x="33" y="1"/>
                      </a:lnTo>
                      <a:cubicBezTo>
                        <a:pt x="42" y="2"/>
                        <a:pt x="50" y="6"/>
                        <a:pt x="55" y="12"/>
                      </a:cubicBezTo>
                      <a:lnTo>
                        <a:pt x="54" y="13"/>
                      </a:lnTo>
                      <a:close/>
                      <a:moveTo>
                        <a:pt x="33" y="1"/>
                      </a:move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0" name="Google Shape;2230;p237"/>
                <p:cNvSpPr/>
                <p:nvPr/>
              </p:nvSpPr>
              <p:spPr>
                <a:xfrm>
                  <a:off x="675" y="3975"/>
                  <a:ext cx="80" cy="64"/>
                </a:xfrm>
                <a:custGeom>
                  <a:rect b="b" l="l" r="r" t="t"/>
                  <a:pathLst>
                    <a:path extrusionOk="0" h="38" w="58">
                      <a:moveTo>
                        <a:pt x="44" y="5"/>
                      </a:moveTo>
                      <a:cubicBezTo>
                        <a:pt x="35" y="5"/>
                        <a:pt x="27" y="0"/>
                        <a:pt x="18" y="2"/>
                      </a:cubicBezTo>
                      <a:cubicBezTo>
                        <a:pt x="4" y="5"/>
                        <a:pt x="0" y="21"/>
                        <a:pt x="10" y="31"/>
                      </a:cubicBezTo>
                      <a:cubicBezTo>
                        <a:pt x="17" y="38"/>
                        <a:pt x="28" y="36"/>
                        <a:pt x="39" y="34"/>
                      </a:cubicBezTo>
                      <a:cubicBezTo>
                        <a:pt x="41" y="34"/>
                        <a:pt x="43" y="36"/>
                        <a:pt x="46" y="35"/>
                      </a:cubicBezTo>
                      <a:cubicBezTo>
                        <a:pt x="53" y="33"/>
                        <a:pt x="58" y="26"/>
                        <a:pt x="55" y="20"/>
                      </a:cubicBezTo>
                      <a:cubicBezTo>
                        <a:pt x="53" y="15"/>
                        <a:pt x="53" y="5"/>
                        <a:pt x="44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1" name="Google Shape;2231;p237"/>
                <p:cNvSpPr/>
                <p:nvPr/>
              </p:nvSpPr>
              <p:spPr>
                <a:xfrm>
                  <a:off x="679" y="3975"/>
                  <a:ext cx="76" cy="63"/>
                </a:xfrm>
                <a:custGeom>
                  <a:rect b="b" l="l" r="r" t="t"/>
                  <a:pathLst>
                    <a:path extrusionOk="0" h="37" w="55">
                      <a:moveTo>
                        <a:pt x="41" y="6"/>
                      </a:moveTo>
                      <a:cubicBezTo>
                        <a:pt x="37" y="6"/>
                        <a:pt x="34" y="5"/>
                        <a:pt x="30" y="4"/>
                      </a:cubicBezTo>
                      <a:lnTo>
                        <a:pt x="31" y="3"/>
                      </a:lnTo>
                      <a:cubicBezTo>
                        <a:pt x="34" y="4"/>
                        <a:pt x="38" y="5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0" y="4"/>
                      </a:moveTo>
                      <a:cubicBezTo>
                        <a:pt x="25" y="3"/>
                        <a:pt x="20" y="2"/>
                        <a:pt x="15" y="3"/>
                      </a:cubicBezTo>
                      <a:lnTo>
                        <a:pt x="15" y="1"/>
                      </a:lnTo>
                      <a:cubicBezTo>
                        <a:pt x="20" y="0"/>
                        <a:pt x="25" y="2"/>
                        <a:pt x="31" y="3"/>
                      </a:cubicBezTo>
                      <a:lnTo>
                        <a:pt x="30" y="4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5" y="1"/>
                      </a:lnTo>
                      <a:close/>
                      <a:moveTo>
                        <a:pt x="15" y="3"/>
                      </a:moveTo>
                      <a:cubicBezTo>
                        <a:pt x="13" y="3"/>
                        <a:pt x="11" y="4"/>
                        <a:pt x="9" y="5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5" y="1"/>
                      </a:cubicBezTo>
                      <a:lnTo>
                        <a:pt x="15" y="3"/>
                      </a:lnTo>
                      <a:close/>
                      <a:moveTo>
                        <a:pt x="9" y="5"/>
                      </a:moveTo>
                      <a:cubicBezTo>
                        <a:pt x="6" y="8"/>
                        <a:pt x="4" y="10"/>
                        <a:pt x="3" y="13"/>
                      </a:cubicBezTo>
                      <a:lnTo>
                        <a:pt x="2" y="13"/>
                      </a:lnTo>
                      <a:cubicBezTo>
                        <a:pt x="3" y="10"/>
                        <a:pt x="5" y="7"/>
                        <a:pt x="8" y="5"/>
                      </a:cubicBezTo>
                      <a:lnTo>
                        <a:pt x="9" y="5"/>
                      </a:lnTo>
                      <a:close/>
                      <a:moveTo>
                        <a:pt x="3" y="13"/>
                      </a:moveTo>
                      <a:cubicBezTo>
                        <a:pt x="2" y="17"/>
                        <a:pt x="2" y="20"/>
                        <a:pt x="3" y="23"/>
                      </a:cubicBezTo>
                      <a:lnTo>
                        <a:pt x="2" y="24"/>
                      </a:lnTo>
                      <a:cubicBezTo>
                        <a:pt x="0" y="20"/>
                        <a:pt x="1" y="16"/>
                        <a:pt x="2" y="13"/>
                      </a:cubicBezTo>
                      <a:lnTo>
                        <a:pt x="3" y="13"/>
                      </a:lnTo>
                      <a:close/>
                      <a:moveTo>
                        <a:pt x="3" y="23"/>
                      </a:moveTo>
                      <a:cubicBezTo>
                        <a:pt x="4" y="26"/>
                        <a:pt x="6" y="29"/>
                        <a:pt x="8" y="31"/>
                      </a:cubicBezTo>
                      <a:lnTo>
                        <a:pt x="7" y="32"/>
                      </a:lnTo>
                      <a:cubicBezTo>
                        <a:pt x="4" y="29"/>
                        <a:pt x="3" y="27"/>
                        <a:pt x="2" y="24"/>
                      </a:cubicBezTo>
                      <a:lnTo>
                        <a:pt x="3" y="23"/>
                      </a:lnTo>
                      <a:close/>
                      <a:moveTo>
                        <a:pt x="7" y="32"/>
                      </a:moveTo>
                      <a:lnTo>
                        <a:pt x="7" y="32"/>
                      </a:lnTo>
                      <a:lnTo>
                        <a:pt x="7" y="31"/>
                      </a:lnTo>
                      <a:lnTo>
                        <a:pt x="7" y="32"/>
                      </a:lnTo>
                      <a:close/>
                      <a:moveTo>
                        <a:pt x="8" y="31"/>
                      </a:moveTo>
                      <a:cubicBezTo>
                        <a:pt x="11" y="34"/>
                        <a:pt x="16" y="35"/>
                        <a:pt x="20" y="35"/>
                      </a:cubicBezTo>
                      <a:lnTo>
                        <a:pt x="20" y="37"/>
                      </a:lnTo>
                      <a:cubicBezTo>
                        <a:pt x="15" y="36"/>
                        <a:pt x="10" y="35"/>
                        <a:pt x="7" y="32"/>
                      </a:cubicBezTo>
                      <a:lnTo>
                        <a:pt x="8" y="31"/>
                      </a:lnTo>
                      <a:close/>
                      <a:moveTo>
                        <a:pt x="20" y="35"/>
                      </a:moveTo>
                      <a:cubicBezTo>
                        <a:pt x="25" y="36"/>
                        <a:pt x="31" y="35"/>
                        <a:pt x="36" y="34"/>
                      </a:cubicBezTo>
                      <a:lnTo>
                        <a:pt x="36" y="35"/>
                      </a:lnTo>
                      <a:cubicBezTo>
                        <a:pt x="31" y="36"/>
                        <a:pt x="25" y="37"/>
                        <a:pt x="20" y="37"/>
                      </a:cubicBezTo>
                      <a:lnTo>
                        <a:pt x="20" y="35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lnTo>
                        <a:pt x="36" y="35"/>
                      </a:ln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cubicBezTo>
                        <a:pt x="37" y="33"/>
                        <a:pt x="38" y="34"/>
                        <a:pt x="39" y="34"/>
                      </a:cubicBezTo>
                      <a:lnTo>
                        <a:pt x="38" y="35"/>
                      </a:lnTo>
                      <a:cubicBezTo>
                        <a:pt x="38" y="35"/>
                        <a:pt x="37" y="35"/>
                        <a:pt x="36" y="35"/>
                      </a:cubicBezTo>
                      <a:lnTo>
                        <a:pt x="36" y="34"/>
                      </a:lnTo>
                      <a:close/>
                      <a:moveTo>
                        <a:pt x="39" y="34"/>
                      </a:moveTo>
                      <a:cubicBezTo>
                        <a:pt x="40" y="34"/>
                        <a:pt x="41" y="35"/>
                        <a:pt x="43" y="34"/>
                      </a:cubicBezTo>
                      <a:lnTo>
                        <a:pt x="43" y="35"/>
                      </a:lnTo>
                      <a:cubicBezTo>
                        <a:pt x="41" y="36"/>
                        <a:pt x="40" y="35"/>
                        <a:pt x="38" y="35"/>
                      </a:cubicBezTo>
                      <a:lnTo>
                        <a:pt x="39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lnTo>
                        <a:pt x="43" y="34"/>
                      </a:lnTo>
                      <a:lnTo>
                        <a:pt x="43" y="35"/>
                      </a:lnTo>
                      <a:lnTo>
                        <a:pt x="43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cubicBezTo>
                        <a:pt x="43" y="34"/>
                        <a:pt x="44" y="34"/>
                        <a:pt x="45" y="33"/>
                      </a:cubicBezTo>
                      <a:lnTo>
                        <a:pt x="46" y="34"/>
                      </a:lnTo>
                      <a:cubicBezTo>
                        <a:pt x="45" y="35"/>
                        <a:pt x="44" y="35"/>
                        <a:pt x="43" y="35"/>
                      </a:cubicBezTo>
                      <a:lnTo>
                        <a:pt x="43" y="34"/>
                      </a:lnTo>
                      <a:close/>
                      <a:moveTo>
                        <a:pt x="45" y="33"/>
                      </a:moveTo>
                      <a:cubicBezTo>
                        <a:pt x="46" y="33"/>
                        <a:pt x="47" y="32"/>
                        <a:pt x="48" y="32"/>
                      </a:cubicBezTo>
                      <a:lnTo>
                        <a:pt x="49" y="33"/>
                      </a:lnTo>
                      <a:cubicBezTo>
                        <a:pt x="48" y="33"/>
                        <a:pt x="47" y="34"/>
                        <a:pt x="46" y="34"/>
                      </a:cubicBezTo>
                      <a:lnTo>
                        <a:pt x="45" y="33"/>
                      </a:lnTo>
                      <a:close/>
                      <a:moveTo>
                        <a:pt x="48" y="32"/>
                      </a:moveTo>
                      <a:cubicBezTo>
                        <a:pt x="51" y="29"/>
                        <a:pt x="53" y="25"/>
                        <a:pt x="52" y="20"/>
                      </a:cubicBezTo>
                      <a:lnTo>
                        <a:pt x="53" y="20"/>
                      </a:lnTo>
                      <a:cubicBezTo>
                        <a:pt x="55" y="25"/>
                        <a:pt x="53" y="29"/>
                        <a:pt x="49" y="33"/>
                      </a:cubicBezTo>
                      <a:lnTo>
                        <a:pt x="48" y="32"/>
                      </a:lnTo>
                      <a:close/>
                      <a:moveTo>
                        <a:pt x="53" y="20"/>
                      </a:moveTo>
                      <a:lnTo>
                        <a:pt x="53" y="20"/>
                      </a:lnTo>
                      <a:lnTo>
                        <a:pt x="52" y="20"/>
                      </a:lnTo>
                      <a:lnTo>
                        <a:pt x="53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lnTo>
                        <a:pt x="53" y="20"/>
                      </a:ln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cubicBezTo>
                        <a:pt x="51" y="19"/>
                        <a:pt x="51" y="17"/>
                        <a:pt x="50" y="16"/>
                      </a:cubicBezTo>
                      <a:lnTo>
                        <a:pt x="52" y="16"/>
                      </a:lnTo>
                      <a:cubicBezTo>
                        <a:pt x="52" y="17"/>
                        <a:pt x="52" y="19"/>
                        <a:pt x="53" y="20"/>
                      </a:cubicBezTo>
                      <a:lnTo>
                        <a:pt x="52" y="20"/>
                      </a:lnTo>
                      <a:close/>
                      <a:moveTo>
                        <a:pt x="50" y="16"/>
                      </a:moveTo>
                      <a:cubicBezTo>
                        <a:pt x="49" y="11"/>
                        <a:pt x="48" y="6"/>
                        <a:pt x="41" y="6"/>
                      </a:cubicBezTo>
                      <a:lnTo>
                        <a:pt x="41" y="5"/>
                      </a:lnTo>
                      <a:cubicBezTo>
                        <a:pt x="49" y="5"/>
                        <a:pt x="50" y="10"/>
                        <a:pt x="52" y="16"/>
                      </a:cubicBezTo>
                      <a:lnTo>
                        <a:pt x="50" y="16"/>
                      </a:lnTo>
                      <a:close/>
                      <a:moveTo>
                        <a:pt x="41" y="6"/>
                      </a:moveTo>
                      <a:lnTo>
                        <a:pt x="41" y="6"/>
                      </a:lnTo>
                      <a:lnTo>
                        <a:pt x="41" y="5"/>
                      </a:lnTo>
                      <a:lnTo>
                        <a:pt x="4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237"/>
                <p:cNvSpPr/>
                <p:nvPr/>
              </p:nvSpPr>
              <p:spPr>
                <a:xfrm>
                  <a:off x="843" y="3872"/>
                  <a:ext cx="70" cy="82"/>
                </a:xfrm>
                <a:custGeom>
                  <a:rect b="b" l="l" r="r" t="t"/>
                  <a:pathLst>
                    <a:path extrusionOk="0" h="48" w="51">
                      <a:moveTo>
                        <a:pt x="45" y="20"/>
                      </a:moveTo>
                      <a:cubicBezTo>
                        <a:pt x="32" y="15"/>
                        <a:pt x="13" y="0"/>
                        <a:pt x="2" y="15"/>
                      </a:cubicBezTo>
                      <a:cubicBezTo>
                        <a:pt x="0" y="17"/>
                        <a:pt x="0" y="20"/>
                        <a:pt x="3" y="22"/>
                      </a:cubicBezTo>
                      <a:cubicBezTo>
                        <a:pt x="14" y="32"/>
                        <a:pt x="22" y="47"/>
                        <a:pt x="40" y="48"/>
                      </a:cubicBezTo>
                      <a:cubicBezTo>
                        <a:pt x="46" y="48"/>
                        <a:pt x="48" y="43"/>
                        <a:pt x="49" y="39"/>
                      </a:cubicBezTo>
                      <a:cubicBezTo>
                        <a:pt x="50" y="35"/>
                        <a:pt x="44" y="33"/>
                        <a:pt x="47" y="29"/>
                      </a:cubicBezTo>
                      <a:cubicBezTo>
                        <a:pt x="48" y="28"/>
                        <a:pt x="49" y="27"/>
                        <a:pt x="50" y="26"/>
                      </a:cubicBezTo>
                      <a:cubicBezTo>
                        <a:pt x="51" y="23"/>
                        <a:pt x="47" y="20"/>
                        <a:pt x="45" y="2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237"/>
                <p:cNvSpPr/>
                <p:nvPr/>
              </p:nvSpPr>
              <p:spPr>
                <a:xfrm>
                  <a:off x="843" y="3876"/>
                  <a:ext cx="70" cy="77"/>
                </a:xfrm>
                <a:custGeom>
                  <a:rect b="b" l="l" r="r" t="t"/>
                  <a:pathLst>
                    <a:path extrusionOk="0" h="46" w="51">
                      <a:moveTo>
                        <a:pt x="45" y="18"/>
                      </a:moveTo>
                      <a:lnTo>
                        <a:pt x="45" y="18"/>
                      </a:lnTo>
                      <a:lnTo>
                        <a:pt x="46" y="17"/>
                      </a:ln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cubicBezTo>
                        <a:pt x="42" y="17"/>
                        <a:pt x="38" y="16"/>
                        <a:pt x="35" y="14"/>
                      </a:cubicBezTo>
                      <a:lnTo>
                        <a:pt x="36" y="13"/>
                      </a:lnTo>
                      <a:cubicBezTo>
                        <a:pt x="39" y="14"/>
                        <a:pt x="42" y="16"/>
                        <a:pt x="46" y="17"/>
                      </a:cubicBezTo>
                      <a:lnTo>
                        <a:pt x="45" y="18"/>
                      </a:lnTo>
                      <a:close/>
                      <a:moveTo>
                        <a:pt x="35" y="14"/>
                      </a:moveTo>
                      <a:cubicBezTo>
                        <a:pt x="23" y="8"/>
                        <a:pt x="11" y="2"/>
                        <a:pt x="2" y="13"/>
                      </a:cubicBezTo>
                      <a:lnTo>
                        <a:pt x="1" y="12"/>
                      </a:lnTo>
                      <a:cubicBezTo>
                        <a:pt x="10" y="0"/>
                        <a:pt x="24" y="7"/>
                        <a:pt x="36" y="13"/>
                      </a:cubicBezTo>
                      <a:lnTo>
                        <a:pt x="35" y="14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1" y="12"/>
                      </a:lnTo>
                      <a:lnTo>
                        <a:pt x="2" y="13"/>
                      </a:lnTo>
                      <a:close/>
                      <a:moveTo>
                        <a:pt x="1" y="12"/>
                      </a:move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1" y="12"/>
                      </a:ln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lnTo>
                        <a:pt x="0" y="14"/>
                      </a:lnTo>
                      <a:cubicBezTo>
                        <a:pt x="0" y="13"/>
                        <a:pt x="1" y="13"/>
                        <a:pt x="1" y="12"/>
                      </a:cubicBezTo>
                      <a:lnTo>
                        <a:pt x="2" y="13"/>
                      </a:lnTo>
                      <a:close/>
                      <a:moveTo>
                        <a:pt x="2" y="14"/>
                      </a:moveTo>
                      <a:cubicBezTo>
                        <a:pt x="2" y="14"/>
                        <a:pt x="2" y="15"/>
                        <a:pt x="1" y="15"/>
                      </a:cubicBezTo>
                      <a:lnTo>
                        <a:pt x="0" y="15"/>
                      </a:lnTo>
                      <a:cubicBezTo>
                        <a:pt x="0" y="14"/>
                        <a:pt x="0" y="14"/>
                        <a:pt x="0" y="14"/>
                      </a:cubicBezTo>
                      <a:lnTo>
                        <a:pt x="2" y="14"/>
                      </a:lnTo>
                      <a:close/>
                      <a:moveTo>
                        <a:pt x="1" y="15"/>
                      </a:moveTo>
                      <a:cubicBezTo>
                        <a:pt x="1" y="17"/>
                        <a:pt x="2" y="19"/>
                        <a:pt x="3" y="20"/>
                      </a:cubicBezTo>
                      <a:lnTo>
                        <a:pt x="2" y="21"/>
                      </a:lnTo>
                      <a:cubicBezTo>
                        <a:pt x="0" y="19"/>
                        <a:pt x="0" y="17"/>
                        <a:pt x="0" y="15"/>
                      </a:cubicBezTo>
                      <a:lnTo>
                        <a:pt x="1" y="15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lnTo>
                        <a:pt x="2" y="21"/>
                      </a:ln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6" y="23"/>
                        <a:pt x="9" y="26"/>
                        <a:pt x="12" y="28"/>
                      </a:cubicBezTo>
                      <a:lnTo>
                        <a:pt x="11" y="29"/>
                      </a:lnTo>
                      <a:cubicBezTo>
                        <a:pt x="8" y="26"/>
                        <a:pt x="5" y="23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12" y="28"/>
                      </a:moveTo>
                      <a:cubicBezTo>
                        <a:pt x="19" y="37"/>
                        <a:pt x="27" y="45"/>
                        <a:pt x="40" y="45"/>
                      </a:cubicBezTo>
                      <a:lnTo>
                        <a:pt x="40" y="46"/>
                      </a:lnTo>
                      <a:cubicBezTo>
                        <a:pt x="26" y="46"/>
                        <a:pt x="18" y="38"/>
                        <a:pt x="11" y="29"/>
                      </a:cubicBezTo>
                      <a:lnTo>
                        <a:pt x="12" y="28"/>
                      </a:lnTo>
                      <a:close/>
                      <a:moveTo>
                        <a:pt x="40" y="45"/>
                      </a:moveTo>
                      <a:lnTo>
                        <a:pt x="40" y="45"/>
                      </a:lnTo>
                      <a:lnTo>
                        <a:pt x="40" y="46"/>
                      </a:lnTo>
                      <a:lnTo>
                        <a:pt x="40" y="45"/>
                      </a:lnTo>
                      <a:close/>
                      <a:moveTo>
                        <a:pt x="40" y="45"/>
                      </a:moveTo>
                      <a:cubicBezTo>
                        <a:pt x="43" y="45"/>
                        <a:pt x="44" y="44"/>
                        <a:pt x="46" y="42"/>
                      </a:cubicBezTo>
                      <a:lnTo>
                        <a:pt x="47" y="43"/>
                      </a:lnTo>
                      <a:cubicBezTo>
                        <a:pt x="45" y="45"/>
                        <a:pt x="43" y="46"/>
                        <a:pt x="40" y="46"/>
                      </a:cubicBezTo>
                      <a:lnTo>
                        <a:pt x="40" y="45"/>
                      </a:lnTo>
                      <a:close/>
                      <a:moveTo>
                        <a:pt x="46" y="42"/>
                      </a:moveTo>
                      <a:cubicBezTo>
                        <a:pt x="47" y="41"/>
                        <a:pt x="48" y="39"/>
                        <a:pt x="48" y="37"/>
                      </a:cubicBezTo>
                      <a:lnTo>
                        <a:pt x="50" y="37"/>
                      </a:lnTo>
                      <a:cubicBezTo>
                        <a:pt x="49" y="39"/>
                        <a:pt x="48" y="41"/>
                        <a:pt x="47" y="43"/>
                      </a:cubicBezTo>
                      <a:lnTo>
                        <a:pt x="46" y="42"/>
                      </a:lnTo>
                      <a:close/>
                      <a:moveTo>
                        <a:pt x="48" y="37"/>
                      </a:moveTo>
                      <a:lnTo>
                        <a:pt x="48" y="37"/>
                      </a:lnTo>
                      <a:lnTo>
                        <a:pt x="49" y="37"/>
                      </a:lnTo>
                      <a:lnTo>
                        <a:pt x="48" y="37"/>
                      </a:lnTo>
                      <a:close/>
                      <a:moveTo>
                        <a:pt x="48" y="37"/>
                      </a:moveTo>
                      <a:cubicBezTo>
                        <a:pt x="49" y="35"/>
                        <a:pt x="48" y="34"/>
                        <a:pt x="47" y="33"/>
                      </a:cubicBezTo>
                      <a:lnTo>
                        <a:pt x="48" y="32"/>
                      </a:lnTo>
                      <a:cubicBezTo>
                        <a:pt x="50" y="34"/>
                        <a:pt x="51" y="35"/>
                        <a:pt x="50" y="37"/>
                      </a:cubicBezTo>
                      <a:lnTo>
                        <a:pt x="48" y="37"/>
                      </a:lnTo>
                      <a:close/>
                      <a:moveTo>
                        <a:pt x="47" y="33"/>
                      </a:moveTo>
                      <a:cubicBezTo>
                        <a:pt x="46" y="31"/>
                        <a:pt x="44" y="29"/>
                        <a:pt x="46" y="26"/>
                      </a:cubicBezTo>
                      <a:lnTo>
                        <a:pt x="47" y="27"/>
                      </a:lnTo>
                      <a:cubicBezTo>
                        <a:pt x="46" y="29"/>
                        <a:pt x="47" y="31"/>
                        <a:pt x="48" y="32"/>
                      </a:cubicBezTo>
                      <a:lnTo>
                        <a:pt x="47" y="33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cubicBezTo>
                        <a:pt x="47" y="26"/>
                        <a:pt x="47" y="25"/>
                        <a:pt x="48" y="25"/>
                      </a:cubicBezTo>
                      <a:lnTo>
                        <a:pt x="49" y="26"/>
                      </a:lnTo>
                      <a:cubicBezTo>
                        <a:pt x="48" y="26"/>
                        <a:pt x="48" y="27"/>
                        <a:pt x="47" y="27"/>
                      </a:cubicBezTo>
                      <a:lnTo>
                        <a:pt x="46" y="26"/>
                      </a:lnTo>
                      <a:close/>
                      <a:moveTo>
                        <a:pt x="48" y="25"/>
                      </a:moveTo>
                      <a:cubicBezTo>
                        <a:pt x="48" y="25"/>
                        <a:pt x="49" y="24"/>
                        <a:pt x="49" y="24"/>
                      </a:cubicBezTo>
                      <a:lnTo>
                        <a:pt x="50" y="24"/>
                      </a:lnTo>
                      <a:cubicBezTo>
                        <a:pt x="50" y="25"/>
                        <a:pt x="49" y="25"/>
                        <a:pt x="49" y="26"/>
                      </a:cubicBezTo>
                      <a:lnTo>
                        <a:pt x="48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50" y="24"/>
                      </a:moveTo>
                      <a:lnTo>
                        <a:pt x="50" y="24"/>
                      </a:lnTo>
                      <a:close/>
                      <a:moveTo>
                        <a:pt x="49" y="24"/>
                      </a:moveTo>
                      <a:cubicBezTo>
                        <a:pt x="49" y="23"/>
                        <a:pt x="49" y="23"/>
                        <a:pt x="49" y="23"/>
                      </a:cubicBezTo>
                      <a:lnTo>
                        <a:pt x="51" y="23"/>
                      </a:lnTo>
                      <a:cubicBezTo>
                        <a:pt x="51" y="23"/>
                        <a:pt x="51" y="24"/>
                        <a:pt x="50" y="24"/>
                      </a:cubicBezTo>
                      <a:lnTo>
                        <a:pt x="49" y="24"/>
                      </a:lnTo>
                      <a:close/>
                      <a:moveTo>
                        <a:pt x="49" y="23"/>
                      </a:moveTo>
                      <a:cubicBezTo>
                        <a:pt x="49" y="22"/>
                        <a:pt x="49" y="22"/>
                        <a:pt x="49" y="22"/>
                      </a:cubicBezTo>
                      <a:lnTo>
                        <a:pt x="50" y="21"/>
                      </a:lnTo>
                      <a:cubicBezTo>
                        <a:pt x="51" y="22"/>
                        <a:pt x="51" y="22"/>
                        <a:pt x="51" y="23"/>
                      </a:cubicBezTo>
                      <a:lnTo>
                        <a:pt x="49" y="23"/>
                      </a:lnTo>
                      <a:close/>
                      <a:moveTo>
                        <a:pt x="49" y="22"/>
                      </a:moveTo>
                      <a:cubicBezTo>
                        <a:pt x="48" y="20"/>
                        <a:pt x="46" y="19"/>
                        <a:pt x="45" y="18"/>
                      </a:cubicBezTo>
                      <a:lnTo>
                        <a:pt x="46" y="17"/>
                      </a:lnTo>
                      <a:cubicBezTo>
                        <a:pt x="47" y="18"/>
                        <a:pt x="50" y="19"/>
                        <a:pt x="50" y="21"/>
                      </a:cubicBezTo>
                      <a:lnTo>
                        <a:pt x="49" y="22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5" y="18"/>
                      </a:lnTo>
                      <a:lnTo>
                        <a:pt x="46" y="1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4" name="Google Shape;2234;p237"/>
                <p:cNvSpPr/>
                <p:nvPr/>
              </p:nvSpPr>
              <p:spPr>
                <a:xfrm>
                  <a:off x="830" y="3931"/>
                  <a:ext cx="65" cy="65"/>
                </a:xfrm>
                <a:custGeom>
                  <a:rect b="b" l="l" r="r" t="t"/>
                  <a:pathLst>
                    <a:path extrusionOk="0" h="38" w="48">
                      <a:moveTo>
                        <a:pt x="22" y="14"/>
                      </a:moveTo>
                      <a:cubicBezTo>
                        <a:pt x="16" y="11"/>
                        <a:pt x="12" y="0"/>
                        <a:pt x="3" y="3"/>
                      </a:cubicBezTo>
                      <a:cubicBezTo>
                        <a:pt x="1" y="3"/>
                        <a:pt x="0" y="8"/>
                        <a:pt x="1" y="10"/>
                      </a:cubicBezTo>
                      <a:cubicBezTo>
                        <a:pt x="5" y="19"/>
                        <a:pt x="14" y="26"/>
                        <a:pt x="23" y="33"/>
                      </a:cubicBezTo>
                      <a:cubicBezTo>
                        <a:pt x="30" y="38"/>
                        <a:pt x="41" y="34"/>
                        <a:pt x="46" y="27"/>
                      </a:cubicBezTo>
                      <a:cubicBezTo>
                        <a:pt x="48" y="25"/>
                        <a:pt x="46" y="21"/>
                        <a:pt x="42" y="20"/>
                      </a:cubicBezTo>
                      <a:cubicBezTo>
                        <a:pt x="35" y="19"/>
                        <a:pt x="27" y="16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5" name="Google Shape;2235;p237"/>
                <p:cNvSpPr/>
                <p:nvPr/>
              </p:nvSpPr>
              <p:spPr>
                <a:xfrm>
                  <a:off x="830" y="3933"/>
                  <a:ext cx="65" cy="60"/>
                </a:xfrm>
                <a:custGeom>
                  <a:rect b="b" l="l" r="r" t="t"/>
                  <a:pathLst>
                    <a:path extrusionOk="0" h="35" w="48">
                      <a:moveTo>
                        <a:pt x="22" y="13"/>
                      </a:moveTo>
                      <a:lnTo>
                        <a:pt x="22" y="13"/>
                      </a:lnTo>
                      <a:lnTo>
                        <a:pt x="22" y="12"/>
                      </a:lnTo>
                      <a:lnTo>
                        <a:pt x="22" y="13"/>
                      </a:lnTo>
                      <a:close/>
                      <a:moveTo>
                        <a:pt x="22" y="12"/>
                      </a:moveTo>
                      <a:lnTo>
                        <a:pt x="22" y="12"/>
                      </a:lnTo>
                      <a:lnTo>
                        <a:pt x="22" y="13"/>
                      </a:lnTo>
                      <a:lnTo>
                        <a:pt x="22" y="12"/>
                      </a:lnTo>
                      <a:close/>
                      <a:moveTo>
                        <a:pt x="22" y="13"/>
                      </a:moveTo>
                      <a:cubicBezTo>
                        <a:pt x="20" y="12"/>
                        <a:pt x="18" y="10"/>
                        <a:pt x="16" y="8"/>
                      </a:cubicBezTo>
                      <a:lnTo>
                        <a:pt x="17" y="8"/>
                      </a:lnTo>
                      <a:cubicBezTo>
                        <a:pt x="19" y="9"/>
                        <a:pt x="21" y="11"/>
                        <a:pt x="22" y="12"/>
                      </a:cubicBezTo>
                      <a:lnTo>
                        <a:pt x="22" y="13"/>
                      </a:lnTo>
                      <a:close/>
                      <a:moveTo>
                        <a:pt x="16" y="8"/>
                      </a:moveTo>
                      <a:cubicBezTo>
                        <a:pt x="12" y="5"/>
                        <a:pt x="9" y="1"/>
                        <a:pt x="4" y="2"/>
                      </a:cubicBezTo>
                      <a:lnTo>
                        <a:pt x="3" y="1"/>
                      </a:lnTo>
                      <a:cubicBezTo>
                        <a:pt x="9" y="0"/>
                        <a:pt x="13" y="4"/>
                        <a:pt x="17" y="8"/>
                      </a:cubicBezTo>
                      <a:lnTo>
                        <a:pt x="16" y="8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4" y="2"/>
                      </a:cubicBezTo>
                      <a:lnTo>
                        <a:pt x="3" y="1"/>
                      </a:lnTo>
                      <a:cubicBezTo>
                        <a:pt x="3" y="1"/>
                        <a:pt x="3" y="1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4" y="2"/>
                      </a:moveTo>
                      <a:cubicBezTo>
                        <a:pt x="3" y="3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3"/>
                        <a:pt x="2" y="2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8"/>
                        <a:pt x="2" y="8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cubicBezTo>
                        <a:pt x="2" y="9"/>
                        <a:pt x="2" y="9"/>
                        <a:pt x="2" y="9"/>
                      </a:cubicBezTo>
                      <a:lnTo>
                        <a:pt x="0" y="9"/>
                      </a:lnTo>
                      <a:cubicBezTo>
                        <a:pt x="0" y="9"/>
                        <a:pt x="0" y="9"/>
                        <a:pt x="0" y="9"/>
                      </a:cubicBezTo>
                      <a:lnTo>
                        <a:pt x="2" y="8"/>
                      </a:lnTo>
                      <a:close/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1" y="9"/>
                      </a:lnTo>
                      <a:lnTo>
                        <a:pt x="2" y="9"/>
                      </a:lnTo>
                      <a:close/>
                      <a:moveTo>
                        <a:pt x="2" y="9"/>
                      </a:moveTo>
                      <a:cubicBezTo>
                        <a:pt x="6" y="17"/>
                        <a:pt x="14" y="24"/>
                        <a:pt x="22" y="30"/>
                      </a:cubicBezTo>
                      <a:lnTo>
                        <a:pt x="21" y="31"/>
                      </a:lnTo>
                      <a:cubicBezTo>
                        <a:pt x="13" y="25"/>
                        <a:pt x="5" y="18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22" y="30"/>
                      </a:moveTo>
                      <a:lnTo>
                        <a:pt x="24" y="31"/>
                      </a:lnTo>
                      <a:lnTo>
                        <a:pt x="23" y="32"/>
                      </a:lnTo>
                      <a:lnTo>
                        <a:pt x="21" y="31"/>
                      </a:lnTo>
                      <a:lnTo>
                        <a:pt x="22" y="30"/>
                      </a:lnTo>
                      <a:close/>
                      <a:moveTo>
                        <a:pt x="23" y="32"/>
                      </a:moveTo>
                      <a:lnTo>
                        <a:pt x="23" y="32"/>
                      </a:lnTo>
                      <a:close/>
                      <a:moveTo>
                        <a:pt x="24" y="31"/>
                      </a:moveTo>
                      <a:cubicBezTo>
                        <a:pt x="24" y="32"/>
                        <a:pt x="25" y="32"/>
                        <a:pt x="25" y="32"/>
                      </a:cubicBezTo>
                      <a:lnTo>
                        <a:pt x="24" y="33"/>
                      </a:lnTo>
                      <a:cubicBezTo>
                        <a:pt x="24" y="33"/>
                        <a:pt x="23" y="33"/>
                        <a:pt x="23" y="32"/>
                      </a:cubicBezTo>
                      <a:lnTo>
                        <a:pt x="24" y="31"/>
                      </a:lnTo>
                      <a:close/>
                      <a:moveTo>
                        <a:pt x="25" y="32"/>
                      </a:moveTo>
                      <a:cubicBezTo>
                        <a:pt x="28" y="34"/>
                        <a:pt x="31" y="34"/>
                        <a:pt x="34" y="33"/>
                      </a:cubicBezTo>
                      <a:lnTo>
                        <a:pt x="35" y="34"/>
                      </a:lnTo>
                      <a:cubicBezTo>
                        <a:pt x="31" y="35"/>
                        <a:pt x="27" y="35"/>
                        <a:pt x="24" y="33"/>
                      </a:cubicBezTo>
                      <a:lnTo>
                        <a:pt x="25" y="32"/>
                      </a:lnTo>
                      <a:close/>
                      <a:moveTo>
                        <a:pt x="34" y="33"/>
                      </a:moveTo>
                      <a:cubicBezTo>
                        <a:pt x="37" y="32"/>
                        <a:pt x="41" y="31"/>
                        <a:pt x="43" y="28"/>
                      </a:cubicBezTo>
                      <a:lnTo>
                        <a:pt x="44" y="29"/>
                      </a:lnTo>
                      <a:cubicBezTo>
                        <a:pt x="42" y="32"/>
                        <a:pt x="38" y="33"/>
                        <a:pt x="35" y="34"/>
                      </a:cubicBezTo>
                      <a:lnTo>
                        <a:pt x="34" y="33"/>
                      </a:lnTo>
                      <a:close/>
                      <a:moveTo>
                        <a:pt x="44" y="29"/>
                      </a:moveTo>
                      <a:lnTo>
                        <a:pt x="44" y="29"/>
                      </a:lnTo>
                      <a:close/>
                      <a:moveTo>
                        <a:pt x="43" y="28"/>
                      </a:moveTo>
                      <a:cubicBezTo>
                        <a:pt x="44" y="28"/>
                        <a:pt x="44" y="27"/>
                        <a:pt x="45" y="26"/>
                      </a:cubicBezTo>
                      <a:lnTo>
                        <a:pt x="46" y="27"/>
                      </a:lnTo>
                      <a:cubicBezTo>
                        <a:pt x="46" y="28"/>
                        <a:pt x="45" y="28"/>
                        <a:pt x="44" y="29"/>
                      </a:cubicBezTo>
                      <a:lnTo>
                        <a:pt x="43" y="28"/>
                      </a:lnTo>
                      <a:close/>
                      <a:moveTo>
                        <a:pt x="45" y="26"/>
                      </a:moveTo>
                      <a:lnTo>
                        <a:pt x="45" y="26"/>
                      </a:lnTo>
                      <a:lnTo>
                        <a:pt x="46" y="26"/>
                      </a:lnTo>
                      <a:lnTo>
                        <a:pt x="45" y="26"/>
                      </a:lnTo>
                      <a:close/>
                      <a:moveTo>
                        <a:pt x="45" y="26"/>
                      </a:moveTo>
                      <a:cubicBezTo>
                        <a:pt x="45" y="26"/>
                        <a:pt x="46" y="25"/>
                        <a:pt x="46" y="25"/>
                      </a:cubicBezTo>
                      <a:lnTo>
                        <a:pt x="47" y="25"/>
                      </a:lnTo>
                      <a:cubicBezTo>
                        <a:pt x="47" y="26"/>
                        <a:pt x="47" y="26"/>
                        <a:pt x="46" y="27"/>
                      </a:cubicBezTo>
                      <a:lnTo>
                        <a:pt x="45" y="26"/>
                      </a:lnTo>
                      <a:close/>
                      <a:moveTo>
                        <a:pt x="46" y="25"/>
                      </a:moveTo>
                      <a:cubicBezTo>
                        <a:pt x="46" y="24"/>
                        <a:pt x="46" y="23"/>
                        <a:pt x="46" y="22"/>
                      </a:cubicBezTo>
                      <a:lnTo>
                        <a:pt x="47" y="22"/>
                      </a:lnTo>
                      <a:cubicBezTo>
                        <a:pt x="47" y="23"/>
                        <a:pt x="48" y="24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6" y="22"/>
                      </a:moveTo>
                      <a:cubicBezTo>
                        <a:pt x="45" y="22"/>
                        <a:pt x="44" y="21"/>
                        <a:pt x="44" y="20"/>
                      </a:cubicBezTo>
                      <a:lnTo>
                        <a:pt x="45" y="19"/>
                      </a:lnTo>
                      <a:cubicBezTo>
                        <a:pt x="46" y="20"/>
                        <a:pt x="46" y="21"/>
                        <a:pt x="47" y="22"/>
                      </a:cubicBezTo>
                      <a:lnTo>
                        <a:pt x="46" y="22"/>
                      </a:lnTo>
                      <a:close/>
                      <a:moveTo>
                        <a:pt x="44" y="20"/>
                      </a:moveTo>
                      <a:cubicBezTo>
                        <a:pt x="43" y="20"/>
                        <a:pt x="42" y="20"/>
                        <a:pt x="42" y="19"/>
                      </a:cubicBezTo>
                      <a:lnTo>
                        <a:pt x="42" y="18"/>
                      </a:lnTo>
                      <a:cubicBezTo>
                        <a:pt x="43" y="18"/>
                        <a:pt x="44" y="19"/>
                        <a:pt x="45" y="19"/>
                      </a:cubicBezTo>
                      <a:lnTo>
                        <a:pt x="44" y="20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2" y="18"/>
                      </a:lnTo>
                      <a:lnTo>
                        <a:pt x="42" y="19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cubicBezTo>
                        <a:pt x="41" y="19"/>
                        <a:pt x="40" y="19"/>
                        <a:pt x="39" y="19"/>
                      </a:cubicBezTo>
                      <a:lnTo>
                        <a:pt x="39" y="18"/>
                      </a:lnTo>
                      <a:cubicBezTo>
                        <a:pt x="40" y="18"/>
                        <a:pt x="41" y="18"/>
                        <a:pt x="42" y="18"/>
                      </a:cubicBezTo>
                      <a:lnTo>
                        <a:pt x="42" y="19"/>
                      </a:lnTo>
                      <a:close/>
                      <a:moveTo>
                        <a:pt x="39" y="19"/>
                      </a:moveTo>
                      <a:cubicBezTo>
                        <a:pt x="38" y="19"/>
                        <a:pt x="37" y="18"/>
                        <a:pt x="36" y="18"/>
                      </a:cubicBezTo>
                      <a:lnTo>
                        <a:pt x="36" y="17"/>
                      </a:lnTo>
                      <a:cubicBezTo>
                        <a:pt x="37" y="17"/>
                        <a:pt x="38" y="17"/>
                        <a:pt x="39" y="18"/>
                      </a:cubicBezTo>
                      <a:lnTo>
                        <a:pt x="39" y="19"/>
                      </a:lnTo>
                      <a:close/>
                      <a:moveTo>
                        <a:pt x="36" y="18"/>
                      </a:moveTo>
                      <a:cubicBezTo>
                        <a:pt x="30" y="17"/>
                        <a:pt x="26" y="15"/>
                        <a:pt x="22" y="13"/>
                      </a:cubicBezTo>
                      <a:lnTo>
                        <a:pt x="22" y="12"/>
                      </a:lnTo>
                      <a:cubicBezTo>
                        <a:pt x="26" y="14"/>
                        <a:pt x="31" y="16"/>
                        <a:pt x="36" y="17"/>
                      </a:cubicBezTo>
                      <a:lnTo>
                        <a:pt x="36" y="18"/>
                      </a:lnTo>
                      <a:close/>
                      <a:moveTo>
                        <a:pt x="22" y="13"/>
                      </a:moveTo>
                      <a:lnTo>
                        <a:pt x="22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237"/>
                <p:cNvSpPr/>
                <p:nvPr/>
              </p:nvSpPr>
              <p:spPr>
                <a:xfrm>
                  <a:off x="869" y="3984"/>
                  <a:ext cx="73" cy="46"/>
                </a:xfrm>
                <a:custGeom>
                  <a:rect b="b" l="l" r="r" t="t"/>
                  <a:pathLst>
                    <a:path extrusionOk="0" h="27" w="53">
                      <a:moveTo>
                        <a:pt x="26" y="5"/>
                      </a:moveTo>
                      <a:cubicBezTo>
                        <a:pt x="20" y="10"/>
                        <a:pt x="9" y="8"/>
                        <a:pt x="5" y="13"/>
                      </a:cubicBezTo>
                      <a:cubicBezTo>
                        <a:pt x="4" y="15"/>
                        <a:pt x="0" y="21"/>
                        <a:pt x="5" y="23"/>
                      </a:cubicBezTo>
                      <a:cubicBezTo>
                        <a:pt x="18" y="27"/>
                        <a:pt x="34" y="24"/>
                        <a:pt x="49" y="26"/>
                      </a:cubicBezTo>
                      <a:cubicBezTo>
                        <a:pt x="53" y="16"/>
                        <a:pt x="47" y="7"/>
                        <a:pt x="37" y="2"/>
                      </a:cubicBezTo>
                      <a:cubicBezTo>
                        <a:pt x="34" y="0"/>
                        <a:pt x="29" y="2"/>
                        <a:pt x="2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237"/>
                <p:cNvSpPr/>
                <p:nvPr/>
              </p:nvSpPr>
              <p:spPr>
                <a:xfrm>
                  <a:off x="872" y="3986"/>
                  <a:ext cx="67" cy="42"/>
                </a:xfrm>
                <a:custGeom>
                  <a:rect b="b" l="l" r="r" t="t"/>
                  <a:pathLst>
                    <a:path extrusionOk="0" h="25" w="49">
                      <a:moveTo>
                        <a:pt x="25" y="4"/>
                      </a:moveTo>
                      <a:cubicBezTo>
                        <a:pt x="22" y="7"/>
                        <a:pt x="18" y="8"/>
                        <a:pt x="13" y="9"/>
                      </a:cubicBezTo>
                      <a:lnTo>
                        <a:pt x="13" y="7"/>
                      </a:lnTo>
                      <a:cubicBezTo>
                        <a:pt x="17" y="7"/>
                        <a:pt x="21" y="6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3" y="9"/>
                      </a:moveTo>
                      <a:cubicBezTo>
                        <a:pt x="10" y="9"/>
                        <a:pt x="6" y="10"/>
                        <a:pt x="4" y="13"/>
                      </a:cubicBezTo>
                      <a:lnTo>
                        <a:pt x="3" y="12"/>
                      </a:lnTo>
                      <a:cubicBezTo>
                        <a:pt x="5" y="9"/>
                        <a:pt x="9" y="8"/>
                        <a:pt x="13" y="7"/>
                      </a:cubicBezTo>
                      <a:lnTo>
                        <a:pt x="13" y="9"/>
                      </a:lnTo>
                      <a:close/>
                      <a:moveTo>
                        <a:pt x="4" y="13"/>
                      </a:moveTo>
                      <a:lnTo>
                        <a:pt x="4" y="13"/>
                      </a:lnTo>
                      <a:lnTo>
                        <a:pt x="3" y="12"/>
                      </a:lnTo>
                      <a:lnTo>
                        <a:pt x="4" y="13"/>
                      </a:lnTo>
                      <a:close/>
                      <a:moveTo>
                        <a:pt x="4" y="13"/>
                      </a:moveTo>
                      <a:cubicBezTo>
                        <a:pt x="3" y="14"/>
                        <a:pt x="3" y="15"/>
                        <a:pt x="2" y="16"/>
                      </a:cubicBezTo>
                      <a:lnTo>
                        <a:pt x="1" y="16"/>
                      </a:lnTo>
                      <a:cubicBezTo>
                        <a:pt x="1" y="14"/>
                        <a:pt x="2" y="13"/>
                        <a:pt x="3" y="12"/>
                      </a:cubicBezTo>
                      <a:lnTo>
                        <a:pt x="4" y="13"/>
                      </a:lnTo>
                      <a:close/>
                      <a:moveTo>
                        <a:pt x="2" y="16"/>
                      </a:moveTo>
                      <a:cubicBezTo>
                        <a:pt x="2" y="17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7"/>
                        <a:pt x="1" y="16"/>
                      </a:cubicBezTo>
                      <a:lnTo>
                        <a:pt x="2" y="16"/>
                      </a:lnTo>
                      <a:close/>
                      <a:moveTo>
                        <a:pt x="1" y="19"/>
                      </a:moveTo>
                      <a:cubicBezTo>
                        <a:pt x="1" y="20"/>
                        <a:pt x="2" y="20"/>
                        <a:pt x="2" y="21"/>
                      </a:cubicBezTo>
                      <a:lnTo>
                        <a:pt x="1" y="22"/>
                      </a:lnTo>
                      <a:cubicBezTo>
                        <a:pt x="0" y="21"/>
                        <a:pt x="0" y="20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2" y="22"/>
                        <a:pt x="1" y="22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3" y="22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11" y="24"/>
                        <a:pt x="20" y="24"/>
                        <a:pt x="30" y="24"/>
                      </a:cubicBezTo>
                      <a:lnTo>
                        <a:pt x="30" y="25"/>
                      </a:lnTo>
                      <a:cubicBezTo>
                        <a:pt x="20" y="25"/>
                        <a:pt x="11" y="25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30" y="24"/>
                      </a:moveTo>
                      <a:cubicBezTo>
                        <a:pt x="35" y="23"/>
                        <a:pt x="41" y="23"/>
                        <a:pt x="47" y="24"/>
                      </a:cubicBezTo>
                      <a:lnTo>
                        <a:pt x="47" y="25"/>
                      </a:lnTo>
                      <a:cubicBezTo>
                        <a:pt x="41" y="25"/>
                        <a:pt x="35" y="25"/>
                        <a:pt x="30" y="25"/>
                      </a:cubicBezTo>
                      <a:lnTo>
                        <a:pt x="30" y="24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cubicBezTo>
                        <a:pt x="47" y="23"/>
                        <a:pt x="47" y="22"/>
                        <a:pt x="47" y="21"/>
                      </a:cubicBezTo>
                      <a:lnTo>
                        <a:pt x="49" y="21"/>
                      </a:lnTo>
                      <a:cubicBezTo>
                        <a:pt x="48" y="22"/>
                        <a:pt x="48" y="23"/>
                        <a:pt x="47" y="25"/>
                      </a:cubicBezTo>
                      <a:lnTo>
                        <a:pt x="46" y="24"/>
                      </a:lnTo>
                      <a:close/>
                      <a:moveTo>
                        <a:pt x="47" y="21"/>
                      </a:moveTo>
                      <a:cubicBezTo>
                        <a:pt x="47" y="19"/>
                        <a:pt x="47" y="18"/>
                        <a:pt x="47" y="17"/>
                      </a:cubicBezTo>
                      <a:lnTo>
                        <a:pt x="49" y="17"/>
                      </a:lnTo>
                      <a:cubicBezTo>
                        <a:pt x="49" y="18"/>
                        <a:pt x="49" y="19"/>
                        <a:pt x="49" y="21"/>
                      </a:cubicBezTo>
                      <a:lnTo>
                        <a:pt x="47" y="21"/>
                      </a:lnTo>
                      <a:close/>
                      <a:moveTo>
                        <a:pt x="47" y="17"/>
                      </a:moveTo>
                      <a:cubicBezTo>
                        <a:pt x="46" y="11"/>
                        <a:pt x="41" y="5"/>
                        <a:pt x="35" y="2"/>
                      </a:cubicBezTo>
                      <a:lnTo>
                        <a:pt x="36" y="0"/>
                      </a:lnTo>
                      <a:cubicBezTo>
                        <a:pt x="43" y="4"/>
                        <a:pt x="48" y="10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35" y="2"/>
                      </a:moveTo>
                      <a:lnTo>
                        <a:pt x="35" y="1"/>
                      </a:lnTo>
                      <a:lnTo>
                        <a:pt x="35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6" y="0"/>
                      </a:ln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6" y="0"/>
                      </a:cubicBezTo>
                      <a:lnTo>
                        <a:pt x="35" y="1"/>
                      </a:lnTo>
                      <a:close/>
                      <a:moveTo>
                        <a:pt x="34" y="1"/>
                      </a:moveTo>
                      <a:cubicBezTo>
                        <a:pt x="33" y="1"/>
                        <a:pt x="33" y="1"/>
                        <a:pt x="32" y="1"/>
                      </a:cubicBezTo>
                      <a:lnTo>
                        <a:pt x="32" y="0"/>
                      </a:lnTo>
                      <a:cubicBezTo>
                        <a:pt x="33" y="0"/>
                        <a:pt x="34" y="0"/>
                        <a:pt x="34" y="0"/>
                      </a:cubicBezTo>
                      <a:lnTo>
                        <a:pt x="34" y="1"/>
                      </a:lnTo>
                      <a:close/>
                      <a:moveTo>
                        <a:pt x="32" y="1"/>
                      </a:moveTo>
                      <a:cubicBezTo>
                        <a:pt x="30" y="1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2" y="0"/>
                      </a:cubicBezTo>
                      <a:lnTo>
                        <a:pt x="32" y="1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4" y="4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8" name="Google Shape;2238;p237"/>
                <p:cNvSpPr/>
                <p:nvPr/>
              </p:nvSpPr>
              <p:spPr>
                <a:xfrm>
                  <a:off x="923" y="3861"/>
                  <a:ext cx="87" cy="73"/>
                </a:xfrm>
                <a:custGeom>
                  <a:rect b="b" l="l" r="r" t="t"/>
                  <a:pathLst>
                    <a:path extrusionOk="0" h="43" w="63">
                      <a:moveTo>
                        <a:pt x="45" y="10"/>
                      </a:moveTo>
                      <a:cubicBezTo>
                        <a:pt x="37" y="6"/>
                        <a:pt x="32" y="0"/>
                        <a:pt x="23" y="3"/>
                      </a:cubicBezTo>
                      <a:cubicBezTo>
                        <a:pt x="11" y="5"/>
                        <a:pt x="11" y="18"/>
                        <a:pt x="0" y="22"/>
                      </a:cubicBezTo>
                      <a:cubicBezTo>
                        <a:pt x="5" y="34"/>
                        <a:pt x="23" y="36"/>
                        <a:pt x="35" y="41"/>
                      </a:cubicBezTo>
                      <a:cubicBezTo>
                        <a:pt x="38" y="43"/>
                        <a:pt x="42" y="41"/>
                        <a:pt x="44" y="39"/>
                      </a:cubicBezTo>
                      <a:cubicBezTo>
                        <a:pt x="50" y="31"/>
                        <a:pt x="54" y="25"/>
                        <a:pt x="60" y="18"/>
                      </a:cubicBezTo>
                      <a:cubicBezTo>
                        <a:pt x="63" y="15"/>
                        <a:pt x="51" y="13"/>
                        <a:pt x="45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237"/>
                <p:cNvSpPr/>
                <p:nvPr/>
              </p:nvSpPr>
              <p:spPr>
                <a:xfrm>
                  <a:off x="922" y="3861"/>
                  <a:ext cx="85" cy="72"/>
                </a:xfrm>
                <a:custGeom>
                  <a:rect b="b" l="l" r="r" t="t"/>
                  <a:pathLst>
                    <a:path extrusionOk="0" h="42" w="62"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cubicBezTo>
                        <a:pt x="44" y="10"/>
                        <a:pt x="42" y="9"/>
                        <a:pt x="41" y="8"/>
                      </a:cubicBezTo>
                      <a:lnTo>
                        <a:pt x="42" y="7"/>
                      </a:lnTo>
                      <a:cubicBezTo>
                        <a:pt x="43" y="8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1"/>
                        <a:pt x="24" y="3"/>
                      </a:cubicBezTo>
                      <a:lnTo>
                        <a:pt x="23" y="2"/>
                      </a:lnTo>
                      <a:cubicBezTo>
                        <a:pt x="31" y="0"/>
                        <a:pt x="36" y="3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close/>
                      <a:moveTo>
                        <a:pt x="24" y="3"/>
                      </a:moveTo>
                      <a:cubicBezTo>
                        <a:pt x="18" y="4"/>
                        <a:pt x="15" y="8"/>
                        <a:pt x="12" y="12"/>
                      </a:cubicBezTo>
                      <a:lnTo>
                        <a:pt x="11" y="12"/>
                      </a:lnTo>
                      <a:cubicBezTo>
                        <a:pt x="14" y="8"/>
                        <a:pt x="17" y="3"/>
                        <a:pt x="23" y="2"/>
                      </a:cubicBezTo>
                      <a:lnTo>
                        <a:pt x="24" y="3"/>
                      </a:lnTo>
                      <a:close/>
                      <a:moveTo>
                        <a:pt x="12" y="12"/>
                      </a:moveTo>
                      <a:cubicBezTo>
                        <a:pt x="10" y="16"/>
                        <a:pt x="7" y="20"/>
                        <a:pt x="1" y="22"/>
                      </a:cubicBezTo>
                      <a:lnTo>
                        <a:pt x="1" y="21"/>
                      </a:lnTo>
                      <a:cubicBezTo>
                        <a:pt x="6" y="19"/>
                        <a:pt x="8" y="16"/>
                        <a:pt x="11" y="12"/>
                      </a:cubicBezTo>
                      <a:lnTo>
                        <a:pt x="12" y="12"/>
                      </a:lnTo>
                      <a:close/>
                      <a:moveTo>
                        <a:pt x="0" y="22"/>
                      </a:moveTo>
                      <a:lnTo>
                        <a:pt x="0" y="21"/>
                      </a:lnTo>
                      <a:lnTo>
                        <a:pt x="1" y="21"/>
                      </a:lnTo>
                      <a:lnTo>
                        <a:pt x="1" y="22"/>
                      </a:lnTo>
                      <a:lnTo>
                        <a:pt x="0" y="22"/>
                      </a:lnTo>
                      <a:close/>
                      <a:moveTo>
                        <a:pt x="2" y="21"/>
                      </a:moveTo>
                      <a:cubicBezTo>
                        <a:pt x="5" y="30"/>
                        <a:pt x="16" y="33"/>
                        <a:pt x="25" y="37"/>
                      </a:cubicBezTo>
                      <a:lnTo>
                        <a:pt x="25" y="38"/>
                      </a:lnTo>
                      <a:cubicBezTo>
                        <a:pt x="15" y="34"/>
                        <a:pt x="4" y="31"/>
                        <a:pt x="0" y="22"/>
                      </a:cubicBezTo>
                      <a:lnTo>
                        <a:pt x="2" y="21"/>
                      </a:lnTo>
                      <a:close/>
                      <a:moveTo>
                        <a:pt x="25" y="37"/>
                      </a:moveTo>
                      <a:cubicBezTo>
                        <a:pt x="29" y="38"/>
                        <a:pt x="33" y="39"/>
                        <a:pt x="37" y="41"/>
                      </a:cubicBezTo>
                      <a:lnTo>
                        <a:pt x="36" y="42"/>
                      </a:lnTo>
                      <a:cubicBezTo>
                        <a:pt x="32" y="40"/>
                        <a:pt x="29" y="39"/>
                        <a:pt x="25" y="38"/>
                      </a:cubicBezTo>
                      <a:lnTo>
                        <a:pt x="25" y="37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lnTo>
                        <a:pt x="36" y="41"/>
                      </a:lnTo>
                      <a:lnTo>
                        <a:pt x="36" y="42"/>
                      </a:lnTo>
                      <a:lnTo>
                        <a:pt x="36" y="41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cubicBezTo>
                        <a:pt x="37" y="41"/>
                        <a:pt x="37" y="41"/>
                        <a:pt x="38" y="41"/>
                      </a:cubicBezTo>
                      <a:lnTo>
                        <a:pt x="37" y="42"/>
                      </a:lnTo>
                      <a:cubicBezTo>
                        <a:pt x="37" y="42"/>
                        <a:pt x="36" y="42"/>
                        <a:pt x="36" y="42"/>
                      </a:cubicBezTo>
                      <a:lnTo>
                        <a:pt x="36" y="41"/>
                      </a:lnTo>
                      <a:close/>
                      <a:moveTo>
                        <a:pt x="38" y="41"/>
                      </a:moveTo>
                      <a:cubicBezTo>
                        <a:pt x="38" y="41"/>
                        <a:pt x="38" y="41"/>
                        <a:pt x="39" y="41"/>
                      </a:cubicBezTo>
                      <a:lnTo>
                        <a:pt x="39" y="42"/>
                      </a:lnTo>
                      <a:cubicBezTo>
                        <a:pt x="38" y="42"/>
                        <a:pt x="38" y="42"/>
                        <a:pt x="37" y="42"/>
                      </a:cubicBezTo>
                      <a:lnTo>
                        <a:pt x="38" y="41"/>
                      </a:lnTo>
                      <a:close/>
                      <a:moveTo>
                        <a:pt x="39" y="41"/>
                      </a:moveTo>
                      <a:cubicBezTo>
                        <a:pt x="41" y="41"/>
                        <a:pt x="43" y="40"/>
                        <a:pt x="45" y="39"/>
                      </a:cubicBezTo>
                      <a:lnTo>
                        <a:pt x="46" y="39"/>
                      </a:lnTo>
                      <a:cubicBezTo>
                        <a:pt x="44" y="41"/>
                        <a:pt x="42" y="42"/>
                        <a:pt x="39" y="42"/>
                      </a:cubicBezTo>
                      <a:lnTo>
                        <a:pt x="39" y="41"/>
                      </a:lnTo>
                      <a:close/>
                      <a:moveTo>
                        <a:pt x="46" y="39"/>
                      </a:moveTo>
                      <a:lnTo>
                        <a:pt x="46" y="39"/>
                      </a:lnTo>
                      <a:lnTo>
                        <a:pt x="45" y="39"/>
                      </a:lnTo>
                      <a:lnTo>
                        <a:pt x="46" y="39"/>
                      </a:lnTo>
                      <a:close/>
                      <a:moveTo>
                        <a:pt x="45" y="39"/>
                      </a:moveTo>
                      <a:cubicBezTo>
                        <a:pt x="47" y="36"/>
                        <a:pt x="49" y="33"/>
                        <a:pt x="50" y="30"/>
                      </a:cubicBezTo>
                      <a:lnTo>
                        <a:pt x="52" y="31"/>
                      </a:lnTo>
                      <a:cubicBezTo>
                        <a:pt x="50" y="34"/>
                        <a:pt x="48" y="36"/>
                        <a:pt x="46" y="39"/>
                      </a:cubicBezTo>
                      <a:lnTo>
                        <a:pt x="45" y="39"/>
                      </a:lnTo>
                      <a:close/>
                      <a:moveTo>
                        <a:pt x="50" y="30"/>
                      </a:moveTo>
                      <a:cubicBezTo>
                        <a:pt x="53" y="26"/>
                        <a:pt x="56" y="22"/>
                        <a:pt x="60" y="18"/>
                      </a:cubicBezTo>
                      <a:lnTo>
                        <a:pt x="61" y="19"/>
                      </a:lnTo>
                      <a:cubicBezTo>
                        <a:pt x="57" y="23"/>
                        <a:pt x="55" y="27"/>
                        <a:pt x="52" y="31"/>
                      </a:cubicBezTo>
                      <a:lnTo>
                        <a:pt x="50" y="30"/>
                      </a:lnTo>
                      <a:close/>
                      <a:moveTo>
                        <a:pt x="60" y="18"/>
                      </a:moveTo>
                      <a:lnTo>
                        <a:pt x="60" y="18"/>
                      </a:lnTo>
                      <a:lnTo>
                        <a:pt x="61" y="18"/>
                      </a:lnTo>
                      <a:lnTo>
                        <a:pt x="60" y="18"/>
                      </a:lnTo>
                      <a:close/>
                      <a:moveTo>
                        <a:pt x="60" y="18"/>
                      </a:moveTo>
                      <a:cubicBezTo>
                        <a:pt x="61" y="17"/>
                        <a:pt x="60" y="17"/>
                        <a:pt x="59" y="16"/>
                      </a:cubicBezTo>
                      <a:lnTo>
                        <a:pt x="60" y="15"/>
                      </a:lnTo>
                      <a:cubicBezTo>
                        <a:pt x="62" y="16"/>
                        <a:pt x="62" y="17"/>
                        <a:pt x="61" y="19"/>
                      </a:cubicBezTo>
                      <a:lnTo>
                        <a:pt x="60" y="18"/>
                      </a:lnTo>
                      <a:close/>
                      <a:moveTo>
                        <a:pt x="59" y="16"/>
                      </a:moveTo>
                      <a:cubicBezTo>
                        <a:pt x="58" y="15"/>
                        <a:pt x="56" y="14"/>
                        <a:pt x="53" y="14"/>
                      </a:cubicBezTo>
                      <a:lnTo>
                        <a:pt x="53" y="12"/>
                      </a:lnTo>
                      <a:cubicBezTo>
                        <a:pt x="56" y="13"/>
                        <a:pt x="59" y="14"/>
                        <a:pt x="60" y="15"/>
                      </a:cubicBezTo>
                      <a:lnTo>
                        <a:pt x="59" y="16"/>
                      </a:lnTo>
                      <a:close/>
                      <a:moveTo>
                        <a:pt x="53" y="14"/>
                      </a:moveTo>
                      <a:cubicBezTo>
                        <a:pt x="50" y="13"/>
                        <a:pt x="47" y="12"/>
                        <a:pt x="45" y="11"/>
                      </a:cubicBezTo>
                      <a:lnTo>
                        <a:pt x="46" y="10"/>
                      </a:lnTo>
                      <a:cubicBezTo>
                        <a:pt x="48" y="11"/>
                        <a:pt x="51" y="12"/>
                        <a:pt x="53" y="12"/>
                      </a:cubicBezTo>
                      <a:lnTo>
                        <a:pt x="53" y="14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237"/>
                <p:cNvSpPr/>
                <p:nvPr/>
              </p:nvSpPr>
              <p:spPr>
                <a:xfrm>
                  <a:off x="918" y="3936"/>
                  <a:ext cx="75" cy="73"/>
                </a:xfrm>
                <a:custGeom>
                  <a:rect b="b" l="l" r="r" t="t"/>
                  <a:pathLst>
                    <a:path extrusionOk="0" h="43" w="55">
                      <a:moveTo>
                        <a:pt x="37" y="10"/>
                      </a:moveTo>
                      <a:cubicBezTo>
                        <a:pt x="30" y="11"/>
                        <a:pt x="25" y="5"/>
                        <a:pt x="18" y="3"/>
                      </a:cubicBezTo>
                      <a:cubicBezTo>
                        <a:pt x="5" y="0"/>
                        <a:pt x="0" y="14"/>
                        <a:pt x="4" y="19"/>
                      </a:cubicBezTo>
                      <a:cubicBezTo>
                        <a:pt x="11" y="27"/>
                        <a:pt x="18" y="38"/>
                        <a:pt x="28" y="40"/>
                      </a:cubicBezTo>
                      <a:cubicBezTo>
                        <a:pt x="40" y="43"/>
                        <a:pt x="42" y="27"/>
                        <a:pt x="52" y="20"/>
                      </a:cubicBezTo>
                      <a:cubicBezTo>
                        <a:pt x="55" y="18"/>
                        <a:pt x="55" y="14"/>
                        <a:pt x="53" y="12"/>
                      </a:cubicBezTo>
                      <a:cubicBezTo>
                        <a:pt x="50" y="8"/>
                        <a:pt x="43" y="9"/>
                        <a:pt x="37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237"/>
                <p:cNvSpPr/>
                <p:nvPr/>
              </p:nvSpPr>
              <p:spPr>
                <a:xfrm>
                  <a:off x="920" y="3940"/>
                  <a:ext cx="74" cy="69"/>
                </a:xfrm>
                <a:custGeom>
                  <a:rect b="b" l="l" r="r" t="t"/>
                  <a:pathLst>
                    <a:path extrusionOk="0" h="41" w="54">
                      <a:moveTo>
                        <a:pt x="35" y="9"/>
                      </a:moveTo>
                      <a:cubicBezTo>
                        <a:pt x="31" y="9"/>
                        <a:pt x="27" y="7"/>
                        <a:pt x="23" y="5"/>
                      </a:cubicBezTo>
                      <a:lnTo>
                        <a:pt x="24" y="4"/>
                      </a:lnTo>
                      <a:cubicBezTo>
                        <a:pt x="28" y="6"/>
                        <a:pt x="31" y="8"/>
                        <a:pt x="35" y="7"/>
                      </a:cubicBezTo>
                      <a:lnTo>
                        <a:pt x="35" y="9"/>
                      </a:lnTo>
                      <a:close/>
                      <a:moveTo>
                        <a:pt x="23" y="5"/>
                      </a:moveTo>
                      <a:cubicBezTo>
                        <a:pt x="21" y="4"/>
                        <a:pt x="18" y="2"/>
                        <a:pt x="15" y="2"/>
                      </a:cubicBezTo>
                      <a:lnTo>
                        <a:pt x="16" y="0"/>
                      </a:lnTo>
                      <a:cubicBezTo>
                        <a:pt x="19" y="1"/>
                        <a:pt x="21" y="3"/>
                        <a:pt x="24" y="4"/>
                      </a:cubicBezTo>
                      <a:lnTo>
                        <a:pt x="23" y="5"/>
                      </a:lnTo>
                      <a:close/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5" y="2"/>
                      </a:moveTo>
                      <a:cubicBezTo>
                        <a:pt x="12" y="1"/>
                        <a:pt x="10" y="1"/>
                        <a:pt x="7" y="3"/>
                      </a:cubicBezTo>
                      <a:lnTo>
                        <a:pt x="7" y="2"/>
                      </a:lnTo>
                      <a:cubicBezTo>
                        <a:pt x="9" y="0"/>
                        <a:pt x="12" y="0"/>
                        <a:pt x="16" y="0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5"/>
                      </a:lnTo>
                      <a:cubicBezTo>
                        <a:pt x="4" y="3"/>
                        <a:pt x="5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4" y="5"/>
                      </a:moveTo>
                      <a:cubicBezTo>
                        <a:pt x="3" y="7"/>
                        <a:pt x="2" y="8"/>
                        <a:pt x="2" y="9"/>
                      </a:cubicBezTo>
                      <a:lnTo>
                        <a:pt x="1" y="9"/>
                      </a:lnTo>
                      <a:cubicBezTo>
                        <a:pt x="1" y="7"/>
                        <a:pt x="2" y="6"/>
                        <a:pt x="3" y="5"/>
                      </a:cubicBezTo>
                      <a:lnTo>
                        <a:pt x="4" y="5"/>
                      </a:lnTo>
                      <a:close/>
                      <a:moveTo>
                        <a:pt x="2" y="9"/>
                      </a:moveTo>
                      <a:cubicBezTo>
                        <a:pt x="1" y="12"/>
                        <a:pt x="1" y="15"/>
                        <a:pt x="3" y="17"/>
                      </a:cubicBezTo>
                      <a:lnTo>
                        <a:pt x="2" y="17"/>
                      </a:lnTo>
                      <a:cubicBezTo>
                        <a:pt x="0" y="15"/>
                        <a:pt x="0" y="12"/>
                        <a:pt x="1" y="9"/>
                      </a:cubicBezTo>
                      <a:lnTo>
                        <a:pt x="2" y="9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cubicBezTo>
                        <a:pt x="4" y="18"/>
                        <a:pt x="4" y="19"/>
                        <a:pt x="5" y="19"/>
                      </a:cubicBezTo>
                      <a:lnTo>
                        <a:pt x="4" y="20"/>
                      </a:lnTo>
                      <a:cubicBezTo>
                        <a:pt x="3" y="19"/>
                        <a:pt x="2" y="18"/>
                        <a:pt x="2" y="17"/>
                      </a:cubicBezTo>
                      <a:lnTo>
                        <a:pt x="3" y="17"/>
                      </a:lnTo>
                      <a:close/>
                      <a:moveTo>
                        <a:pt x="5" y="19"/>
                      </a:moveTo>
                      <a:cubicBezTo>
                        <a:pt x="11" y="27"/>
                        <a:pt x="17" y="36"/>
                        <a:pt x="26" y="38"/>
                      </a:cubicBezTo>
                      <a:lnTo>
                        <a:pt x="26" y="39"/>
                      </a:lnTo>
                      <a:cubicBezTo>
                        <a:pt x="16" y="37"/>
                        <a:pt x="10" y="28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26" y="39"/>
                      </a:moveTo>
                      <a:lnTo>
                        <a:pt x="26" y="39"/>
                      </a:lnTo>
                      <a:lnTo>
                        <a:pt x="26" y="38"/>
                      </a:lnTo>
                      <a:lnTo>
                        <a:pt x="26" y="39"/>
                      </a:lnTo>
                      <a:close/>
                      <a:moveTo>
                        <a:pt x="26" y="38"/>
                      </a:moveTo>
                      <a:cubicBezTo>
                        <a:pt x="33" y="39"/>
                        <a:pt x="37" y="34"/>
                        <a:pt x="41" y="28"/>
                      </a:cubicBezTo>
                      <a:lnTo>
                        <a:pt x="42" y="29"/>
                      </a:lnTo>
                      <a:cubicBezTo>
                        <a:pt x="38" y="35"/>
                        <a:pt x="34" y="41"/>
                        <a:pt x="26" y="39"/>
                      </a:cubicBezTo>
                      <a:lnTo>
                        <a:pt x="26" y="38"/>
                      </a:lnTo>
                      <a:close/>
                      <a:moveTo>
                        <a:pt x="41" y="28"/>
                      </a:moveTo>
                      <a:cubicBezTo>
                        <a:pt x="43" y="24"/>
                        <a:pt x="46" y="20"/>
                        <a:pt x="50" y="17"/>
                      </a:cubicBezTo>
                      <a:lnTo>
                        <a:pt x="51" y="18"/>
                      </a:lnTo>
                      <a:cubicBezTo>
                        <a:pt x="47" y="21"/>
                        <a:pt x="45" y="25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0" y="18"/>
                      </a:lnTo>
                      <a:lnTo>
                        <a:pt x="50" y="17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1" y="18"/>
                      </a:lnTo>
                      <a:lnTo>
                        <a:pt x="50" y="17"/>
                      </a:lnTo>
                      <a:close/>
                      <a:moveTo>
                        <a:pt x="51" y="18"/>
                      </a:moveTo>
                      <a:lnTo>
                        <a:pt x="51" y="18"/>
                      </a:lnTo>
                      <a:lnTo>
                        <a:pt x="50" y="18"/>
                      </a:lnTo>
                      <a:lnTo>
                        <a:pt x="51" y="18"/>
                      </a:lnTo>
                      <a:close/>
                      <a:moveTo>
                        <a:pt x="50" y="17"/>
                      </a:moveTo>
                      <a:cubicBezTo>
                        <a:pt x="50" y="17"/>
                        <a:pt x="51" y="17"/>
                        <a:pt x="51" y="16"/>
                      </a:cubicBezTo>
                      <a:lnTo>
                        <a:pt x="52" y="17"/>
                      </a:lnTo>
                      <a:cubicBezTo>
                        <a:pt x="52" y="18"/>
                        <a:pt x="51" y="18"/>
                        <a:pt x="51" y="18"/>
                      </a:cubicBezTo>
                      <a:lnTo>
                        <a:pt x="50" y="17"/>
                      </a:lnTo>
                      <a:close/>
                      <a:moveTo>
                        <a:pt x="51" y="16"/>
                      </a:moveTo>
                      <a:lnTo>
                        <a:pt x="51" y="16"/>
                      </a:lnTo>
                      <a:lnTo>
                        <a:pt x="51" y="17"/>
                      </a:ln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1" y="16"/>
                        <a:pt x="51" y="16"/>
                        <a:pt x="51" y="16"/>
                      </a:cubicBezTo>
                      <a:lnTo>
                        <a:pt x="53" y="16"/>
                      </a:lnTo>
                      <a:cubicBezTo>
                        <a:pt x="53" y="16"/>
                        <a:pt x="52" y="17"/>
                        <a:pt x="52" y="17"/>
                      </a:cubicBez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2" y="14"/>
                        <a:pt x="52" y="12"/>
                        <a:pt x="51" y="11"/>
                      </a:cubicBezTo>
                      <a:lnTo>
                        <a:pt x="52" y="10"/>
                      </a:lnTo>
                      <a:cubicBezTo>
                        <a:pt x="53" y="11"/>
                        <a:pt x="54" y="14"/>
                        <a:pt x="53" y="16"/>
                      </a:cubicBezTo>
                      <a:lnTo>
                        <a:pt x="51" y="16"/>
                      </a:lnTo>
                      <a:close/>
                      <a:moveTo>
                        <a:pt x="51" y="11"/>
                      </a:moveTo>
                      <a:lnTo>
                        <a:pt x="51" y="11"/>
                      </a:lnTo>
                      <a:lnTo>
                        <a:pt x="51" y="10"/>
                      </a:lnTo>
                      <a:lnTo>
                        <a:pt x="51" y="11"/>
                      </a:lnTo>
                      <a:close/>
                      <a:moveTo>
                        <a:pt x="51" y="11"/>
                      </a:moveTo>
                      <a:cubicBezTo>
                        <a:pt x="48" y="7"/>
                        <a:pt x="42" y="8"/>
                        <a:pt x="36" y="8"/>
                      </a:cubicBezTo>
                      <a:lnTo>
                        <a:pt x="36" y="7"/>
                      </a:lnTo>
                      <a:cubicBezTo>
                        <a:pt x="42" y="6"/>
                        <a:pt x="48" y="5"/>
                        <a:pt x="52" y="10"/>
                      </a:cubicBezTo>
                      <a:lnTo>
                        <a:pt x="51" y="11"/>
                      </a:lnTo>
                      <a:close/>
                      <a:moveTo>
                        <a:pt x="36" y="8"/>
                      </a:moveTo>
                      <a:lnTo>
                        <a:pt x="36" y="8"/>
                      </a:lnTo>
                      <a:close/>
                      <a:moveTo>
                        <a:pt x="36" y="8"/>
                      </a:moveTo>
                      <a:lnTo>
                        <a:pt x="35" y="9"/>
                      </a:lnTo>
                      <a:lnTo>
                        <a:pt x="35" y="7"/>
                      </a:lnTo>
                      <a:lnTo>
                        <a:pt x="36" y="7"/>
                      </a:lnTo>
                      <a:lnTo>
                        <a:pt x="36" y="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5" y="8"/>
                      </a:lnTo>
                      <a:lnTo>
                        <a:pt x="35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2" name="Google Shape;2242;p237"/>
                <p:cNvSpPr/>
                <p:nvPr/>
              </p:nvSpPr>
              <p:spPr>
                <a:xfrm>
                  <a:off x="1194" y="3770"/>
                  <a:ext cx="69" cy="90"/>
                </a:xfrm>
                <a:custGeom>
                  <a:rect b="b" l="l" r="r" t="t"/>
                  <a:pathLst>
                    <a:path extrusionOk="0" h="53" w="50">
                      <a:moveTo>
                        <a:pt x="18" y="4"/>
                      </a:moveTo>
                      <a:cubicBezTo>
                        <a:pt x="14" y="14"/>
                        <a:pt x="2" y="21"/>
                        <a:pt x="1" y="31"/>
                      </a:cubicBezTo>
                      <a:cubicBezTo>
                        <a:pt x="1" y="39"/>
                        <a:pt x="0" y="50"/>
                        <a:pt x="10" y="52"/>
                      </a:cubicBezTo>
                      <a:cubicBezTo>
                        <a:pt x="18" y="53"/>
                        <a:pt x="27" y="47"/>
                        <a:pt x="35" y="43"/>
                      </a:cubicBezTo>
                      <a:cubicBezTo>
                        <a:pt x="50" y="37"/>
                        <a:pt x="49" y="19"/>
                        <a:pt x="45" y="7"/>
                      </a:cubicBezTo>
                      <a:cubicBezTo>
                        <a:pt x="44" y="4"/>
                        <a:pt x="39" y="1"/>
                        <a:pt x="36" y="2"/>
                      </a:cubicBezTo>
                      <a:cubicBezTo>
                        <a:pt x="30" y="3"/>
                        <a:pt x="26" y="0"/>
                        <a:pt x="20" y="1"/>
                      </a:cubicBezTo>
                      <a:cubicBezTo>
                        <a:pt x="19" y="1"/>
                        <a:pt x="18" y="2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3" name="Google Shape;2243;p237"/>
                <p:cNvSpPr/>
                <p:nvPr/>
              </p:nvSpPr>
              <p:spPr>
                <a:xfrm>
                  <a:off x="1194" y="3770"/>
                  <a:ext cx="69" cy="90"/>
                </a:xfrm>
                <a:custGeom>
                  <a:rect b="b" l="l" r="r" t="t"/>
                  <a:pathLst>
                    <a:path extrusionOk="0" h="53" w="50">
                      <a:moveTo>
                        <a:pt x="18" y="4"/>
                      </a:moveTo>
                      <a:cubicBezTo>
                        <a:pt x="17" y="8"/>
                        <a:pt x="14" y="12"/>
                        <a:pt x="11" y="16"/>
                      </a:cubicBezTo>
                      <a:lnTo>
                        <a:pt x="9" y="15"/>
                      </a:lnTo>
                      <a:cubicBezTo>
                        <a:pt x="12" y="11"/>
                        <a:pt x="15" y="8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1" y="16"/>
                      </a:moveTo>
                      <a:cubicBezTo>
                        <a:pt x="6" y="20"/>
                        <a:pt x="2" y="25"/>
                        <a:pt x="2" y="31"/>
                      </a:cubicBezTo>
                      <a:lnTo>
                        <a:pt x="1" y="31"/>
                      </a:lnTo>
                      <a:cubicBezTo>
                        <a:pt x="1" y="25"/>
                        <a:pt x="5" y="20"/>
                        <a:pt x="9" y="15"/>
                      </a:cubicBezTo>
                      <a:lnTo>
                        <a:pt x="11" y="16"/>
                      </a:lnTo>
                      <a:close/>
                      <a:moveTo>
                        <a:pt x="2" y="31"/>
                      </a:moveTo>
                      <a:lnTo>
                        <a:pt x="2" y="31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1"/>
                      </a:moveTo>
                      <a:lnTo>
                        <a:pt x="2" y="32"/>
                      </a:lnTo>
                      <a:lnTo>
                        <a:pt x="1" y="32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2"/>
                      </a:moveTo>
                      <a:cubicBezTo>
                        <a:pt x="2" y="39"/>
                        <a:pt x="1" y="49"/>
                        <a:pt x="11" y="51"/>
                      </a:cubicBezTo>
                      <a:lnTo>
                        <a:pt x="10" y="52"/>
                      </a:lnTo>
                      <a:cubicBezTo>
                        <a:pt x="0" y="51"/>
                        <a:pt x="0" y="40"/>
                        <a:pt x="1" y="32"/>
                      </a:cubicBezTo>
                      <a:lnTo>
                        <a:pt x="2" y="32"/>
                      </a:lnTo>
                      <a:close/>
                      <a:moveTo>
                        <a:pt x="10" y="52"/>
                      </a:moveTo>
                      <a:lnTo>
                        <a:pt x="10" y="52"/>
                      </a:lnTo>
                      <a:close/>
                      <a:moveTo>
                        <a:pt x="11" y="51"/>
                      </a:moveTo>
                      <a:cubicBezTo>
                        <a:pt x="17" y="52"/>
                        <a:pt x="23" y="48"/>
                        <a:pt x="30" y="45"/>
                      </a:cubicBezTo>
                      <a:lnTo>
                        <a:pt x="31" y="46"/>
                      </a:lnTo>
                      <a:cubicBezTo>
                        <a:pt x="24" y="50"/>
                        <a:pt x="17" y="53"/>
                        <a:pt x="10" y="52"/>
                      </a:cubicBezTo>
                      <a:lnTo>
                        <a:pt x="11" y="51"/>
                      </a:lnTo>
                      <a:close/>
                      <a:moveTo>
                        <a:pt x="30" y="45"/>
                      </a:moveTo>
                      <a:cubicBezTo>
                        <a:pt x="32" y="44"/>
                        <a:pt x="33" y="44"/>
                        <a:pt x="35" y="43"/>
                      </a:cubicBezTo>
                      <a:lnTo>
                        <a:pt x="36" y="44"/>
                      </a:lnTo>
                      <a:cubicBezTo>
                        <a:pt x="34" y="45"/>
                        <a:pt x="32" y="45"/>
                        <a:pt x="31" y="46"/>
                      </a:cubicBezTo>
                      <a:lnTo>
                        <a:pt x="30" y="45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lnTo>
                        <a:pt x="35" y="43"/>
                      </a:lnTo>
                      <a:lnTo>
                        <a:pt x="36" y="44"/>
                      </a:lnTo>
                      <a:lnTo>
                        <a:pt x="35" y="43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cubicBezTo>
                        <a:pt x="37" y="42"/>
                        <a:pt x="39" y="41"/>
                        <a:pt x="40" y="39"/>
                      </a:cubicBezTo>
                      <a:lnTo>
                        <a:pt x="41" y="40"/>
                      </a:lnTo>
                      <a:cubicBezTo>
                        <a:pt x="40" y="42"/>
                        <a:pt x="38" y="43"/>
                        <a:pt x="36" y="44"/>
                      </a:cubicBezTo>
                      <a:lnTo>
                        <a:pt x="35" y="43"/>
                      </a:lnTo>
                      <a:close/>
                      <a:moveTo>
                        <a:pt x="40" y="39"/>
                      </a:moveTo>
                      <a:cubicBezTo>
                        <a:pt x="41" y="38"/>
                        <a:pt x="42" y="37"/>
                        <a:pt x="43" y="35"/>
                      </a:cubicBezTo>
                      <a:lnTo>
                        <a:pt x="45" y="36"/>
                      </a:lnTo>
                      <a:cubicBezTo>
                        <a:pt x="44" y="37"/>
                        <a:pt x="43" y="39"/>
                        <a:pt x="41" y="40"/>
                      </a:cubicBezTo>
                      <a:lnTo>
                        <a:pt x="40" y="39"/>
                      </a:lnTo>
                      <a:close/>
                      <a:moveTo>
                        <a:pt x="45" y="36"/>
                      </a:moveTo>
                      <a:lnTo>
                        <a:pt x="45" y="36"/>
                      </a:lnTo>
                      <a:lnTo>
                        <a:pt x="44" y="35"/>
                      </a:lnTo>
                      <a:lnTo>
                        <a:pt x="45" y="36"/>
                      </a:lnTo>
                      <a:close/>
                      <a:moveTo>
                        <a:pt x="43" y="35"/>
                      </a:moveTo>
                      <a:cubicBezTo>
                        <a:pt x="48" y="27"/>
                        <a:pt x="47" y="16"/>
                        <a:pt x="44" y="7"/>
                      </a:cubicBezTo>
                      <a:lnTo>
                        <a:pt x="46" y="7"/>
                      </a:lnTo>
                      <a:cubicBezTo>
                        <a:pt x="49" y="16"/>
                        <a:pt x="50" y="27"/>
                        <a:pt x="45" y="36"/>
                      </a:cubicBezTo>
                      <a:lnTo>
                        <a:pt x="43" y="35"/>
                      </a:lnTo>
                      <a:close/>
                      <a:moveTo>
                        <a:pt x="44" y="7"/>
                      </a:moveTo>
                      <a:lnTo>
                        <a:pt x="44" y="7"/>
                      </a:lnTo>
                      <a:lnTo>
                        <a:pt x="45" y="7"/>
                      </a:ln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4" y="7"/>
                        <a:pt x="44" y="7"/>
                        <a:pt x="44" y="7"/>
                      </a:cubicBezTo>
                      <a:lnTo>
                        <a:pt x="45" y="6"/>
                      </a:lnTo>
                      <a:cubicBezTo>
                        <a:pt x="45" y="7"/>
                        <a:pt x="45" y="7"/>
                        <a:pt x="46" y="7"/>
                      </a:cubicBez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3" y="5"/>
                        <a:pt x="42" y="4"/>
                        <a:pt x="41" y="4"/>
                      </a:cubicBezTo>
                      <a:lnTo>
                        <a:pt x="42" y="3"/>
                      </a:lnTo>
                      <a:cubicBezTo>
                        <a:pt x="43" y="3"/>
                        <a:pt x="45" y="5"/>
                        <a:pt x="45" y="6"/>
                      </a:cubicBezTo>
                      <a:lnTo>
                        <a:pt x="44" y="7"/>
                      </a:lnTo>
                      <a:close/>
                      <a:moveTo>
                        <a:pt x="41" y="4"/>
                      </a:moveTo>
                      <a:cubicBezTo>
                        <a:pt x="39" y="3"/>
                        <a:pt x="38" y="3"/>
                        <a:pt x="37" y="3"/>
                      </a:cubicBezTo>
                      <a:lnTo>
                        <a:pt x="36" y="2"/>
                      </a:lnTo>
                      <a:cubicBezTo>
                        <a:pt x="38" y="1"/>
                        <a:pt x="40" y="2"/>
                        <a:pt x="42" y="3"/>
                      </a:cubicBezTo>
                      <a:lnTo>
                        <a:pt x="41" y="4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6" y="3"/>
                        <a:pt x="36" y="3"/>
                      </a:cubicBezTo>
                      <a:lnTo>
                        <a:pt x="36" y="2"/>
                      </a:lnTo>
                      <a:cubicBezTo>
                        <a:pt x="36" y="2"/>
                        <a:pt x="36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6" y="2"/>
                      </a:lnTo>
                      <a:lnTo>
                        <a:pt x="36" y="3"/>
                      </a:lnTo>
                      <a:close/>
                      <a:moveTo>
                        <a:pt x="36" y="3"/>
                      </a:moveTo>
                      <a:cubicBezTo>
                        <a:pt x="33" y="3"/>
                        <a:pt x="30" y="3"/>
                        <a:pt x="28" y="2"/>
                      </a:cubicBezTo>
                      <a:lnTo>
                        <a:pt x="28" y="1"/>
                      </a:lnTo>
                      <a:cubicBezTo>
                        <a:pt x="31" y="1"/>
                        <a:pt x="33" y="2"/>
                        <a:pt x="36" y="2"/>
                      </a:cubicBezTo>
                      <a:lnTo>
                        <a:pt x="36" y="3"/>
                      </a:lnTo>
                      <a:close/>
                      <a:moveTo>
                        <a:pt x="28" y="2"/>
                      </a:moveTo>
                      <a:cubicBezTo>
                        <a:pt x="25" y="1"/>
                        <a:pt x="23" y="1"/>
                        <a:pt x="20" y="1"/>
                      </a:cubicBezTo>
                      <a:lnTo>
                        <a:pt x="20" y="0"/>
                      </a:lnTo>
                      <a:cubicBezTo>
                        <a:pt x="23" y="0"/>
                        <a:pt x="25" y="0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0" y="1"/>
                      </a:lnTo>
                      <a:lnTo>
                        <a:pt x="20" y="0"/>
                      </a:lnTo>
                      <a:close/>
                      <a:moveTo>
                        <a:pt x="20" y="1"/>
                      </a:moveTo>
                      <a:cubicBezTo>
                        <a:pt x="20" y="1"/>
                        <a:pt x="19" y="2"/>
                        <a:pt x="19" y="3"/>
                      </a:cubicBezTo>
                      <a:lnTo>
                        <a:pt x="17" y="3"/>
                      </a:lnTo>
                      <a:cubicBezTo>
                        <a:pt x="18" y="1"/>
                        <a:pt x="18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9" y="3"/>
                      </a:moveTo>
                      <a:cubicBezTo>
                        <a:pt x="19" y="3"/>
                        <a:pt x="19" y="4"/>
                        <a:pt x="18" y="4"/>
                      </a:cubicBezTo>
                      <a:lnTo>
                        <a:pt x="17" y="3"/>
                      </a:lnTo>
                      <a:cubicBezTo>
                        <a:pt x="17" y="3"/>
                        <a:pt x="17" y="3"/>
                        <a:pt x="17" y="3"/>
                      </a:cubicBezTo>
                      <a:lnTo>
                        <a:pt x="19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237"/>
                <p:cNvSpPr/>
                <p:nvPr/>
              </p:nvSpPr>
              <p:spPr>
                <a:xfrm>
                  <a:off x="990" y="3941"/>
                  <a:ext cx="66" cy="63"/>
                </a:xfrm>
                <a:custGeom>
                  <a:rect b="b" l="l" r="r" t="t"/>
                  <a:pathLst>
                    <a:path extrusionOk="0" h="37" w="49">
                      <a:moveTo>
                        <a:pt x="26" y="4"/>
                      </a:moveTo>
                      <a:cubicBezTo>
                        <a:pt x="22" y="1"/>
                        <a:pt x="15" y="0"/>
                        <a:pt x="13" y="5"/>
                      </a:cubicBezTo>
                      <a:cubicBezTo>
                        <a:pt x="9" y="12"/>
                        <a:pt x="0" y="19"/>
                        <a:pt x="4" y="26"/>
                      </a:cubicBezTo>
                      <a:cubicBezTo>
                        <a:pt x="10" y="37"/>
                        <a:pt x="28" y="24"/>
                        <a:pt x="40" y="25"/>
                      </a:cubicBezTo>
                      <a:cubicBezTo>
                        <a:pt x="44" y="25"/>
                        <a:pt x="48" y="21"/>
                        <a:pt x="48" y="17"/>
                      </a:cubicBezTo>
                      <a:cubicBezTo>
                        <a:pt x="49" y="13"/>
                        <a:pt x="44" y="11"/>
                        <a:pt x="44" y="7"/>
                      </a:cubicBezTo>
                      <a:cubicBezTo>
                        <a:pt x="44" y="5"/>
                        <a:pt x="41" y="4"/>
                        <a:pt x="39" y="3"/>
                      </a:cubicBezTo>
                      <a:cubicBezTo>
                        <a:pt x="34" y="2"/>
                        <a:pt x="31" y="7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237"/>
                <p:cNvSpPr/>
                <p:nvPr/>
              </p:nvSpPr>
              <p:spPr>
                <a:xfrm>
                  <a:off x="991" y="3943"/>
                  <a:ext cx="67" cy="56"/>
                </a:xfrm>
                <a:custGeom>
                  <a:rect b="b" l="l" r="r" t="t"/>
                  <a:pathLst>
                    <a:path extrusionOk="0" h="33" w="49">
                      <a:moveTo>
                        <a:pt x="25" y="4"/>
                      </a:moveTo>
                      <a:cubicBezTo>
                        <a:pt x="24" y="3"/>
                        <a:pt x="23" y="2"/>
                        <a:pt x="21" y="2"/>
                      </a:cubicBezTo>
                      <a:lnTo>
                        <a:pt x="22" y="1"/>
                      </a:lnTo>
                      <a:cubicBezTo>
                        <a:pt x="23" y="1"/>
                        <a:pt x="25" y="2"/>
                        <a:pt x="26" y="3"/>
                      </a:cubicBezTo>
                      <a:lnTo>
                        <a:pt x="25" y="4"/>
                      </a:lnTo>
                      <a:close/>
                      <a:moveTo>
                        <a:pt x="21" y="2"/>
                      </a:moveTo>
                      <a:cubicBezTo>
                        <a:pt x="20" y="2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20" y="0"/>
                        <a:pt x="22" y="1"/>
                      </a:cubicBezTo>
                      <a:lnTo>
                        <a:pt x="21" y="2"/>
                      </a:lnTo>
                      <a:close/>
                      <a:moveTo>
                        <a:pt x="17" y="1"/>
                      </a:moveTo>
                      <a:cubicBezTo>
                        <a:pt x="16" y="2"/>
                        <a:pt x="14" y="2"/>
                        <a:pt x="14" y="3"/>
                      </a:cubicBezTo>
                      <a:lnTo>
                        <a:pt x="12" y="2"/>
                      </a:lnTo>
                      <a:cubicBezTo>
                        <a:pt x="13" y="1"/>
                        <a:pt x="15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3"/>
                      </a:moveTo>
                      <a:cubicBezTo>
                        <a:pt x="13" y="3"/>
                        <a:pt x="13" y="3"/>
                        <a:pt x="13" y="4"/>
                      </a:cubicBezTo>
                      <a:lnTo>
                        <a:pt x="11" y="3"/>
                      </a:lnTo>
                      <a:cubicBezTo>
                        <a:pt x="12" y="3"/>
                        <a:pt x="12" y="2"/>
                        <a:pt x="12" y="2"/>
                      </a:cubicBezTo>
                      <a:lnTo>
                        <a:pt x="14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1" y="3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cubicBezTo>
                        <a:pt x="12" y="6"/>
                        <a:pt x="10" y="8"/>
                        <a:pt x="8" y="11"/>
                      </a:cubicBezTo>
                      <a:lnTo>
                        <a:pt x="7" y="10"/>
                      </a:lnTo>
                      <a:cubicBezTo>
                        <a:pt x="9" y="8"/>
                        <a:pt x="10" y="6"/>
                        <a:pt x="11" y="3"/>
                      </a:cubicBezTo>
                      <a:lnTo>
                        <a:pt x="13" y="4"/>
                      </a:lnTo>
                      <a:close/>
                      <a:moveTo>
                        <a:pt x="7" y="10"/>
                      </a:moveTo>
                      <a:lnTo>
                        <a:pt x="7" y="10"/>
                      </a:lnTo>
                      <a:lnTo>
                        <a:pt x="8" y="10"/>
                      </a:lnTo>
                      <a:lnTo>
                        <a:pt x="7" y="10"/>
                      </a:lnTo>
                      <a:close/>
                      <a:moveTo>
                        <a:pt x="8" y="11"/>
                      </a:moveTo>
                      <a:cubicBezTo>
                        <a:pt x="5" y="16"/>
                        <a:pt x="1" y="20"/>
                        <a:pt x="4" y="25"/>
                      </a:cubicBezTo>
                      <a:lnTo>
                        <a:pt x="2" y="25"/>
                      </a:lnTo>
                      <a:cubicBezTo>
                        <a:pt x="0" y="20"/>
                        <a:pt x="3" y="15"/>
                        <a:pt x="7" y="10"/>
                      </a:cubicBezTo>
                      <a:lnTo>
                        <a:pt x="8" y="11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lnTo>
                        <a:pt x="3" y="25"/>
                      </a:lnTo>
                      <a:lnTo>
                        <a:pt x="2" y="25"/>
                      </a:lnTo>
                      <a:close/>
                      <a:moveTo>
                        <a:pt x="4" y="25"/>
                      </a:moveTo>
                      <a:cubicBezTo>
                        <a:pt x="7" y="31"/>
                        <a:pt x="15" y="29"/>
                        <a:pt x="24" y="26"/>
                      </a:cubicBezTo>
                      <a:lnTo>
                        <a:pt x="24" y="27"/>
                      </a:lnTo>
                      <a:cubicBezTo>
                        <a:pt x="15" y="30"/>
                        <a:pt x="6" y="33"/>
                        <a:pt x="2" y="25"/>
                      </a:cubicBezTo>
                      <a:lnTo>
                        <a:pt x="4" y="25"/>
                      </a:lnTo>
                      <a:close/>
                      <a:moveTo>
                        <a:pt x="24" y="26"/>
                      </a:moveTo>
                      <a:cubicBezTo>
                        <a:pt x="29" y="25"/>
                        <a:pt x="34" y="23"/>
                        <a:pt x="39" y="23"/>
                      </a:cubicBezTo>
                      <a:lnTo>
                        <a:pt x="39" y="24"/>
                      </a:lnTo>
                      <a:cubicBezTo>
                        <a:pt x="35" y="24"/>
                        <a:pt x="29" y="26"/>
                        <a:pt x="24" y="27"/>
                      </a:cubicBezTo>
                      <a:lnTo>
                        <a:pt x="24" y="26"/>
                      </a:lnTo>
                      <a:close/>
                      <a:moveTo>
                        <a:pt x="39" y="24"/>
                      </a:moveTo>
                      <a:lnTo>
                        <a:pt x="39" y="24"/>
                      </a:lnTo>
                      <a:close/>
                      <a:moveTo>
                        <a:pt x="39" y="23"/>
                      </a:moveTo>
                      <a:lnTo>
                        <a:pt x="39" y="23"/>
                      </a:lnTo>
                      <a:lnTo>
                        <a:pt x="39" y="24"/>
                      </a:lnTo>
                      <a:lnTo>
                        <a:pt x="39" y="23"/>
                      </a:lnTo>
                      <a:close/>
                      <a:moveTo>
                        <a:pt x="39" y="23"/>
                      </a:moveTo>
                      <a:cubicBezTo>
                        <a:pt x="40" y="23"/>
                        <a:pt x="40" y="23"/>
                        <a:pt x="41" y="23"/>
                      </a:cubicBezTo>
                      <a:lnTo>
                        <a:pt x="41" y="24"/>
                      </a:lnTo>
                      <a:cubicBezTo>
                        <a:pt x="40" y="24"/>
                        <a:pt x="40" y="24"/>
                        <a:pt x="39" y="24"/>
                      </a:cubicBezTo>
                      <a:lnTo>
                        <a:pt x="39" y="23"/>
                      </a:lnTo>
                      <a:close/>
                      <a:moveTo>
                        <a:pt x="41" y="23"/>
                      </a:moveTo>
                      <a:cubicBezTo>
                        <a:pt x="41" y="23"/>
                        <a:pt x="41" y="23"/>
                        <a:pt x="42" y="22"/>
                      </a:cubicBezTo>
                      <a:lnTo>
                        <a:pt x="43" y="24"/>
                      </a:lnTo>
                      <a:cubicBezTo>
                        <a:pt x="42" y="24"/>
                        <a:pt x="42" y="24"/>
                        <a:pt x="41" y="24"/>
                      </a:cubicBezTo>
                      <a:lnTo>
                        <a:pt x="41" y="23"/>
                      </a:lnTo>
                      <a:close/>
                      <a:moveTo>
                        <a:pt x="42" y="22"/>
                      </a:moveTo>
                      <a:cubicBezTo>
                        <a:pt x="44" y="21"/>
                        <a:pt x="46" y="19"/>
                        <a:pt x="47" y="16"/>
                      </a:cubicBezTo>
                      <a:lnTo>
                        <a:pt x="48" y="16"/>
                      </a:lnTo>
                      <a:cubicBezTo>
                        <a:pt x="48" y="20"/>
                        <a:pt x="45" y="22"/>
                        <a:pt x="43" y="24"/>
                      </a:cubicBezTo>
                      <a:lnTo>
                        <a:pt x="42" y="22"/>
                      </a:lnTo>
                      <a:close/>
                      <a:moveTo>
                        <a:pt x="47" y="16"/>
                      </a:moveTo>
                      <a:lnTo>
                        <a:pt x="47" y="16"/>
                      </a:lnTo>
                      <a:close/>
                      <a:moveTo>
                        <a:pt x="47" y="16"/>
                      </a:moveTo>
                      <a:cubicBezTo>
                        <a:pt x="47" y="14"/>
                        <a:pt x="46" y="13"/>
                        <a:pt x="45" y="11"/>
                      </a:cubicBezTo>
                      <a:lnTo>
                        <a:pt x="46" y="10"/>
                      </a:lnTo>
                      <a:cubicBezTo>
                        <a:pt x="47" y="12"/>
                        <a:pt x="49" y="14"/>
                        <a:pt x="48" y="16"/>
                      </a:cubicBezTo>
                      <a:lnTo>
                        <a:pt x="47" y="16"/>
                      </a:lnTo>
                      <a:close/>
                      <a:moveTo>
                        <a:pt x="45" y="11"/>
                      </a:moveTo>
                      <a:cubicBezTo>
                        <a:pt x="43" y="9"/>
                        <a:pt x="42" y="8"/>
                        <a:pt x="42" y="6"/>
                      </a:cubicBezTo>
                      <a:lnTo>
                        <a:pt x="43" y="6"/>
                      </a:lnTo>
                      <a:cubicBezTo>
                        <a:pt x="44" y="7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4"/>
                      </a:lnTo>
                      <a:cubicBezTo>
                        <a:pt x="43" y="5"/>
                        <a:pt x="43" y="5"/>
                        <a:pt x="43" y="6"/>
                      </a:cubicBezTo>
                      <a:lnTo>
                        <a:pt x="42" y="6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1" y="5"/>
                        <a:pt x="41" y="5"/>
                      </a:cubicBezTo>
                      <a:lnTo>
                        <a:pt x="42" y="4"/>
                      </a:lnTo>
                      <a:cubicBezTo>
                        <a:pt x="43" y="4"/>
                        <a:pt x="43" y="4"/>
                        <a:pt x="43" y="4"/>
                      </a:cubicBezTo>
                      <a:lnTo>
                        <a:pt x="42" y="5"/>
                      </a:lnTo>
                      <a:close/>
                      <a:moveTo>
                        <a:pt x="42" y="4"/>
                      </a:moveTo>
                      <a:lnTo>
                        <a:pt x="42" y="4"/>
                      </a:lnTo>
                      <a:close/>
                      <a:moveTo>
                        <a:pt x="41" y="5"/>
                      </a:moveTo>
                      <a:cubicBezTo>
                        <a:pt x="40" y="4"/>
                        <a:pt x="39" y="3"/>
                        <a:pt x="37" y="3"/>
                      </a:cubicBezTo>
                      <a:lnTo>
                        <a:pt x="38" y="1"/>
                      </a:lnTo>
                      <a:cubicBezTo>
                        <a:pt x="40" y="2"/>
                        <a:pt x="41" y="3"/>
                        <a:pt x="42" y="4"/>
                      </a:cubicBezTo>
                      <a:lnTo>
                        <a:pt x="41" y="5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2"/>
                      </a:lnTo>
                      <a:lnTo>
                        <a:pt x="38" y="1"/>
                      </a:lnTo>
                      <a:close/>
                      <a:moveTo>
                        <a:pt x="37" y="3"/>
                      </a:moveTo>
                      <a:cubicBezTo>
                        <a:pt x="36" y="2"/>
                        <a:pt x="34" y="3"/>
                        <a:pt x="32" y="4"/>
                      </a:cubicBezTo>
                      <a:lnTo>
                        <a:pt x="32" y="2"/>
                      </a:lnTo>
                      <a:cubicBezTo>
                        <a:pt x="34" y="2"/>
                        <a:pt x="36" y="1"/>
                        <a:pt x="38" y="1"/>
                      </a:cubicBezTo>
                      <a:lnTo>
                        <a:pt x="37" y="3"/>
                      </a:lnTo>
                      <a:close/>
                      <a:moveTo>
                        <a:pt x="32" y="4"/>
                      </a:moveTo>
                      <a:cubicBezTo>
                        <a:pt x="30" y="5"/>
                        <a:pt x="28" y="6"/>
                        <a:pt x="25" y="4"/>
                      </a:cubicBezTo>
                      <a:lnTo>
                        <a:pt x="26" y="3"/>
                      </a:lnTo>
                      <a:cubicBezTo>
                        <a:pt x="28" y="4"/>
                        <a:pt x="30" y="3"/>
                        <a:pt x="32" y="2"/>
                      </a:cubicBezTo>
                      <a:lnTo>
                        <a:pt x="32" y="4"/>
                      </a:lnTo>
                      <a:close/>
                      <a:moveTo>
                        <a:pt x="25" y="4"/>
                      </a:moveTo>
                      <a:lnTo>
                        <a:pt x="25" y="4"/>
                      </a:lnTo>
                      <a:lnTo>
                        <a:pt x="25" y="3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6" name="Google Shape;2246;p237"/>
                <p:cNvSpPr/>
                <p:nvPr/>
              </p:nvSpPr>
              <p:spPr>
                <a:xfrm>
                  <a:off x="963" y="4010"/>
                  <a:ext cx="59" cy="23"/>
                </a:xfrm>
                <a:custGeom>
                  <a:rect b="b" l="l" r="r" t="t"/>
                  <a:pathLst>
                    <a:path extrusionOk="0" h="14" w="43">
                      <a:moveTo>
                        <a:pt x="13" y="1"/>
                      </a:moveTo>
                      <a:cubicBezTo>
                        <a:pt x="9" y="0"/>
                        <a:pt x="0" y="6"/>
                        <a:pt x="3" y="12"/>
                      </a:cubicBezTo>
                      <a:cubicBezTo>
                        <a:pt x="4" y="13"/>
                        <a:pt x="6" y="14"/>
                        <a:pt x="8" y="14"/>
                      </a:cubicBezTo>
                      <a:cubicBezTo>
                        <a:pt x="18" y="12"/>
                        <a:pt x="26" y="14"/>
                        <a:pt x="34" y="14"/>
                      </a:cubicBezTo>
                      <a:cubicBezTo>
                        <a:pt x="37" y="14"/>
                        <a:pt x="40" y="13"/>
                        <a:pt x="41" y="11"/>
                      </a:cubicBezTo>
                      <a:cubicBezTo>
                        <a:pt x="43" y="7"/>
                        <a:pt x="37" y="4"/>
                        <a:pt x="35" y="3"/>
                      </a:cubicBezTo>
                      <a:cubicBezTo>
                        <a:pt x="29" y="1"/>
                        <a:pt x="21" y="3"/>
                        <a:pt x="1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7" name="Google Shape;2247;p237"/>
                <p:cNvSpPr/>
                <p:nvPr/>
              </p:nvSpPr>
              <p:spPr>
                <a:xfrm>
                  <a:off x="965" y="4010"/>
                  <a:ext cx="57" cy="23"/>
                </a:xfrm>
                <a:custGeom>
                  <a:rect b="b" l="l" r="r" t="t"/>
                  <a:pathLst>
                    <a:path extrusionOk="0" h="14" w="42">
                      <a:moveTo>
                        <a:pt x="11" y="2"/>
                      </a:moveTo>
                      <a:cubicBezTo>
                        <a:pt x="10" y="2"/>
                        <a:pt x="9" y="2"/>
                        <a:pt x="8" y="2"/>
                      </a:cubicBezTo>
                      <a:lnTo>
                        <a:pt x="7" y="1"/>
                      </a:lnTo>
                      <a:cubicBezTo>
                        <a:pt x="9" y="1"/>
                        <a:pt x="10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8" y="2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4"/>
                      </a:lnTo>
                      <a:cubicBezTo>
                        <a:pt x="4" y="3"/>
                        <a:pt x="6" y="2"/>
                        <a:pt x="7" y="1"/>
                      </a:cubicBezTo>
                      <a:lnTo>
                        <a:pt x="8" y="2"/>
                      </a:lnTo>
                      <a:close/>
                      <a:moveTo>
                        <a:pt x="4" y="5"/>
                      </a:moveTo>
                      <a:cubicBezTo>
                        <a:pt x="3" y="6"/>
                        <a:pt x="2" y="7"/>
                        <a:pt x="1" y="8"/>
                      </a:cubicBezTo>
                      <a:lnTo>
                        <a:pt x="0" y="8"/>
                      </a:lnTo>
                      <a:cubicBezTo>
                        <a:pt x="0" y="6"/>
                        <a:pt x="1" y="5"/>
                        <a:pt x="3" y="4"/>
                      </a:cubicBezTo>
                      <a:lnTo>
                        <a:pt x="4" y="5"/>
                      </a:lnTo>
                      <a:close/>
                      <a:moveTo>
                        <a:pt x="1" y="8"/>
                      </a:moveTo>
                      <a:cubicBezTo>
                        <a:pt x="1" y="9"/>
                        <a:pt x="1" y="10"/>
                        <a:pt x="2" y="11"/>
                      </a:cubicBezTo>
                      <a:lnTo>
                        <a:pt x="0" y="12"/>
                      </a:lnTo>
                      <a:cubicBezTo>
                        <a:pt x="0" y="10"/>
                        <a:pt x="0" y="9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lnTo>
                        <a:pt x="2" y="11"/>
                      </a:lnTo>
                      <a:lnTo>
                        <a:pt x="0" y="12"/>
                      </a:lnTo>
                      <a:lnTo>
                        <a:pt x="2" y="11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cubicBezTo>
                        <a:pt x="2" y="11"/>
                        <a:pt x="2" y="12"/>
                        <a:pt x="2" y="12"/>
                      </a:cubicBezTo>
                      <a:lnTo>
                        <a:pt x="1" y="13"/>
                      </a:lnTo>
                      <a:cubicBezTo>
                        <a:pt x="1" y="12"/>
                        <a:pt x="0" y="12"/>
                        <a:pt x="0" y="12"/>
                      </a:cubicBezTo>
                      <a:lnTo>
                        <a:pt x="2" y="11"/>
                      </a:lnTo>
                      <a:close/>
                      <a:moveTo>
                        <a:pt x="2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lnTo>
                        <a:pt x="2" y="13"/>
                      </a:lnTo>
                      <a:cubicBezTo>
                        <a:pt x="1" y="13"/>
                        <a:pt x="1" y="13"/>
                        <a:pt x="1" y="13"/>
                      </a:cubicBezTo>
                      <a:lnTo>
                        <a:pt x="2" y="12"/>
                      </a:lnTo>
                      <a:close/>
                      <a:moveTo>
                        <a:pt x="2" y="12"/>
                      </a:moveTo>
                      <a:cubicBezTo>
                        <a:pt x="4" y="13"/>
                        <a:pt x="5" y="13"/>
                        <a:pt x="6" y="13"/>
                      </a:cubicBezTo>
                      <a:lnTo>
                        <a:pt x="6" y="14"/>
                      </a:lnTo>
                      <a:cubicBezTo>
                        <a:pt x="5" y="14"/>
                        <a:pt x="3" y="14"/>
                        <a:pt x="2" y="13"/>
                      </a:cubicBezTo>
                      <a:lnTo>
                        <a:pt x="2" y="12"/>
                      </a:lnTo>
                      <a:close/>
                      <a:moveTo>
                        <a:pt x="6" y="13"/>
                      </a:moveTo>
                      <a:lnTo>
                        <a:pt x="6" y="13"/>
                      </a:lnTo>
                      <a:lnTo>
                        <a:pt x="6" y="14"/>
                      </a:lnTo>
                      <a:lnTo>
                        <a:pt x="6" y="13"/>
                      </a:lnTo>
                      <a:close/>
                      <a:moveTo>
                        <a:pt x="6" y="13"/>
                      </a:moveTo>
                      <a:cubicBezTo>
                        <a:pt x="12" y="12"/>
                        <a:pt x="18" y="12"/>
                        <a:pt x="23" y="13"/>
                      </a:cubicBezTo>
                      <a:lnTo>
                        <a:pt x="23" y="14"/>
                      </a:lnTo>
                      <a:cubicBezTo>
                        <a:pt x="18" y="14"/>
                        <a:pt x="12" y="13"/>
                        <a:pt x="6" y="14"/>
                      </a:cubicBezTo>
                      <a:lnTo>
                        <a:pt x="6" y="13"/>
                      </a:lnTo>
                      <a:close/>
                      <a:moveTo>
                        <a:pt x="23" y="13"/>
                      </a:moveTo>
                      <a:cubicBezTo>
                        <a:pt x="26" y="13"/>
                        <a:pt x="29" y="13"/>
                        <a:pt x="32" y="13"/>
                      </a:cubicBezTo>
                      <a:lnTo>
                        <a:pt x="32" y="14"/>
                      </a:lnTo>
                      <a:cubicBezTo>
                        <a:pt x="29" y="14"/>
                        <a:pt x="26" y="14"/>
                        <a:pt x="23" y="14"/>
                      </a:cubicBezTo>
                      <a:lnTo>
                        <a:pt x="23" y="13"/>
                      </a:lnTo>
                      <a:close/>
                      <a:moveTo>
                        <a:pt x="33" y="14"/>
                      </a:moveTo>
                      <a:lnTo>
                        <a:pt x="33" y="14"/>
                      </a:lnTo>
                      <a:lnTo>
                        <a:pt x="32" y="14"/>
                      </a:lnTo>
                      <a:lnTo>
                        <a:pt x="33" y="14"/>
                      </a:lnTo>
                      <a:close/>
                      <a:moveTo>
                        <a:pt x="32" y="13"/>
                      </a:moveTo>
                      <a:cubicBezTo>
                        <a:pt x="33" y="13"/>
                        <a:pt x="35" y="13"/>
                        <a:pt x="36" y="12"/>
                      </a:cubicBezTo>
                      <a:lnTo>
                        <a:pt x="37" y="14"/>
                      </a:lnTo>
                      <a:cubicBezTo>
                        <a:pt x="35" y="14"/>
                        <a:pt x="34" y="14"/>
                        <a:pt x="33" y="14"/>
                      </a:cubicBezTo>
                      <a:lnTo>
                        <a:pt x="32" y="13"/>
                      </a:lnTo>
                      <a:close/>
                      <a:moveTo>
                        <a:pt x="36" y="12"/>
                      </a:moveTo>
                      <a:cubicBezTo>
                        <a:pt x="37" y="12"/>
                        <a:pt x="38" y="11"/>
                        <a:pt x="38" y="10"/>
                      </a:cubicBezTo>
                      <a:lnTo>
                        <a:pt x="40" y="11"/>
                      </a:lnTo>
                      <a:cubicBezTo>
                        <a:pt x="39" y="12"/>
                        <a:pt x="38" y="13"/>
                        <a:pt x="37" y="14"/>
                      </a:cubicBezTo>
                      <a:lnTo>
                        <a:pt x="36" y="12"/>
                      </a:lnTo>
                      <a:close/>
                      <a:moveTo>
                        <a:pt x="38" y="10"/>
                      </a:moveTo>
                      <a:lnTo>
                        <a:pt x="38" y="10"/>
                      </a:lnTo>
                      <a:lnTo>
                        <a:pt x="39" y="11"/>
                      </a:lnTo>
                      <a:lnTo>
                        <a:pt x="38" y="10"/>
                      </a:lnTo>
                      <a:close/>
                      <a:moveTo>
                        <a:pt x="38" y="10"/>
                      </a:moveTo>
                      <a:cubicBezTo>
                        <a:pt x="40" y="7"/>
                        <a:pt x="35" y="5"/>
                        <a:pt x="33" y="4"/>
                      </a:cubicBezTo>
                      <a:lnTo>
                        <a:pt x="34" y="3"/>
                      </a:lnTo>
                      <a:cubicBezTo>
                        <a:pt x="37" y="4"/>
                        <a:pt x="42" y="7"/>
                        <a:pt x="40" y="11"/>
                      </a:cubicBezTo>
                      <a:lnTo>
                        <a:pt x="38" y="10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4"/>
                      </a:lnTo>
                      <a:lnTo>
                        <a:pt x="33" y="4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3"/>
                      </a:lnTo>
                      <a:lnTo>
                        <a:pt x="33" y="4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3"/>
                      </a:lnTo>
                      <a:lnTo>
                        <a:pt x="34" y="3"/>
                      </a:lnTo>
                      <a:close/>
                      <a:moveTo>
                        <a:pt x="33" y="4"/>
                      </a:moveTo>
                      <a:cubicBezTo>
                        <a:pt x="30" y="3"/>
                        <a:pt x="26" y="3"/>
                        <a:pt x="22" y="3"/>
                      </a:cubicBezTo>
                      <a:lnTo>
                        <a:pt x="22" y="2"/>
                      </a:lnTo>
                      <a:cubicBezTo>
                        <a:pt x="26" y="1"/>
                        <a:pt x="30" y="1"/>
                        <a:pt x="34" y="3"/>
                      </a:cubicBezTo>
                      <a:lnTo>
                        <a:pt x="33" y="4"/>
                      </a:lnTo>
                      <a:close/>
                      <a:moveTo>
                        <a:pt x="22" y="3"/>
                      </a:moveTo>
                      <a:cubicBezTo>
                        <a:pt x="19" y="3"/>
                        <a:pt x="15" y="3"/>
                        <a:pt x="11" y="2"/>
                      </a:cubicBezTo>
                      <a:lnTo>
                        <a:pt x="11" y="1"/>
                      </a:lnTo>
                      <a:cubicBezTo>
                        <a:pt x="15" y="2"/>
                        <a:pt x="19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237"/>
                <p:cNvSpPr/>
                <p:nvPr/>
              </p:nvSpPr>
              <p:spPr>
                <a:xfrm>
                  <a:off x="1062" y="3928"/>
                  <a:ext cx="73" cy="54"/>
                </a:xfrm>
                <a:custGeom>
                  <a:rect b="b" l="l" r="r" t="t"/>
                  <a:pathLst>
                    <a:path extrusionOk="0" h="32" w="53">
                      <a:moveTo>
                        <a:pt x="26" y="1"/>
                      </a:moveTo>
                      <a:cubicBezTo>
                        <a:pt x="18" y="3"/>
                        <a:pt x="11" y="8"/>
                        <a:pt x="6" y="12"/>
                      </a:cubicBezTo>
                      <a:cubicBezTo>
                        <a:pt x="0" y="17"/>
                        <a:pt x="6" y="26"/>
                        <a:pt x="15" y="26"/>
                      </a:cubicBezTo>
                      <a:cubicBezTo>
                        <a:pt x="22" y="27"/>
                        <a:pt x="29" y="28"/>
                        <a:pt x="36" y="30"/>
                      </a:cubicBezTo>
                      <a:cubicBezTo>
                        <a:pt x="42" y="32"/>
                        <a:pt x="51" y="24"/>
                        <a:pt x="52" y="17"/>
                      </a:cubicBezTo>
                      <a:cubicBezTo>
                        <a:pt x="53" y="12"/>
                        <a:pt x="51" y="4"/>
                        <a:pt x="45" y="2"/>
                      </a:cubicBezTo>
                      <a:cubicBezTo>
                        <a:pt x="39" y="0"/>
                        <a:pt x="32" y="0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237"/>
                <p:cNvSpPr/>
                <p:nvPr/>
              </p:nvSpPr>
              <p:spPr>
                <a:xfrm>
                  <a:off x="1066" y="3925"/>
                  <a:ext cx="69" cy="55"/>
                </a:xfrm>
                <a:custGeom>
                  <a:rect b="b" l="l" r="r" t="t"/>
                  <a:pathLst>
                    <a:path extrusionOk="0" h="32" w="50">
                      <a:moveTo>
                        <a:pt x="23" y="3"/>
                      </a:moveTo>
                      <a:cubicBezTo>
                        <a:pt x="19" y="4"/>
                        <a:pt x="16" y="6"/>
                        <a:pt x="12" y="7"/>
                      </a:cubicBezTo>
                      <a:lnTo>
                        <a:pt x="11" y="6"/>
                      </a:lnTo>
                      <a:cubicBezTo>
                        <a:pt x="15" y="4"/>
                        <a:pt x="19" y="3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12" y="7"/>
                      </a:moveTo>
                      <a:cubicBezTo>
                        <a:pt x="9" y="9"/>
                        <a:pt x="6" y="11"/>
                        <a:pt x="3" y="14"/>
                      </a:cubicBezTo>
                      <a:lnTo>
                        <a:pt x="2" y="13"/>
                      </a:lnTo>
                      <a:cubicBezTo>
                        <a:pt x="5" y="10"/>
                        <a:pt x="8" y="8"/>
                        <a:pt x="11" y="6"/>
                      </a:cubicBezTo>
                      <a:lnTo>
                        <a:pt x="12" y="7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3" y="13"/>
                      </a:lnTo>
                      <a:lnTo>
                        <a:pt x="3" y="14"/>
                      </a:lnTo>
                      <a:close/>
                      <a:moveTo>
                        <a:pt x="3" y="14"/>
                      </a:moveTo>
                      <a:cubicBezTo>
                        <a:pt x="2" y="15"/>
                        <a:pt x="1" y="16"/>
                        <a:pt x="1" y="17"/>
                      </a:cubicBezTo>
                      <a:lnTo>
                        <a:pt x="0" y="17"/>
                      </a:lnTo>
                      <a:cubicBezTo>
                        <a:pt x="0" y="16"/>
                        <a:pt x="1" y="14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1" y="17"/>
                      </a:moveTo>
                      <a:cubicBezTo>
                        <a:pt x="1" y="18"/>
                        <a:pt x="1" y="20"/>
                        <a:pt x="2" y="21"/>
                      </a:cubicBezTo>
                      <a:lnTo>
                        <a:pt x="1" y="21"/>
                      </a:lnTo>
                      <a:cubicBezTo>
                        <a:pt x="0" y="20"/>
                        <a:pt x="0" y="19"/>
                        <a:pt x="0" y="17"/>
                      </a:cubicBezTo>
                      <a:lnTo>
                        <a:pt x="1" y="17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3" y="23"/>
                        <a:pt x="4" y="24"/>
                      </a:cubicBezTo>
                      <a:lnTo>
                        <a:pt x="3" y="25"/>
                      </a:lnTo>
                      <a:cubicBezTo>
                        <a:pt x="2" y="24"/>
                        <a:pt x="1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9" y="27"/>
                        <a:pt x="12" y="27"/>
                      </a:cubicBezTo>
                      <a:lnTo>
                        <a:pt x="12" y="28"/>
                      </a:lnTo>
                      <a:cubicBezTo>
                        <a:pt x="8" y="28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lnTo>
                        <a:pt x="12" y="28"/>
                      </a:ln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cubicBezTo>
                        <a:pt x="13" y="27"/>
                        <a:pt x="14" y="27"/>
                        <a:pt x="15" y="27"/>
                      </a:cubicBezTo>
                      <a:lnTo>
                        <a:pt x="15" y="28"/>
                      </a:lnTo>
                      <a:cubicBezTo>
                        <a:pt x="14" y="28"/>
                        <a:pt x="13" y="28"/>
                        <a:pt x="12" y="28"/>
                      </a:cubicBezTo>
                      <a:lnTo>
                        <a:pt x="12" y="27"/>
                      </a:lnTo>
                      <a:close/>
                      <a:moveTo>
                        <a:pt x="15" y="27"/>
                      </a:moveTo>
                      <a:cubicBezTo>
                        <a:pt x="16" y="27"/>
                        <a:pt x="17" y="27"/>
                        <a:pt x="18" y="27"/>
                      </a:cubicBezTo>
                      <a:lnTo>
                        <a:pt x="18" y="28"/>
                      </a:lnTo>
                      <a:cubicBezTo>
                        <a:pt x="17" y="28"/>
                        <a:pt x="16" y="28"/>
                        <a:pt x="15" y="28"/>
                      </a:cubicBezTo>
                      <a:lnTo>
                        <a:pt x="15" y="27"/>
                      </a:lnTo>
                      <a:close/>
                      <a:moveTo>
                        <a:pt x="18" y="27"/>
                      </a:moveTo>
                      <a:cubicBezTo>
                        <a:pt x="23" y="28"/>
                        <a:pt x="28" y="29"/>
                        <a:pt x="33" y="30"/>
                      </a:cubicBezTo>
                      <a:lnTo>
                        <a:pt x="33" y="32"/>
                      </a:lnTo>
                      <a:cubicBezTo>
                        <a:pt x="28" y="30"/>
                        <a:pt x="23" y="29"/>
                        <a:pt x="18" y="28"/>
                      </a:cubicBezTo>
                      <a:lnTo>
                        <a:pt x="18" y="27"/>
                      </a:lnTo>
                      <a:close/>
                      <a:moveTo>
                        <a:pt x="33" y="30"/>
                      </a:moveTo>
                      <a:lnTo>
                        <a:pt x="33" y="30"/>
                      </a:lnTo>
                      <a:lnTo>
                        <a:pt x="33" y="31"/>
                      </a:lnTo>
                      <a:lnTo>
                        <a:pt x="33" y="30"/>
                      </a:lnTo>
                      <a:close/>
                      <a:moveTo>
                        <a:pt x="33" y="30"/>
                      </a:moveTo>
                      <a:cubicBezTo>
                        <a:pt x="34" y="30"/>
                        <a:pt x="34" y="31"/>
                        <a:pt x="34" y="31"/>
                      </a:cubicBezTo>
                      <a:lnTo>
                        <a:pt x="34" y="32"/>
                      </a:lnTo>
                      <a:cubicBezTo>
                        <a:pt x="34" y="32"/>
                        <a:pt x="33" y="32"/>
                        <a:pt x="33" y="32"/>
                      </a:cubicBezTo>
                      <a:lnTo>
                        <a:pt x="33" y="30"/>
                      </a:lnTo>
                      <a:close/>
                      <a:moveTo>
                        <a:pt x="34" y="31"/>
                      </a:moveTo>
                      <a:cubicBezTo>
                        <a:pt x="37" y="31"/>
                        <a:pt x="39" y="30"/>
                        <a:pt x="41" y="28"/>
                      </a:cubicBezTo>
                      <a:lnTo>
                        <a:pt x="42" y="29"/>
                      </a:lnTo>
                      <a:cubicBezTo>
                        <a:pt x="40" y="31"/>
                        <a:pt x="37" y="32"/>
                        <a:pt x="34" y="32"/>
                      </a:cubicBezTo>
                      <a:lnTo>
                        <a:pt x="34" y="31"/>
                      </a:lnTo>
                      <a:close/>
                      <a:moveTo>
                        <a:pt x="41" y="28"/>
                      </a:moveTo>
                      <a:cubicBezTo>
                        <a:pt x="44" y="26"/>
                        <a:pt x="46" y="24"/>
                        <a:pt x="47" y="22"/>
                      </a:cubicBezTo>
                      <a:lnTo>
                        <a:pt x="48" y="22"/>
                      </a:lnTo>
                      <a:cubicBezTo>
                        <a:pt x="47" y="25"/>
                        <a:pt x="45" y="27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47" y="22"/>
                      </a:moveTo>
                      <a:cubicBezTo>
                        <a:pt x="48" y="20"/>
                        <a:pt x="48" y="19"/>
                        <a:pt x="48" y="18"/>
                      </a:cubicBezTo>
                      <a:lnTo>
                        <a:pt x="50" y="19"/>
                      </a:lnTo>
                      <a:cubicBezTo>
                        <a:pt x="49" y="20"/>
                        <a:pt x="49" y="21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49" y="18"/>
                      </a:lnTo>
                      <a:lnTo>
                        <a:pt x="48" y="18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50" y="19"/>
                      </a:lnTo>
                      <a:lnTo>
                        <a:pt x="48" y="18"/>
                      </a:lnTo>
                      <a:close/>
                      <a:moveTo>
                        <a:pt x="50" y="19"/>
                      </a:moveTo>
                      <a:lnTo>
                        <a:pt x="50" y="19"/>
                      </a:lnTo>
                      <a:lnTo>
                        <a:pt x="49" y="18"/>
                      </a:lnTo>
                      <a:lnTo>
                        <a:pt x="50" y="19"/>
                      </a:lnTo>
                      <a:close/>
                      <a:moveTo>
                        <a:pt x="48" y="18"/>
                      </a:moveTo>
                      <a:cubicBezTo>
                        <a:pt x="48" y="18"/>
                        <a:pt x="48" y="17"/>
                        <a:pt x="48" y="16"/>
                      </a:cubicBezTo>
                      <a:lnTo>
                        <a:pt x="50" y="16"/>
                      </a:lnTo>
                      <a:cubicBezTo>
                        <a:pt x="50" y="17"/>
                        <a:pt x="50" y="18"/>
                        <a:pt x="50" y="19"/>
                      </a:cubicBezTo>
                      <a:lnTo>
                        <a:pt x="48" y="18"/>
                      </a:lnTo>
                      <a:close/>
                      <a:moveTo>
                        <a:pt x="48" y="16"/>
                      </a:moveTo>
                      <a:cubicBezTo>
                        <a:pt x="48" y="15"/>
                        <a:pt x="48" y="14"/>
                        <a:pt x="48" y="13"/>
                      </a:cubicBezTo>
                      <a:lnTo>
                        <a:pt x="50" y="13"/>
                      </a:lnTo>
                      <a:cubicBezTo>
                        <a:pt x="50" y="14"/>
                        <a:pt x="50" y="15"/>
                        <a:pt x="50" y="16"/>
                      </a:cubicBezTo>
                      <a:lnTo>
                        <a:pt x="48" y="16"/>
                      </a:lnTo>
                      <a:close/>
                      <a:moveTo>
                        <a:pt x="48" y="13"/>
                      </a:moveTo>
                      <a:cubicBezTo>
                        <a:pt x="48" y="9"/>
                        <a:pt x="46" y="5"/>
                        <a:pt x="41" y="3"/>
                      </a:cubicBezTo>
                      <a:lnTo>
                        <a:pt x="42" y="2"/>
                      </a:lnTo>
                      <a:cubicBezTo>
                        <a:pt x="47" y="4"/>
                        <a:pt x="49" y="8"/>
                        <a:pt x="50" y="13"/>
                      </a:cubicBezTo>
                      <a:lnTo>
                        <a:pt x="48" y="1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2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3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cubicBezTo>
                        <a:pt x="41" y="3"/>
                        <a:pt x="40" y="3"/>
                        <a:pt x="39" y="3"/>
                      </a:cubicBezTo>
                      <a:lnTo>
                        <a:pt x="40" y="1"/>
                      </a:lnTo>
                      <a:cubicBezTo>
                        <a:pt x="40" y="2"/>
                        <a:pt x="41" y="2"/>
                        <a:pt x="42" y="2"/>
                      </a:cubicBezTo>
                      <a:lnTo>
                        <a:pt x="41" y="3"/>
                      </a:lnTo>
                      <a:close/>
                      <a:moveTo>
                        <a:pt x="39" y="3"/>
                      </a:moveTo>
                      <a:cubicBezTo>
                        <a:pt x="38" y="2"/>
                        <a:pt x="37" y="2"/>
                        <a:pt x="37" y="2"/>
                      </a:cubicBezTo>
                      <a:lnTo>
                        <a:pt x="37" y="1"/>
                      </a:lnTo>
                      <a:cubicBezTo>
                        <a:pt x="38" y="1"/>
                        <a:pt x="39" y="1"/>
                        <a:pt x="40" y="1"/>
                      </a:cubicBezTo>
                      <a:lnTo>
                        <a:pt x="39" y="3"/>
                      </a:lnTo>
                      <a:close/>
                      <a:moveTo>
                        <a:pt x="37" y="2"/>
                      </a:moveTo>
                      <a:cubicBezTo>
                        <a:pt x="32" y="2"/>
                        <a:pt x="27" y="2"/>
                        <a:pt x="23" y="3"/>
                      </a:cubicBezTo>
                      <a:lnTo>
                        <a:pt x="23" y="2"/>
                      </a:lnTo>
                      <a:cubicBezTo>
                        <a:pt x="27" y="1"/>
                        <a:pt x="32" y="0"/>
                        <a:pt x="37" y="1"/>
                      </a:cubicBezTo>
                      <a:lnTo>
                        <a:pt x="37" y="2"/>
                      </a:lnTo>
                      <a:close/>
                      <a:moveTo>
                        <a:pt x="23" y="3"/>
                      </a:moveTo>
                      <a:lnTo>
                        <a:pt x="23" y="3"/>
                      </a:lnTo>
                      <a:lnTo>
                        <a:pt x="23" y="2"/>
                      </a:lnTo>
                      <a:lnTo>
                        <a:pt x="2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0" name="Google Shape;2250;p237"/>
                <p:cNvSpPr/>
                <p:nvPr/>
              </p:nvSpPr>
              <p:spPr>
                <a:xfrm>
                  <a:off x="1078" y="3842"/>
                  <a:ext cx="57" cy="80"/>
                </a:xfrm>
                <a:custGeom>
                  <a:rect b="b" l="l" r="r" t="t"/>
                  <a:pathLst>
                    <a:path extrusionOk="0" h="47" w="42">
                      <a:moveTo>
                        <a:pt x="27" y="2"/>
                      </a:moveTo>
                      <a:cubicBezTo>
                        <a:pt x="21" y="11"/>
                        <a:pt x="5" y="10"/>
                        <a:pt x="3" y="17"/>
                      </a:cubicBezTo>
                      <a:cubicBezTo>
                        <a:pt x="0" y="25"/>
                        <a:pt x="13" y="31"/>
                        <a:pt x="15" y="41"/>
                      </a:cubicBezTo>
                      <a:cubicBezTo>
                        <a:pt x="15" y="47"/>
                        <a:pt x="27" y="42"/>
                        <a:pt x="34" y="42"/>
                      </a:cubicBezTo>
                      <a:cubicBezTo>
                        <a:pt x="38" y="42"/>
                        <a:pt x="42" y="38"/>
                        <a:pt x="40" y="36"/>
                      </a:cubicBezTo>
                      <a:cubicBezTo>
                        <a:pt x="36" y="30"/>
                        <a:pt x="35" y="24"/>
                        <a:pt x="37" y="18"/>
                      </a:cubicBezTo>
                      <a:cubicBezTo>
                        <a:pt x="40" y="12"/>
                        <a:pt x="39" y="4"/>
                        <a:pt x="31" y="1"/>
                      </a:cubicBezTo>
                      <a:cubicBezTo>
                        <a:pt x="29" y="0"/>
                        <a:pt x="28" y="1"/>
                        <a:pt x="2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1" name="Google Shape;2251;p237"/>
                <p:cNvSpPr/>
                <p:nvPr/>
              </p:nvSpPr>
              <p:spPr>
                <a:xfrm>
                  <a:off x="1079" y="3842"/>
                  <a:ext cx="54" cy="75"/>
                </a:xfrm>
                <a:custGeom>
                  <a:rect b="b" l="l" r="r" t="t"/>
                  <a:pathLst>
                    <a:path extrusionOk="0" h="44" w="40">
                      <a:moveTo>
                        <a:pt x="27" y="2"/>
                      </a:moveTo>
                      <a:cubicBezTo>
                        <a:pt x="24" y="7"/>
                        <a:pt x="18" y="9"/>
                        <a:pt x="13" y="11"/>
                      </a:cubicBezTo>
                      <a:lnTo>
                        <a:pt x="12" y="10"/>
                      </a:lnTo>
                      <a:cubicBezTo>
                        <a:pt x="17" y="8"/>
                        <a:pt x="23" y="6"/>
                        <a:pt x="25" y="2"/>
                      </a:cubicBezTo>
                      <a:lnTo>
                        <a:pt x="27" y="2"/>
                      </a:lnTo>
                      <a:close/>
                      <a:moveTo>
                        <a:pt x="13" y="11"/>
                      </a:moveTo>
                      <a:cubicBezTo>
                        <a:pt x="8" y="12"/>
                        <a:pt x="3" y="14"/>
                        <a:pt x="2" y="17"/>
                      </a:cubicBezTo>
                      <a:lnTo>
                        <a:pt x="1" y="17"/>
                      </a:lnTo>
                      <a:cubicBezTo>
                        <a:pt x="2" y="13"/>
                        <a:pt x="7" y="11"/>
                        <a:pt x="12" y="10"/>
                      </a:cubicBezTo>
                      <a:lnTo>
                        <a:pt x="13" y="11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2" y="17"/>
                      </a:moveTo>
                      <a:cubicBezTo>
                        <a:pt x="1" y="21"/>
                        <a:pt x="4" y="25"/>
                        <a:pt x="7" y="29"/>
                      </a:cubicBezTo>
                      <a:lnTo>
                        <a:pt x="6" y="29"/>
                      </a:lnTo>
                      <a:cubicBezTo>
                        <a:pt x="3" y="25"/>
                        <a:pt x="0" y="22"/>
                        <a:pt x="1" y="17"/>
                      </a:cubicBezTo>
                      <a:lnTo>
                        <a:pt x="2" y="17"/>
                      </a:lnTo>
                      <a:close/>
                      <a:moveTo>
                        <a:pt x="7" y="29"/>
                      </a:moveTo>
                      <a:cubicBezTo>
                        <a:pt x="11" y="32"/>
                        <a:pt x="14" y="36"/>
                        <a:pt x="15" y="41"/>
                      </a:cubicBezTo>
                      <a:lnTo>
                        <a:pt x="13" y="41"/>
                      </a:lnTo>
                      <a:cubicBezTo>
                        <a:pt x="12" y="36"/>
                        <a:pt x="9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15" y="41"/>
                      </a:moveTo>
                      <a:lnTo>
                        <a:pt x="15" y="41"/>
                      </a:lnTo>
                      <a:lnTo>
                        <a:pt x="14" y="41"/>
                      </a:lnTo>
                      <a:lnTo>
                        <a:pt x="15" y="41"/>
                      </a:lnTo>
                      <a:close/>
                      <a:moveTo>
                        <a:pt x="15" y="41"/>
                      </a:moveTo>
                      <a:cubicBezTo>
                        <a:pt x="15" y="43"/>
                        <a:pt x="17" y="43"/>
                        <a:pt x="19" y="43"/>
                      </a:cubicBezTo>
                      <a:lnTo>
                        <a:pt x="19" y="44"/>
                      </a:lnTo>
                      <a:cubicBezTo>
                        <a:pt x="16" y="44"/>
                        <a:pt x="13" y="44"/>
                        <a:pt x="13" y="41"/>
                      </a:cubicBezTo>
                      <a:lnTo>
                        <a:pt x="15" y="41"/>
                      </a:lnTo>
                      <a:close/>
                      <a:moveTo>
                        <a:pt x="19" y="43"/>
                      </a:moveTo>
                      <a:cubicBezTo>
                        <a:pt x="21" y="43"/>
                        <a:pt x="23" y="43"/>
                        <a:pt x="25" y="42"/>
                      </a:cubicBezTo>
                      <a:lnTo>
                        <a:pt x="25" y="43"/>
                      </a:lnTo>
                      <a:cubicBezTo>
                        <a:pt x="23" y="44"/>
                        <a:pt x="21" y="44"/>
                        <a:pt x="19" y="44"/>
                      </a:cubicBezTo>
                      <a:lnTo>
                        <a:pt x="19" y="43"/>
                      </a:lnTo>
                      <a:close/>
                      <a:moveTo>
                        <a:pt x="25" y="42"/>
                      </a:moveTo>
                      <a:cubicBezTo>
                        <a:pt x="28" y="42"/>
                        <a:pt x="30" y="41"/>
                        <a:pt x="33" y="41"/>
                      </a:cubicBezTo>
                      <a:lnTo>
                        <a:pt x="33" y="43"/>
                      </a:lnTo>
                      <a:cubicBezTo>
                        <a:pt x="31" y="43"/>
                        <a:pt x="28" y="43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33" y="41"/>
                      </a:moveTo>
                      <a:cubicBezTo>
                        <a:pt x="34" y="41"/>
                        <a:pt x="34" y="41"/>
                        <a:pt x="35" y="41"/>
                      </a:cubicBezTo>
                      <a:lnTo>
                        <a:pt x="36" y="42"/>
                      </a:lnTo>
                      <a:cubicBezTo>
                        <a:pt x="35" y="42"/>
                        <a:pt x="34" y="43"/>
                        <a:pt x="33" y="43"/>
                      </a:cubicBezTo>
                      <a:lnTo>
                        <a:pt x="33" y="41"/>
                      </a:lnTo>
                      <a:close/>
                      <a:moveTo>
                        <a:pt x="35" y="41"/>
                      </a:moveTo>
                      <a:cubicBezTo>
                        <a:pt x="36" y="40"/>
                        <a:pt x="37" y="40"/>
                        <a:pt x="38" y="39"/>
                      </a:cubicBezTo>
                      <a:lnTo>
                        <a:pt x="39" y="40"/>
                      </a:lnTo>
                      <a:cubicBezTo>
                        <a:pt x="38" y="41"/>
                        <a:pt x="37" y="41"/>
                        <a:pt x="36" y="42"/>
                      </a:cubicBezTo>
                      <a:lnTo>
                        <a:pt x="35" y="41"/>
                      </a:lnTo>
                      <a:close/>
                      <a:moveTo>
                        <a:pt x="38" y="39"/>
                      </a:moveTo>
                      <a:cubicBezTo>
                        <a:pt x="38" y="38"/>
                        <a:pt x="39" y="38"/>
                        <a:pt x="39" y="37"/>
                      </a:cubicBezTo>
                      <a:lnTo>
                        <a:pt x="40" y="37"/>
                      </a:lnTo>
                      <a:cubicBezTo>
                        <a:pt x="40" y="38"/>
                        <a:pt x="40" y="39"/>
                        <a:pt x="39" y="40"/>
                      </a:cubicBezTo>
                      <a:lnTo>
                        <a:pt x="38" y="39"/>
                      </a:lnTo>
                      <a:close/>
                      <a:moveTo>
                        <a:pt x="39" y="37"/>
                      </a:moveTo>
                      <a:cubicBezTo>
                        <a:pt x="39" y="37"/>
                        <a:pt x="39" y="36"/>
                        <a:pt x="38" y="36"/>
                      </a:cubicBezTo>
                      <a:lnTo>
                        <a:pt x="40" y="35"/>
                      </a:lnTo>
                      <a:cubicBezTo>
                        <a:pt x="40" y="36"/>
                        <a:pt x="40" y="36"/>
                        <a:pt x="40" y="37"/>
                      </a:cubicBezTo>
                      <a:lnTo>
                        <a:pt x="39" y="37"/>
                      </a:lnTo>
                      <a:close/>
                      <a:moveTo>
                        <a:pt x="40" y="35"/>
                      </a:moveTo>
                      <a:lnTo>
                        <a:pt x="40" y="35"/>
                      </a:lnTo>
                      <a:lnTo>
                        <a:pt x="39" y="36"/>
                      </a:lnTo>
                      <a:lnTo>
                        <a:pt x="40" y="35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40" y="35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39" y="36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cubicBezTo>
                        <a:pt x="38" y="35"/>
                        <a:pt x="37" y="34"/>
                        <a:pt x="37" y="34"/>
                      </a:cubicBezTo>
                      <a:lnTo>
                        <a:pt x="38" y="33"/>
                      </a:lnTo>
                      <a:cubicBezTo>
                        <a:pt x="39" y="34"/>
                        <a:pt x="39" y="35"/>
                        <a:pt x="40" y="35"/>
                      </a:cubicBezTo>
                      <a:lnTo>
                        <a:pt x="38" y="36"/>
                      </a:lnTo>
                      <a:close/>
                      <a:moveTo>
                        <a:pt x="37" y="34"/>
                      </a:moveTo>
                      <a:cubicBezTo>
                        <a:pt x="36" y="33"/>
                        <a:pt x="36" y="32"/>
                        <a:pt x="36" y="31"/>
                      </a:cubicBezTo>
                      <a:lnTo>
                        <a:pt x="37" y="31"/>
                      </a:lnTo>
                      <a:cubicBezTo>
                        <a:pt x="37" y="31"/>
                        <a:pt x="38" y="32"/>
                        <a:pt x="38" y="33"/>
                      </a:cubicBezTo>
                      <a:lnTo>
                        <a:pt x="37" y="34"/>
                      </a:lnTo>
                      <a:close/>
                      <a:moveTo>
                        <a:pt x="36" y="31"/>
                      </a:moveTo>
                      <a:cubicBezTo>
                        <a:pt x="34" y="27"/>
                        <a:pt x="34" y="22"/>
                        <a:pt x="36" y="17"/>
                      </a:cubicBezTo>
                      <a:lnTo>
                        <a:pt x="37" y="18"/>
                      </a:lnTo>
                      <a:cubicBezTo>
                        <a:pt x="35" y="22"/>
                        <a:pt x="35" y="27"/>
                        <a:pt x="37" y="31"/>
                      </a:cubicBezTo>
                      <a:lnTo>
                        <a:pt x="36" y="31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6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7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cubicBezTo>
                        <a:pt x="36" y="17"/>
                        <a:pt x="36" y="16"/>
                        <a:pt x="36" y="15"/>
                      </a:cubicBezTo>
                      <a:lnTo>
                        <a:pt x="38" y="15"/>
                      </a:lnTo>
                      <a:cubicBezTo>
                        <a:pt x="38" y="16"/>
                        <a:pt x="37" y="17"/>
                        <a:pt x="37" y="18"/>
                      </a:cubicBezTo>
                      <a:lnTo>
                        <a:pt x="36" y="17"/>
                      </a:lnTo>
                      <a:close/>
                      <a:moveTo>
                        <a:pt x="36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lnTo>
                        <a:pt x="38" y="12"/>
                      </a:lnTo>
                      <a:cubicBezTo>
                        <a:pt x="38" y="13"/>
                        <a:pt x="38" y="14"/>
                        <a:pt x="38" y="15"/>
                      </a:cubicBezTo>
                      <a:lnTo>
                        <a:pt x="36" y="15"/>
                      </a:lnTo>
                      <a:close/>
                      <a:moveTo>
                        <a:pt x="37" y="12"/>
                      </a:moveTo>
                      <a:cubicBezTo>
                        <a:pt x="37" y="8"/>
                        <a:pt x="35" y="4"/>
                        <a:pt x="30" y="2"/>
                      </a:cubicBezTo>
                      <a:lnTo>
                        <a:pt x="30" y="0"/>
                      </a:lnTo>
                      <a:cubicBezTo>
                        <a:pt x="36" y="3"/>
                        <a:pt x="39" y="8"/>
                        <a:pt x="38" y="12"/>
                      </a:cubicBezTo>
                      <a:lnTo>
                        <a:pt x="37" y="1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0"/>
                      </a:lnTo>
                      <a:lnTo>
                        <a:pt x="30" y="2"/>
                      </a:lnTo>
                      <a:close/>
                      <a:moveTo>
                        <a:pt x="30" y="0"/>
                      </a:moveTo>
                      <a:lnTo>
                        <a:pt x="30" y="0"/>
                      </a:lnTo>
                      <a:lnTo>
                        <a:pt x="30" y="1"/>
                      </a:lnTo>
                      <a:lnTo>
                        <a:pt x="30" y="0"/>
                      </a:lnTo>
                      <a:close/>
                      <a:moveTo>
                        <a:pt x="30" y="2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30" y="0"/>
                      </a:lnTo>
                      <a:cubicBezTo>
                        <a:pt x="30" y="0"/>
                        <a:pt x="30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9" y="1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29" y="0"/>
                      </a:lnTo>
                      <a:cubicBezTo>
                        <a:pt x="29" y="0"/>
                        <a:pt x="29" y="0"/>
                        <a:pt x="30" y="0"/>
                      </a:cubicBez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cubicBezTo>
                        <a:pt x="28" y="1"/>
                        <a:pt x="27" y="2"/>
                        <a:pt x="27" y="2"/>
                      </a:cubicBezTo>
                      <a:lnTo>
                        <a:pt x="25" y="2"/>
                      </a:lnTo>
                      <a:cubicBezTo>
                        <a:pt x="26" y="1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6" y="2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237"/>
                <p:cNvSpPr/>
                <p:nvPr/>
              </p:nvSpPr>
              <p:spPr>
                <a:xfrm>
                  <a:off x="1040" y="3992"/>
                  <a:ext cx="80" cy="46"/>
                </a:xfrm>
                <a:custGeom>
                  <a:rect b="b" l="l" r="r" t="t"/>
                  <a:pathLst>
                    <a:path extrusionOk="0" h="27" w="58">
                      <a:moveTo>
                        <a:pt x="41" y="4"/>
                      </a:moveTo>
                      <a:cubicBezTo>
                        <a:pt x="35" y="0"/>
                        <a:pt x="27" y="2"/>
                        <a:pt x="20" y="0"/>
                      </a:cubicBezTo>
                      <a:cubicBezTo>
                        <a:pt x="18" y="6"/>
                        <a:pt x="11" y="8"/>
                        <a:pt x="4" y="10"/>
                      </a:cubicBezTo>
                      <a:cubicBezTo>
                        <a:pt x="0" y="11"/>
                        <a:pt x="2" y="20"/>
                        <a:pt x="7" y="22"/>
                      </a:cubicBezTo>
                      <a:cubicBezTo>
                        <a:pt x="20" y="26"/>
                        <a:pt x="36" y="27"/>
                        <a:pt x="50" y="25"/>
                      </a:cubicBezTo>
                      <a:cubicBezTo>
                        <a:pt x="55" y="24"/>
                        <a:pt x="58" y="17"/>
                        <a:pt x="54" y="15"/>
                      </a:cubicBezTo>
                      <a:cubicBezTo>
                        <a:pt x="48" y="12"/>
                        <a:pt x="47" y="8"/>
                        <a:pt x="41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237"/>
                <p:cNvSpPr/>
                <p:nvPr/>
              </p:nvSpPr>
              <p:spPr>
                <a:xfrm>
                  <a:off x="1042" y="3990"/>
                  <a:ext cx="76" cy="48"/>
                </a:xfrm>
                <a:custGeom>
                  <a:rect b="b" l="l" r="r" t="t"/>
                  <a:pathLst>
                    <a:path extrusionOk="0" h="28" w="56">
                      <a:moveTo>
                        <a:pt x="40" y="6"/>
                      </a:moveTo>
                      <a:cubicBezTo>
                        <a:pt x="36" y="3"/>
                        <a:pt x="31" y="3"/>
                        <a:pt x="27" y="2"/>
                      </a:cubicBezTo>
                      <a:lnTo>
                        <a:pt x="27" y="1"/>
                      </a:lnTo>
                      <a:cubicBezTo>
                        <a:pt x="32" y="2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7" y="2"/>
                      </a:moveTo>
                      <a:cubicBezTo>
                        <a:pt x="24" y="2"/>
                        <a:pt x="22" y="2"/>
                        <a:pt x="19" y="1"/>
                      </a:cubicBezTo>
                      <a:lnTo>
                        <a:pt x="19" y="0"/>
                      </a:lnTo>
                      <a:cubicBezTo>
                        <a:pt x="22" y="1"/>
                        <a:pt x="25" y="1"/>
                        <a:pt x="27" y="1"/>
                      </a:cubicBezTo>
                      <a:lnTo>
                        <a:pt x="27" y="2"/>
                      </a:lnTo>
                      <a:close/>
                      <a:moveTo>
                        <a:pt x="18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8" y="0"/>
                      </a:lnTo>
                      <a:close/>
                      <a:moveTo>
                        <a:pt x="20" y="1"/>
                      </a:moveTo>
                      <a:cubicBezTo>
                        <a:pt x="19" y="4"/>
                        <a:pt x="16" y="6"/>
                        <a:pt x="13" y="8"/>
                      </a:cubicBezTo>
                      <a:lnTo>
                        <a:pt x="12" y="7"/>
                      </a:lnTo>
                      <a:cubicBezTo>
                        <a:pt x="15" y="6"/>
                        <a:pt x="17" y="4"/>
                        <a:pt x="18" y="0"/>
                      </a:cubicBezTo>
                      <a:lnTo>
                        <a:pt x="20" y="1"/>
                      </a:lnTo>
                      <a:close/>
                      <a:moveTo>
                        <a:pt x="13" y="8"/>
                      </a:moveTo>
                      <a:cubicBezTo>
                        <a:pt x="10" y="10"/>
                        <a:pt x="7" y="11"/>
                        <a:pt x="3" y="12"/>
                      </a:cubicBezTo>
                      <a:lnTo>
                        <a:pt x="3" y="10"/>
                      </a:lnTo>
                      <a:cubicBezTo>
                        <a:pt x="6" y="10"/>
                        <a:pt x="10" y="9"/>
                        <a:pt x="12" y="7"/>
                      </a:cubicBezTo>
                      <a:lnTo>
                        <a:pt x="13" y="8"/>
                      </a:lnTo>
                      <a:close/>
                      <a:moveTo>
                        <a:pt x="3" y="10"/>
                      </a:moveTo>
                      <a:lnTo>
                        <a:pt x="3" y="10"/>
                      </a:lnTo>
                      <a:lnTo>
                        <a:pt x="3" y="11"/>
                      </a:lnTo>
                      <a:lnTo>
                        <a:pt x="3" y="10"/>
                      </a:lnTo>
                      <a:close/>
                      <a:moveTo>
                        <a:pt x="3" y="12"/>
                      </a:moveTo>
                      <a:cubicBezTo>
                        <a:pt x="3" y="12"/>
                        <a:pt x="2" y="12"/>
                        <a:pt x="2" y="13"/>
                      </a:cubicBezTo>
                      <a:lnTo>
                        <a:pt x="0" y="13"/>
                      </a:lnTo>
                      <a:cubicBezTo>
                        <a:pt x="1" y="12"/>
                        <a:pt x="2" y="11"/>
                        <a:pt x="3" y="10"/>
                      </a:cubicBezTo>
                      <a:lnTo>
                        <a:pt x="3" y="12"/>
                      </a:lnTo>
                      <a:close/>
                      <a:moveTo>
                        <a:pt x="2" y="13"/>
                      </a:moveTo>
                      <a:cubicBezTo>
                        <a:pt x="1" y="14"/>
                        <a:pt x="1" y="15"/>
                        <a:pt x="1" y="15"/>
                      </a:cubicBezTo>
                      <a:lnTo>
                        <a:pt x="0" y="16"/>
                      </a:lnTo>
                      <a:cubicBezTo>
                        <a:pt x="0" y="14"/>
                        <a:pt x="0" y="13"/>
                        <a:pt x="0" y="13"/>
                      </a:cubicBezTo>
                      <a:lnTo>
                        <a:pt x="2" y="13"/>
                      </a:lnTo>
                      <a:close/>
                      <a:moveTo>
                        <a:pt x="1" y="15"/>
                      </a:moveTo>
                      <a:cubicBezTo>
                        <a:pt x="1" y="16"/>
                        <a:pt x="2" y="17"/>
                        <a:pt x="2" y="18"/>
                      </a:cubicBezTo>
                      <a:lnTo>
                        <a:pt x="1" y="19"/>
                      </a:lnTo>
                      <a:cubicBezTo>
                        <a:pt x="0" y="18"/>
                        <a:pt x="0" y="17"/>
                        <a:pt x="0" y="16"/>
                      </a:cubicBezTo>
                      <a:lnTo>
                        <a:pt x="1" y="15"/>
                      </a:lnTo>
                      <a:close/>
                      <a:moveTo>
                        <a:pt x="2" y="18"/>
                      </a:moveTo>
                      <a:cubicBezTo>
                        <a:pt x="3" y="20"/>
                        <a:pt x="4" y="22"/>
                        <a:pt x="6" y="22"/>
                      </a:cubicBezTo>
                      <a:lnTo>
                        <a:pt x="6" y="23"/>
                      </a:lnTo>
                      <a:cubicBezTo>
                        <a:pt x="3" y="23"/>
                        <a:pt x="2" y="21"/>
                        <a:pt x="1" y="19"/>
                      </a:cubicBezTo>
                      <a:lnTo>
                        <a:pt x="2" y="18"/>
                      </a:lnTo>
                      <a:close/>
                      <a:moveTo>
                        <a:pt x="6" y="23"/>
                      </a:moveTo>
                      <a:lnTo>
                        <a:pt x="6" y="23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4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cubicBezTo>
                        <a:pt x="8" y="23"/>
                        <a:pt x="10" y="23"/>
                        <a:pt x="12" y="24"/>
                      </a:cubicBezTo>
                      <a:lnTo>
                        <a:pt x="11" y="25"/>
                      </a:lnTo>
                      <a:cubicBezTo>
                        <a:pt x="9" y="25"/>
                        <a:pt x="7" y="24"/>
                        <a:pt x="6" y="24"/>
                      </a:cubicBezTo>
                      <a:lnTo>
                        <a:pt x="6" y="22"/>
                      </a:lnTo>
                      <a:close/>
                      <a:moveTo>
                        <a:pt x="12" y="24"/>
                      </a:moveTo>
                      <a:cubicBezTo>
                        <a:pt x="14" y="24"/>
                        <a:pt x="16" y="25"/>
                        <a:pt x="18" y="25"/>
                      </a:cubicBezTo>
                      <a:lnTo>
                        <a:pt x="17" y="26"/>
                      </a:lnTo>
                      <a:cubicBezTo>
                        <a:pt x="15" y="26"/>
                        <a:pt x="13" y="26"/>
                        <a:pt x="11" y="25"/>
                      </a:cubicBezTo>
                      <a:lnTo>
                        <a:pt x="12" y="24"/>
                      </a:lnTo>
                      <a:close/>
                      <a:moveTo>
                        <a:pt x="18" y="25"/>
                      </a:moveTo>
                      <a:cubicBezTo>
                        <a:pt x="28" y="27"/>
                        <a:pt x="39" y="27"/>
                        <a:pt x="49" y="25"/>
                      </a:cubicBezTo>
                      <a:lnTo>
                        <a:pt x="50" y="26"/>
                      </a:lnTo>
                      <a:cubicBezTo>
                        <a:pt x="39" y="28"/>
                        <a:pt x="28" y="28"/>
                        <a:pt x="17" y="26"/>
                      </a:cubicBezTo>
                      <a:lnTo>
                        <a:pt x="18" y="25"/>
                      </a:lnTo>
                      <a:close/>
                      <a:moveTo>
                        <a:pt x="50" y="26"/>
                      </a:moveTo>
                      <a:lnTo>
                        <a:pt x="50" y="26"/>
                      </a:lnTo>
                      <a:lnTo>
                        <a:pt x="49" y="26"/>
                      </a:lnTo>
                      <a:lnTo>
                        <a:pt x="50" y="26"/>
                      </a:lnTo>
                      <a:close/>
                      <a:moveTo>
                        <a:pt x="49" y="25"/>
                      </a:moveTo>
                      <a:cubicBezTo>
                        <a:pt x="51" y="25"/>
                        <a:pt x="53" y="23"/>
                        <a:pt x="54" y="22"/>
                      </a:cubicBezTo>
                      <a:lnTo>
                        <a:pt x="55" y="22"/>
                      </a:lnTo>
                      <a:cubicBezTo>
                        <a:pt x="54" y="24"/>
                        <a:pt x="52" y="26"/>
                        <a:pt x="50" y="26"/>
                      </a:cubicBezTo>
                      <a:lnTo>
                        <a:pt x="49" y="25"/>
                      </a:lnTo>
                      <a:close/>
                      <a:moveTo>
                        <a:pt x="54" y="22"/>
                      </a:moveTo>
                      <a:cubicBezTo>
                        <a:pt x="54" y="21"/>
                        <a:pt x="54" y="20"/>
                        <a:pt x="54" y="20"/>
                      </a:cubicBezTo>
                      <a:lnTo>
                        <a:pt x="56" y="20"/>
                      </a:lnTo>
                      <a:cubicBezTo>
                        <a:pt x="56" y="21"/>
                        <a:pt x="55" y="22"/>
                        <a:pt x="55" y="22"/>
                      </a:cubicBezTo>
                      <a:lnTo>
                        <a:pt x="54" y="22"/>
                      </a:lnTo>
                      <a:close/>
                      <a:moveTo>
                        <a:pt x="54" y="20"/>
                      </a:moveTo>
                      <a:cubicBezTo>
                        <a:pt x="54" y="19"/>
                        <a:pt x="54" y="19"/>
                        <a:pt x="54" y="18"/>
                      </a:cubicBezTo>
                      <a:lnTo>
                        <a:pt x="56" y="18"/>
                      </a:lnTo>
                      <a:cubicBezTo>
                        <a:pt x="56" y="19"/>
                        <a:pt x="56" y="19"/>
                        <a:pt x="56" y="20"/>
                      </a:cubicBezTo>
                      <a:lnTo>
                        <a:pt x="54" y="20"/>
                      </a:lnTo>
                      <a:close/>
                      <a:moveTo>
                        <a:pt x="54" y="18"/>
                      </a:moveTo>
                      <a:cubicBezTo>
                        <a:pt x="54" y="18"/>
                        <a:pt x="54" y="17"/>
                        <a:pt x="53" y="17"/>
                      </a:cubicBezTo>
                      <a:lnTo>
                        <a:pt x="54" y="16"/>
                      </a:lnTo>
                      <a:cubicBezTo>
                        <a:pt x="55" y="16"/>
                        <a:pt x="56" y="17"/>
                        <a:pt x="56" y="18"/>
                      </a:cubicBezTo>
                      <a:lnTo>
                        <a:pt x="54" y="18"/>
                      </a:lnTo>
                      <a:close/>
                      <a:moveTo>
                        <a:pt x="53" y="17"/>
                      </a:moveTo>
                      <a:lnTo>
                        <a:pt x="53" y="17"/>
                      </a:lnTo>
                      <a:lnTo>
                        <a:pt x="53" y="16"/>
                      </a:lnTo>
                      <a:lnTo>
                        <a:pt x="53" y="17"/>
                      </a:lnTo>
                      <a:close/>
                      <a:moveTo>
                        <a:pt x="53" y="17"/>
                      </a:moveTo>
                      <a:cubicBezTo>
                        <a:pt x="49" y="15"/>
                        <a:pt x="47" y="13"/>
                        <a:pt x="45" y="10"/>
                      </a:cubicBezTo>
                      <a:lnTo>
                        <a:pt x="46" y="10"/>
                      </a:lnTo>
                      <a:cubicBezTo>
                        <a:pt x="48" y="12"/>
                        <a:pt x="50" y="14"/>
                        <a:pt x="54" y="16"/>
                      </a:cubicBezTo>
                      <a:lnTo>
                        <a:pt x="53" y="17"/>
                      </a:lnTo>
                      <a:close/>
                      <a:moveTo>
                        <a:pt x="45" y="10"/>
                      </a:moveTo>
                      <a:cubicBezTo>
                        <a:pt x="43" y="9"/>
                        <a:pt x="42" y="7"/>
                        <a:pt x="40" y="6"/>
                      </a:cubicBezTo>
                      <a:lnTo>
                        <a:pt x="41" y="5"/>
                      </a:lnTo>
                      <a:cubicBezTo>
                        <a:pt x="43" y="6"/>
                        <a:pt x="44" y="8"/>
                        <a:pt x="46" y="10"/>
                      </a:cubicBezTo>
                      <a:lnTo>
                        <a:pt x="45" y="10"/>
                      </a:lnTo>
                      <a:close/>
                      <a:moveTo>
                        <a:pt x="41" y="5"/>
                      </a:moveTo>
                      <a:lnTo>
                        <a:pt x="41" y="5"/>
                      </a:lnTo>
                      <a:lnTo>
                        <a:pt x="40" y="5"/>
                      </a:lnTo>
                      <a:lnTo>
                        <a:pt x="41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4" name="Google Shape;2254;p237"/>
                <p:cNvSpPr/>
                <p:nvPr/>
              </p:nvSpPr>
              <p:spPr>
                <a:xfrm>
                  <a:off x="1122" y="3967"/>
                  <a:ext cx="65" cy="68"/>
                </a:xfrm>
                <a:custGeom>
                  <a:rect b="b" l="l" r="r" t="t"/>
                  <a:pathLst>
                    <a:path extrusionOk="0" h="40" w="47">
                      <a:moveTo>
                        <a:pt x="19" y="4"/>
                      </a:moveTo>
                      <a:cubicBezTo>
                        <a:pt x="13" y="7"/>
                        <a:pt x="9" y="14"/>
                        <a:pt x="4" y="19"/>
                      </a:cubicBezTo>
                      <a:cubicBezTo>
                        <a:pt x="0" y="22"/>
                        <a:pt x="6" y="26"/>
                        <a:pt x="9" y="30"/>
                      </a:cubicBezTo>
                      <a:cubicBezTo>
                        <a:pt x="10" y="31"/>
                        <a:pt x="9" y="34"/>
                        <a:pt x="10" y="34"/>
                      </a:cubicBezTo>
                      <a:cubicBezTo>
                        <a:pt x="19" y="39"/>
                        <a:pt x="30" y="40"/>
                        <a:pt x="40" y="39"/>
                      </a:cubicBezTo>
                      <a:cubicBezTo>
                        <a:pt x="47" y="38"/>
                        <a:pt x="45" y="31"/>
                        <a:pt x="41" y="28"/>
                      </a:cubicBezTo>
                      <a:cubicBezTo>
                        <a:pt x="36" y="24"/>
                        <a:pt x="32" y="20"/>
                        <a:pt x="31" y="15"/>
                      </a:cubicBezTo>
                      <a:cubicBezTo>
                        <a:pt x="31" y="9"/>
                        <a:pt x="25" y="0"/>
                        <a:pt x="1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5" name="Google Shape;2255;p237"/>
                <p:cNvSpPr/>
                <p:nvPr/>
              </p:nvSpPr>
              <p:spPr>
                <a:xfrm>
                  <a:off x="1141" y="3888"/>
                  <a:ext cx="54" cy="87"/>
                </a:xfrm>
                <a:custGeom>
                  <a:rect b="b" l="l" r="r" t="t"/>
                  <a:pathLst>
                    <a:path extrusionOk="0" h="51" w="40">
                      <a:moveTo>
                        <a:pt x="3" y="6"/>
                      </a:moveTo>
                      <a:cubicBezTo>
                        <a:pt x="4" y="9"/>
                        <a:pt x="9" y="12"/>
                        <a:pt x="8" y="16"/>
                      </a:cubicBezTo>
                      <a:cubicBezTo>
                        <a:pt x="8" y="20"/>
                        <a:pt x="2" y="21"/>
                        <a:pt x="2" y="25"/>
                      </a:cubicBezTo>
                      <a:cubicBezTo>
                        <a:pt x="0" y="30"/>
                        <a:pt x="2" y="35"/>
                        <a:pt x="3" y="39"/>
                      </a:cubicBezTo>
                      <a:cubicBezTo>
                        <a:pt x="8" y="47"/>
                        <a:pt x="28" y="51"/>
                        <a:pt x="31" y="42"/>
                      </a:cubicBezTo>
                      <a:cubicBezTo>
                        <a:pt x="34" y="33"/>
                        <a:pt x="40" y="24"/>
                        <a:pt x="38" y="15"/>
                      </a:cubicBezTo>
                      <a:cubicBezTo>
                        <a:pt x="35" y="1"/>
                        <a:pt x="19" y="0"/>
                        <a:pt x="5" y="3"/>
                      </a:cubicBezTo>
                      <a:cubicBezTo>
                        <a:pt x="5" y="3"/>
                        <a:pt x="3" y="5"/>
                        <a:pt x="3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237"/>
                <p:cNvSpPr/>
                <p:nvPr/>
              </p:nvSpPr>
              <p:spPr>
                <a:xfrm>
                  <a:off x="1176" y="3947"/>
                  <a:ext cx="72" cy="89"/>
                </a:xfrm>
                <a:custGeom>
                  <a:rect b="b" l="l" r="r" t="t"/>
                  <a:pathLst>
                    <a:path extrusionOk="0" h="52" w="53">
                      <a:moveTo>
                        <a:pt x="15" y="7"/>
                      </a:moveTo>
                      <a:cubicBezTo>
                        <a:pt x="14" y="10"/>
                        <a:pt x="15" y="12"/>
                        <a:pt x="14" y="15"/>
                      </a:cubicBezTo>
                      <a:cubicBezTo>
                        <a:pt x="12" y="21"/>
                        <a:pt x="0" y="20"/>
                        <a:pt x="1" y="26"/>
                      </a:cubicBezTo>
                      <a:cubicBezTo>
                        <a:pt x="3" y="34"/>
                        <a:pt x="10" y="44"/>
                        <a:pt x="19" y="48"/>
                      </a:cubicBezTo>
                      <a:cubicBezTo>
                        <a:pt x="27" y="51"/>
                        <a:pt x="41" y="52"/>
                        <a:pt x="47" y="46"/>
                      </a:cubicBezTo>
                      <a:cubicBezTo>
                        <a:pt x="53" y="40"/>
                        <a:pt x="46" y="31"/>
                        <a:pt x="45" y="24"/>
                      </a:cubicBezTo>
                      <a:cubicBezTo>
                        <a:pt x="45" y="18"/>
                        <a:pt x="50" y="13"/>
                        <a:pt x="48" y="6"/>
                      </a:cubicBezTo>
                      <a:cubicBezTo>
                        <a:pt x="47" y="2"/>
                        <a:pt x="41" y="4"/>
                        <a:pt x="40" y="0"/>
                      </a:cubicBezTo>
                      <a:cubicBezTo>
                        <a:pt x="32" y="1"/>
                        <a:pt x="25" y="6"/>
                        <a:pt x="16" y="5"/>
                      </a:cubicBezTo>
                      <a:cubicBezTo>
                        <a:pt x="16" y="5"/>
                        <a:pt x="15" y="6"/>
                        <a:pt x="15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237"/>
                <p:cNvSpPr/>
                <p:nvPr/>
              </p:nvSpPr>
              <p:spPr>
                <a:xfrm>
                  <a:off x="1175" y="3946"/>
                  <a:ext cx="72" cy="88"/>
                </a:xfrm>
                <a:custGeom>
                  <a:rect b="b" l="l" r="r" t="t"/>
                  <a:pathLst>
                    <a:path extrusionOk="0" h="52" w="53">
                      <a:moveTo>
                        <a:pt x="17" y="8"/>
                      </a:moveTo>
                      <a:cubicBezTo>
                        <a:pt x="16" y="9"/>
                        <a:pt x="16" y="11"/>
                        <a:pt x="16" y="12"/>
                      </a:cubicBezTo>
                      <a:lnTo>
                        <a:pt x="15" y="12"/>
                      </a:lnTo>
                      <a:cubicBezTo>
                        <a:pt x="15" y="10"/>
                        <a:pt x="15" y="9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16" y="12"/>
                      </a:moveTo>
                      <a:cubicBezTo>
                        <a:pt x="16" y="13"/>
                        <a:pt x="16" y="15"/>
                        <a:pt x="15" y="16"/>
                      </a:cubicBezTo>
                      <a:lnTo>
                        <a:pt x="14" y="16"/>
                      </a:lnTo>
                      <a:cubicBezTo>
                        <a:pt x="14" y="14"/>
                        <a:pt x="15" y="13"/>
                        <a:pt x="15" y="12"/>
                      </a:cubicBezTo>
                      <a:lnTo>
                        <a:pt x="16" y="12"/>
                      </a:lnTo>
                      <a:close/>
                      <a:moveTo>
                        <a:pt x="14" y="16"/>
                      </a:moveTo>
                      <a:lnTo>
                        <a:pt x="14" y="16"/>
                      </a:lnTo>
                      <a:lnTo>
                        <a:pt x="15" y="16"/>
                      </a:lnTo>
                      <a:lnTo>
                        <a:pt x="14" y="16"/>
                      </a:lnTo>
                      <a:close/>
                      <a:moveTo>
                        <a:pt x="15" y="16"/>
                      </a:moveTo>
                      <a:cubicBezTo>
                        <a:pt x="14" y="19"/>
                        <a:pt x="11" y="20"/>
                        <a:pt x="8" y="22"/>
                      </a:cubicBezTo>
                      <a:lnTo>
                        <a:pt x="7" y="21"/>
                      </a:lnTo>
                      <a:cubicBezTo>
                        <a:pt x="10" y="19"/>
                        <a:pt x="13" y="18"/>
                        <a:pt x="14" y="16"/>
                      </a:cubicBezTo>
                      <a:lnTo>
                        <a:pt x="15" y="16"/>
                      </a:lnTo>
                      <a:close/>
                      <a:moveTo>
                        <a:pt x="8" y="22"/>
                      </a:moveTo>
                      <a:cubicBezTo>
                        <a:pt x="5" y="23"/>
                        <a:pt x="2" y="24"/>
                        <a:pt x="3" y="26"/>
                      </a:cubicBezTo>
                      <a:lnTo>
                        <a:pt x="1" y="27"/>
                      </a:lnTo>
                      <a:cubicBezTo>
                        <a:pt x="0" y="23"/>
                        <a:pt x="4" y="22"/>
                        <a:pt x="7" y="21"/>
                      </a:cubicBezTo>
                      <a:lnTo>
                        <a:pt x="8" y="22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lnTo>
                        <a:pt x="2" y="27"/>
                      </a:lnTo>
                      <a:lnTo>
                        <a:pt x="1" y="27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1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2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3" y="29"/>
                        <a:pt x="4" y="30"/>
                      </a:cubicBezTo>
                      <a:lnTo>
                        <a:pt x="2" y="31"/>
                      </a:lnTo>
                      <a:cubicBezTo>
                        <a:pt x="2" y="29"/>
                        <a:pt x="1" y="28"/>
                        <a:pt x="1" y="27"/>
                      </a:cubicBezTo>
                      <a:lnTo>
                        <a:pt x="3" y="26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5" y="33"/>
                        <a:pt x="5" y="34"/>
                      </a:cubicBezTo>
                      <a:lnTo>
                        <a:pt x="4" y="34"/>
                      </a:lnTo>
                      <a:cubicBezTo>
                        <a:pt x="3" y="33"/>
                        <a:pt x="3" y="32"/>
                        <a:pt x="2" y="31"/>
                      </a:cubicBezTo>
                      <a:lnTo>
                        <a:pt x="4" y="30"/>
                      </a:lnTo>
                      <a:close/>
                      <a:moveTo>
                        <a:pt x="5" y="34"/>
                      </a:moveTo>
                      <a:cubicBezTo>
                        <a:pt x="8" y="40"/>
                        <a:pt x="14" y="45"/>
                        <a:pt x="20" y="48"/>
                      </a:cubicBezTo>
                      <a:lnTo>
                        <a:pt x="19" y="49"/>
                      </a:lnTo>
                      <a:cubicBezTo>
                        <a:pt x="13" y="46"/>
                        <a:pt x="7" y="41"/>
                        <a:pt x="4" y="34"/>
                      </a:cubicBezTo>
                      <a:lnTo>
                        <a:pt x="5" y="34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lnTo>
                        <a:pt x="20" y="48"/>
                      </a:lnTo>
                      <a:lnTo>
                        <a:pt x="19" y="49"/>
                      </a:lnTo>
                      <a:lnTo>
                        <a:pt x="20" y="48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cubicBezTo>
                        <a:pt x="21" y="48"/>
                        <a:pt x="22" y="49"/>
                        <a:pt x="24" y="49"/>
                      </a:cubicBezTo>
                      <a:lnTo>
                        <a:pt x="23" y="50"/>
                      </a:lnTo>
                      <a:cubicBezTo>
                        <a:pt x="22" y="50"/>
                        <a:pt x="21" y="50"/>
                        <a:pt x="19" y="49"/>
                      </a:cubicBezTo>
                      <a:lnTo>
                        <a:pt x="20" y="48"/>
                      </a:lnTo>
                      <a:close/>
                      <a:moveTo>
                        <a:pt x="24" y="49"/>
                      </a:moveTo>
                      <a:cubicBezTo>
                        <a:pt x="25" y="49"/>
                        <a:pt x="26" y="50"/>
                        <a:pt x="28" y="50"/>
                      </a:cubicBezTo>
                      <a:lnTo>
                        <a:pt x="27" y="51"/>
                      </a:lnTo>
                      <a:cubicBezTo>
                        <a:pt x="26" y="51"/>
                        <a:pt x="25" y="51"/>
                        <a:pt x="23" y="50"/>
                      </a:cubicBezTo>
                      <a:lnTo>
                        <a:pt x="24" y="49"/>
                      </a:lnTo>
                      <a:close/>
                      <a:moveTo>
                        <a:pt x="28" y="50"/>
                      </a:moveTo>
                      <a:cubicBezTo>
                        <a:pt x="35" y="51"/>
                        <a:pt x="43" y="51"/>
                        <a:pt x="48" y="46"/>
                      </a:cubicBezTo>
                      <a:lnTo>
                        <a:pt x="49" y="47"/>
                      </a:lnTo>
                      <a:cubicBezTo>
                        <a:pt x="44" y="52"/>
                        <a:pt x="35" y="52"/>
                        <a:pt x="27" y="51"/>
                      </a:cubicBezTo>
                      <a:lnTo>
                        <a:pt x="28" y="50"/>
                      </a:lnTo>
                      <a:close/>
                      <a:moveTo>
                        <a:pt x="48" y="46"/>
                      </a:moveTo>
                      <a:lnTo>
                        <a:pt x="48" y="46"/>
                      </a:lnTo>
                      <a:lnTo>
                        <a:pt x="48" y="47"/>
                      </a:lnTo>
                      <a:lnTo>
                        <a:pt x="48" y="46"/>
                      </a:lnTo>
                      <a:close/>
                      <a:moveTo>
                        <a:pt x="48" y="46"/>
                      </a:moveTo>
                      <a:cubicBezTo>
                        <a:pt x="51" y="43"/>
                        <a:pt x="50" y="38"/>
                        <a:pt x="48" y="33"/>
                      </a:cubicBezTo>
                      <a:lnTo>
                        <a:pt x="49" y="33"/>
                      </a:lnTo>
                      <a:cubicBezTo>
                        <a:pt x="51" y="38"/>
                        <a:pt x="53" y="43"/>
                        <a:pt x="49" y="47"/>
                      </a:cubicBezTo>
                      <a:lnTo>
                        <a:pt x="48" y="46"/>
                      </a:lnTo>
                      <a:close/>
                      <a:moveTo>
                        <a:pt x="48" y="33"/>
                      </a:moveTo>
                      <a:cubicBezTo>
                        <a:pt x="47" y="30"/>
                        <a:pt x="46" y="28"/>
                        <a:pt x="46" y="25"/>
                      </a:cubicBezTo>
                      <a:lnTo>
                        <a:pt x="47" y="25"/>
                      </a:lnTo>
                      <a:cubicBezTo>
                        <a:pt x="47" y="28"/>
                        <a:pt x="48" y="30"/>
                        <a:pt x="49" y="33"/>
                      </a:cubicBezTo>
                      <a:lnTo>
                        <a:pt x="48" y="33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lnTo>
                        <a:pt x="46" y="25"/>
                      </a:lnTo>
                      <a:lnTo>
                        <a:pt x="47" y="25"/>
                      </a:lnTo>
                      <a:close/>
                      <a:moveTo>
                        <a:pt x="46" y="25"/>
                      </a:moveTo>
                      <a:cubicBezTo>
                        <a:pt x="45" y="23"/>
                        <a:pt x="46" y="20"/>
                        <a:pt x="47" y="17"/>
                      </a:cubicBezTo>
                      <a:lnTo>
                        <a:pt x="49" y="17"/>
                      </a:lnTo>
                      <a:cubicBezTo>
                        <a:pt x="48" y="20"/>
                        <a:pt x="47" y="23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7" y="17"/>
                      </a:moveTo>
                      <a:cubicBezTo>
                        <a:pt x="48" y="14"/>
                        <a:pt x="49" y="11"/>
                        <a:pt x="48" y="7"/>
                      </a:cubicBezTo>
                      <a:lnTo>
                        <a:pt x="50" y="7"/>
                      </a:lnTo>
                      <a:cubicBezTo>
                        <a:pt x="51" y="11"/>
                        <a:pt x="50" y="14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lnTo>
                        <a:pt x="49" y="7"/>
                      </a:lnTo>
                      <a:lnTo>
                        <a:pt x="48" y="7"/>
                      </a:lnTo>
                      <a:close/>
                      <a:moveTo>
                        <a:pt x="48" y="7"/>
                      </a:moveTo>
                      <a:cubicBezTo>
                        <a:pt x="48" y="6"/>
                        <a:pt x="47" y="5"/>
                        <a:pt x="45" y="5"/>
                      </a:cubicBezTo>
                      <a:lnTo>
                        <a:pt x="45" y="4"/>
                      </a:lnTo>
                      <a:cubicBezTo>
                        <a:pt x="47" y="4"/>
                        <a:pt x="49" y="5"/>
                        <a:pt x="50" y="7"/>
                      </a:cubicBezTo>
                      <a:lnTo>
                        <a:pt x="48" y="7"/>
                      </a:lnTo>
                      <a:close/>
                      <a:moveTo>
                        <a:pt x="45" y="5"/>
                      </a:moveTo>
                      <a:cubicBezTo>
                        <a:pt x="43" y="4"/>
                        <a:pt x="41" y="4"/>
                        <a:pt x="40" y="1"/>
                      </a:cubicBezTo>
                      <a:lnTo>
                        <a:pt x="42" y="1"/>
                      </a:lnTo>
                      <a:cubicBezTo>
                        <a:pt x="42" y="3"/>
                        <a:pt x="44" y="3"/>
                        <a:pt x="45" y="4"/>
                      </a:cubicBezTo>
                      <a:lnTo>
                        <a:pt x="45" y="5"/>
                      </a:lnTo>
                      <a:close/>
                      <a:moveTo>
                        <a:pt x="41" y="0"/>
                      </a:moveTo>
                      <a:lnTo>
                        <a:pt x="42" y="0"/>
                      </a:lnTo>
                      <a:lnTo>
                        <a:pt x="42" y="1"/>
                      </a:lnTo>
                      <a:lnTo>
                        <a:pt x="41" y="1"/>
                      </a:lnTo>
                      <a:lnTo>
                        <a:pt x="41" y="0"/>
                      </a:lnTo>
                      <a:close/>
                      <a:moveTo>
                        <a:pt x="41" y="2"/>
                      </a:moveTo>
                      <a:cubicBezTo>
                        <a:pt x="38" y="2"/>
                        <a:pt x="35" y="3"/>
                        <a:pt x="32" y="4"/>
                      </a:cubicBezTo>
                      <a:lnTo>
                        <a:pt x="32" y="3"/>
                      </a:lnTo>
                      <a:cubicBezTo>
                        <a:pt x="35" y="2"/>
                        <a:pt x="38" y="1"/>
                        <a:pt x="41" y="0"/>
                      </a:cubicBezTo>
                      <a:lnTo>
                        <a:pt x="41" y="2"/>
                      </a:lnTo>
                      <a:close/>
                      <a:moveTo>
                        <a:pt x="32" y="4"/>
                      </a:moveTo>
                      <a:cubicBezTo>
                        <a:pt x="28" y="6"/>
                        <a:pt x="23" y="7"/>
                        <a:pt x="17" y="7"/>
                      </a:cubicBezTo>
                      <a:lnTo>
                        <a:pt x="17" y="5"/>
                      </a:lnTo>
                      <a:cubicBezTo>
                        <a:pt x="23" y="6"/>
                        <a:pt x="27" y="4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7" y="6"/>
                      </a:moveTo>
                      <a:lnTo>
                        <a:pt x="17" y="5"/>
                      </a:lnTo>
                      <a:lnTo>
                        <a:pt x="17" y="6"/>
                      </a:lnTo>
                      <a:close/>
                      <a:moveTo>
                        <a:pt x="18" y="6"/>
                      </a:moveTo>
                      <a:cubicBezTo>
                        <a:pt x="18" y="6"/>
                        <a:pt x="17" y="7"/>
                        <a:pt x="17" y="8"/>
                      </a:cubicBezTo>
                      <a:lnTo>
                        <a:pt x="15" y="8"/>
                      </a:lnTo>
                      <a:cubicBezTo>
                        <a:pt x="16" y="7"/>
                        <a:pt x="17" y="6"/>
                        <a:pt x="17" y="6"/>
                      </a:cubicBezTo>
                      <a:lnTo>
                        <a:pt x="18" y="6"/>
                      </a:lnTo>
                      <a:close/>
                      <a:moveTo>
                        <a:pt x="15" y="8"/>
                      </a:moveTo>
                      <a:lnTo>
                        <a:pt x="15" y="8"/>
                      </a:lnTo>
                      <a:lnTo>
                        <a:pt x="16" y="8"/>
                      </a:lnTo>
                      <a:lnTo>
                        <a:pt x="1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8" name="Google Shape;2258;p237"/>
                <p:cNvSpPr/>
                <p:nvPr/>
              </p:nvSpPr>
              <p:spPr>
                <a:xfrm>
                  <a:off x="1196" y="3860"/>
                  <a:ext cx="56" cy="84"/>
                </a:xfrm>
                <a:custGeom>
                  <a:rect b="b" l="l" r="r" t="t"/>
                  <a:pathLst>
                    <a:path extrusionOk="0" h="49" w="41">
                      <a:moveTo>
                        <a:pt x="7" y="9"/>
                      </a:moveTo>
                      <a:cubicBezTo>
                        <a:pt x="7" y="13"/>
                        <a:pt x="2" y="15"/>
                        <a:pt x="1" y="18"/>
                      </a:cubicBezTo>
                      <a:cubicBezTo>
                        <a:pt x="0" y="24"/>
                        <a:pt x="10" y="26"/>
                        <a:pt x="13" y="31"/>
                      </a:cubicBezTo>
                      <a:cubicBezTo>
                        <a:pt x="16" y="35"/>
                        <a:pt x="11" y="40"/>
                        <a:pt x="13" y="43"/>
                      </a:cubicBezTo>
                      <a:cubicBezTo>
                        <a:pt x="19" y="49"/>
                        <a:pt x="28" y="43"/>
                        <a:pt x="36" y="44"/>
                      </a:cubicBezTo>
                      <a:cubicBezTo>
                        <a:pt x="35" y="41"/>
                        <a:pt x="39" y="40"/>
                        <a:pt x="39" y="38"/>
                      </a:cubicBezTo>
                      <a:cubicBezTo>
                        <a:pt x="37" y="26"/>
                        <a:pt x="41" y="16"/>
                        <a:pt x="38" y="5"/>
                      </a:cubicBezTo>
                      <a:cubicBezTo>
                        <a:pt x="37" y="3"/>
                        <a:pt x="31" y="0"/>
                        <a:pt x="27" y="2"/>
                      </a:cubicBezTo>
                      <a:cubicBezTo>
                        <a:pt x="22" y="4"/>
                        <a:pt x="17" y="5"/>
                        <a:pt x="11" y="5"/>
                      </a:cubicBezTo>
                      <a:cubicBezTo>
                        <a:pt x="11" y="7"/>
                        <a:pt x="7" y="6"/>
                        <a:pt x="7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9" name="Google Shape;2259;p237"/>
                <p:cNvSpPr/>
                <p:nvPr/>
              </p:nvSpPr>
              <p:spPr>
                <a:xfrm>
                  <a:off x="1179" y="3688"/>
                  <a:ext cx="112" cy="70"/>
                </a:xfrm>
                <a:custGeom>
                  <a:rect b="b" l="l" r="r" t="t"/>
                  <a:pathLst>
                    <a:path extrusionOk="0" h="41" w="82">
                      <a:moveTo>
                        <a:pt x="6" y="10"/>
                      </a:moveTo>
                      <a:cubicBezTo>
                        <a:pt x="8" y="15"/>
                        <a:pt x="0" y="20"/>
                        <a:pt x="5" y="23"/>
                      </a:cubicBezTo>
                      <a:cubicBezTo>
                        <a:pt x="10" y="26"/>
                        <a:pt x="15" y="28"/>
                        <a:pt x="18" y="31"/>
                      </a:cubicBezTo>
                      <a:cubicBezTo>
                        <a:pt x="21" y="33"/>
                        <a:pt x="19" y="38"/>
                        <a:pt x="21" y="38"/>
                      </a:cubicBezTo>
                      <a:cubicBezTo>
                        <a:pt x="43" y="41"/>
                        <a:pt x="69" y="33"/>
                        <a:pt x="78" y="17"/>
                      </a:cubicBezTo>
                      <a:cubicBezTo>
                        <a:pt x="82" y="11"/>
                        <a:pt x="71" y="0"/>
                        <a:pt x="62" y="0"/>
                      </a:cubicBezTo>
                      <a:cubicBezTo>
                        <a:pt x="55" y="0"/>
                        <a:pt x="49" y="5"/>
                        <a:pt x="42" y="5"/>
                      </a:cubicBezTo>
                      <a:cubicBezTo>
                        <a:pt x="37" y="5"/>
                        <a:pt x="31" y="0"/>
                        <a:pt x="26" y="2"/>
                      </a:cubicBezTo>
                      <a:cubicBezTo>
                        <a:pt x="19" y="5"/>
                        <a:pt x="13" y="9"/>
                        <a:pt x="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237"/>
                <p:cNvSpPr/>
                <p:nvPr/>
              </p:nvSpPr>
              <p:spPr>
                <a:xfrm>
                  <a:off x="1015" y="3869"/>
                  <a:ext cx="67" cy="60"/>
                </a:xfrm>
                <a:custGeom>
                  <a:rect b="b" l="l" r="r" t="t"/>
                  <a:pathLst>
                    <a:path extrusionOk="0" h="35" w="49">
                      <a:moveTo>
                        <a:pt x="33" y="5"/>
                      </a:moveTo>
                      <a:cubicBezTo>
                        <a:pt x="25" y="4"/>
                        <a:pt x="12" y="0"/>
                        <a:pt x="8" y="7"/>
                      </a:cubicBezTo>
                      <a:cubicBezTo>
                        <a:pt x="5" y="14"/>
                        <a:pt x="0" y="25"/>
                        <a:pt x="9" y="32"/>
                      </a:cubicBezTo>
                      <a:cubicBezTo>
                        <a:pt x="14" y="35"/>
                        <a:pt x="21" y="33"/>
                        <a:pt x="26" y="31"/>
                      </a:cubicBezTo>
                      <a:cubicBezTo>
                        <a:pt x="36" y="25"/>
                        <a:pt x="49" y="6"/>
                        <a:pt x="33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237"/>
                <p:cNvSpPr/>
                <p:nvPr/>
              </p:nvSpPr>
              <p:spPr>
                <a:xfrm>
                  <a:off x="1258" y="3770"/>
                  <a:ext cx="61" cy="108"/>
                </a:xfrm>
                <a:custGeom>
                  <a:rect b="b" l="l" r="r" t="t"/>
                  <a:pathLst>
                    <a:path extrusionOk="0" h="63" w="45">
                      <a:moveTo>
                        <a:pt x="29" y="4"/>
                      </a:moveTo>
                      <a:cubicBezTo>
                        <a:pt x="21" y="11"/>
                        <a:pt x="10" y="15"/>
                        <a:pt x="8" y="24"/>
                      </a:cubicBezTo>
                      <a:cubicBezTo>
                        <a:pt x="8" y="33"/>
                        <a:pt x="0" y="42"/>
                        <a:pt x="4" y="51"/>
                      </a:cubicBezTo>
                      <a:cubicBezTo>
                        <a:pt x="6" y="56"/>
                        <a:pt x="10" y="62"/>
                        <a:pt x="19" y="63"/>
                      </a:cubicBezTo>
                      <a:cubicBezTo>
                        <a:pt x="20" y="63"/>
                        <a:pt x="23" y="63"/>
                        <a:pt x="24" y="61"/>
                      </a:cubicBezTo>
                      <a:cubicBezTo>
                        <a:pt x="34" y="51"/>
                        <a:pt x="37" y="39"/>
                        <a:pt x="38" y="26"/>
                      </a:cubicBezTo>
                      <a:cubicBezTo>
                        <a:pt x="38" y="24"/>
                        <a:pt x="41" y="22"/>
                        <a:pt x="42" y="20"/>
                      </a:cubicBezTo>
                      <a:cubicBezTo>
                        <a:pt x="43" y="15"/>
                        <a:pt x="45" y="10"/>
                        <a:pt x="43" y="5"/>
                      </a:cubicBezTo>
                      <a:cubicBezTo>
                        <a:pt x="41" y="0"/>
                        <a:pt x="32" y="1"/>
                        <a:pt x="2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2" name="Google Shape;2262;p237"/>
                <p:cNvSpPr/>
                <p:nvPr/>
              </p:nvSpPr>
              <p:spPr>
                <a:xfrm>
                  <a:off x="1259" y="3772"/>
                  <a:ext cx="60" cy="106"/>
                </a:xfrm>
                <a:custGeom>
                  <a:rect b="b" l="l" r="r" t="t"/>
                  <a:pathLst>
                    <a:path extrusionOk="0" h="62" w="44">
                      <a:moveTo>
                        <a:pt x="28" y="4"/>
                      </a:moveTo>
                      <a:lnTo>
                        <a:pt x="28" y="4"/>
                      </a:lnTo>
                      <a:lnTo>
                        <a:pt x="27" y="3"/>
                      </a:lnTo>
                      <a:lnTo>
                        <a:pt x="28" y="4"/>
                      </a:lnTo>
                      <a:close/>
                      <a:moveTo>
                        <a:pt x="28" y="4"/>
                      </a:moveTo>
                      <a:cubicBezTo>
                        <a:pt x="26" y="6"/>
                        <a:pt x="23" y="8"/>
                        <a:pt x="20" y="10"/>
                      </a:cubicBezTo>
                      <a:lnTo>
                        <a:pt x="19" y="9"/>
                      </a:lnTo>
                      <a:cubicBezTo>
                        <a:pt x="22" y="7"/>
                        <a:pt x="25" y="5"/>
                        <a:pt x="27" y="3"/>
                      </a:cubicBezTo>
                      <a:lnTo>
                        <a:pt x="28" y="4"/>
                      </a:lnTo>
                      <a:close/>
                      <a:moveTo>
                        <a:pt x="20" y="10"/>
                      </a:moveTo>
                      <a:cubicBezTo>
                        <a:pt x="14" y="13"/>
                        <a:pt x="9" y="17"/>
                        <a:pt x="8" y="23"/>
                      </a:cubicBezTo>
                      <a:lnTo>
                        <a:pt x="7" y="23"/>
                      </a:lnTo>
                      <a:cubicBezTo>
                        <a:pt x="8" y="16"/>
                        <a:pt x="13" y="12"/>
                        <a:pt x="19" y="9"/>
                      </a:cubicBezTo>
                      <a:lnTo>
                        <a:pt x="20" y="10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cubicBezTo>
                        <a:pt x="8" y="26"/>
                        <a:pt x="7" y="30"/>
                        <a:pt x="5" y="33"/>
                      </a:cubicBezTo>
                      <a:lnTo>
                        <a:pt x="4" y="33"/>
                      </a:lnTo>
                      <a:cubicBezTo>
                        <a:pt x="5" y="30"/>
                        <a:pt x="6" y="26"/>
                        <a:pt x="7" y="23"/>
                      </a:cubicBezTo>
                      <a:lnTo>
                        <a:pt x="8" y="23"/>
                      </a:lnTo>
                      <a:close/>
                      <a:moveTo>
                        <a:pt x="5" y="33"/>
                      </a:moveTo>
                      <a:cubicBezTo>
                        <a:pt x="3" y="39"/>
                        <a:pt x="1" y="45"/>
                        <a:pt x="4" y="50"/>
                      </a:cubicBezTo>
                      <a:lnTo>
                        <a:pt x="2" y="50"/>
                      </a:lnTo>
                      <a:cubicBezTo>
                        <a:pt x="0" y="45"/>
                        <a:pt x="2" y="39"/>
                        <a:pt x="4" y="33"/>
                      </a:cubicBezTo>
                      <a:lnTo>
                        <a:pt x="5" y="33"/>
                      </a:lnTo>
                      <a:close/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3" y="50"/>
                      </a:lnTo>
                      <a:lnTo>
                        <a:pt x="2" y="50"/>
                      </a:lnTo>
                      <a:close/>
                      <a:moveTo>
                        <a:pt x="4" y="50"/>
                      </a:moveTo>
                      <a:cubicBezTo>
                        <a:pt x="5" y="52"/>
                        <a:pt x="7" y="55"/>
                        <a:pt x="9" y="57"/>
                      </a:cubicBezTo>
                      <a:lnTo>
                        <a:pt x="8" y="58"/>
                      </a:lnTo>
                      <a:cubicBezTo>
                        <a:pt x="5" y="55"/>
                        <a:pt x="4" y="53"/>
                        <a:pt x="2" y="50"/>
                      </a:cubicBezTo>
                      <a:lnTo>
                        <a:pt x="4" y="50"/>
                      </a:lnTo>
                      <a:close/>
                      <a:moveTo>
                        <a:pt x="9" y="57"/>
                      </a:moveTo>
                      <a:cubicBezTo>
                        <a:pt x="11" y="59"/>
                        <a:pt x="14" y="61"/>
                        <a:pt x="18" y="61"/>
                      </a:cubicBezTo>
                      <a:lnTo>
                        <a:pt x="18" y="62"/>
                      </a:lnTo>
                      <a:cubicBezTo>
                        <a:pt x="13" y="62"/>
                        <a:pt x="10" y="60"/>
                        <a:pt x="8" y="58"/>
                      </a:cubicBezTo>
                      <a:lnTo>
                        <a:pt x="9" y="57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8" y="61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7" y="62"/>
                      </a:ln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8" y="61"/>
                        <a:pt x="18" y="61"/>
                        <a:pt x="18" y="61"/>
                      </a:cubicBezTo>
                      <a:lnTo>
                        <a:pt x="18" y="62"/>
                      </a:lnTo>
                      <a:cubicBezTo>
                        <a:pt x="18" y="62"/>
                        <a:pt x="18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9" y="61"/>
                        <a:pt x="19" y="61"/>
                        <a:pt x="19" y="61"/>
                      </a:cubicBezTo>
                      <a:lnTo>
                        <a:pt x="19" y="62"/>
                      </a:lnTo>
                      <a:cubicBezTo>
                        <a:pt x="19" y="62"/>
                        <a:pt x="19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9" y="61"/>
                      </a:moveTo>
                      <a:cubicBezTo>
                        <a:pt x="20" y="61"/>
                        <a:pt x="21" y="61"/>
                        <a:pt x="22" y="60"/>
                      </a:cubicBezTo>
                      <a:lnTo>
                        <a:pt x="23" y="61"/>
                      </a:lnTo>
                      <a:cubicBezTo>
                        <a:pt x="22" y="62"/>
                        <a:pt x="21" y="62"/>
                        <a:pt x="19" y="62"/>
                      </a:cubicBezTo>
                      <a:lnTo>
                        <a:pt x="19" y="61"/>
                      </a:lnTo>
                      <a:close/>
                      <a:moveTo>
                        <a:pt x="22" y="60"/>
                      </a:moveTo>
                      <a:lnTo>
                        <a:pt x="22" y="60"/>
                      </a:lnTo>
                      <a:lnTo>
                        <a:pt x="23" y="60"/>
                      </a:lnTo>
                      <a:lnTo>
                        <a:pt x="22" y="60"/>
                      </a:lnTo>
                      <a:close/>
                      <a:moveTo>
                        <a:pt x="22" y="60"/>
                      </a:moveTo>
                      <a:cubicBezTo>
                        <a:pt x="27" y="55"/>
                        <a:pt x="30" y="49"/>
                        <a:pt x="33" y="43"/>
                      </a:cubicBezTo>
                      <a:lnTo>
                        <a:pt x="34" y="44"/>
                      </a:lnTo>
                      <a:cubicBezTo>
                        <a:pt x="32" y="50"/>
                        <a:pt x="29" y="56"/>
                        <a:pt x="23" y="61"/>
                      </a:cubicBezTo>
                      <a:lnTo>
                        <a:pt x="22" y="60"/>
                      </a:lnTo>
                      <a:close/>
                      <a:moveTo>
                        <a:pt x="33" y="43"/>
                      </a:moveTo>
                      <a:cubicBezTo>
                        <a:pt x="35" y="37"/>
                        <a:pt x="36" y="31"/>
                        <a:pt x="37" y="25"/>
                      </a:cubicBezTo>
                      <a:lnTo>
                        <a:pt x="38" y="25"/>
                      </a:lnTo>
                      <a:cubicBezTo>
                        <a:pt x="37" y="31"/>
                        <a:pt x="36" y="38"/>
                        <a:pt x="34" y="44"/>
                      </a:cubicBezTo>
                      <a:lnTo>
                        <a:pt x="33" y="43"/>
                      </a:lnTo>
                      <a:close/>
                      <a:moveTo>
                        <a:pt x="38" y="25"/>
                      </a:moveTo>
                      <a:lnTo>
                        <a:pt x="38" y="25"/>
                      </a:lnTo>
                      <a:lnTo>
                        <a:pt x="37" y="25"/>
                      </a:lnTo>
                      <a:lnTo>
                        <a:pt x="38" y="25"/>
                      </a:lnTo>
                      <a:close/>
                      <a:moveTo>
                        <a:pt x="37" y="25"/>
                      </a:moveTo>
                      <a:cubicBezTo>
                        <a:pt x="37" y="23"/>
                        <a:pt x="38" y="22"/>
                        <a:pt x="39" y="21"/>
                      </a:cubicBezTo>
                      <a:lnTo>
                        <a:pt x="40" y="22"/>
                      </a:lnTo>
                      <a:cubicBezTo>
                        <a:pt x="39" y="23"/>
                        <a:pt x="38" y="24"/>
                        <a:pt x="38" y="25"/>
                      </a:cubicBezTo>
                      <a:lnTo>
                        <a:pt x="37" y="25"/>
                      </a:lnTo>
                      <a:close/>
                      <a:moveTo>
                        <a:pt x="39" y="21"/>
                      </a:moveTo>
                      <a:cubicBezTo>
                        <a:pt x="39" y="20"/>
                        <a:pt x="40" y="20"/>
                        <a:pt x="40" y="19"/>
                      </a:cubicBezTo>
                      <a:lnTo>
                        <a:pt x="42" y="19"/>
                      </a:lnTo>
                      <a:cubicBezTo>
                        <a:pt x="41" y="20"/>
                        <a:pt x="41" y="21"/>
                        <a:pt x="40" y="22"/>
                      </a:cubicBezTo>
                      <a:lnTo>
                        <a:pt x="39" y="21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1" y="19"/>
                      </a:lnTo>
                      <a:lnTo>
                        <a:pt x="42" y="19"/>
                      </a:lnTo>
                      <a:close/>
                      <a:moveTo>
                        <a:pt x="40" y="19"/>
                      </a:moveTo>
                      <a:cubicBezTo>
                        <a:pt x="41" y="16"/>
                        <a:pt x="42" y="14"/>
                        <a:pt x="42" y="11"/>
                      </a:cubicBezTo>
                      <a:lnTo>
                        <a:pt x="44" y="12"/>
                      </a:lnTo>
                      <a:cubicBezTo>
                        <a:pt x="43" y="14"/>
                        <a:pt x="42" y="17"/>
                        <a:pt x="42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2" y="9"/>
                        <a:pt x="42" y="7"/>
                        <a:pt x="41" y="4"/>
                      </a:cubicBezTo>
                      <a:lnTo>
                        <a:pt x="43" y="4"/>
                      </a:lnTo>
                      <a:cubicBezTo>
                        <a:pt x="44" y="6"/>
                        <a:pt x="44" y="9"/>
                        <a:pt x="44" y="12"/>
                      </a:cubicBezTo>
                      <a:lnTo>
                        <a:pt x="42" y="11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2" y="4"/>
                      </a:lnTo>
                      <a:lnTo>
                        <a:pt x="43" y="4"/>
                      </a:lnTo>
                      <a:close/>
                      <a:moveTo>
                        <a:pt x="41" y="4"/>
                      </a:moveTo>
                      <a:cubicBezTo>
                        <a:pt x="41" y="4"/>
                        <a:pt x="40" y="3"/>
                        <a:pt x="40" y="2"/>
                      </a:cubicBezTo>
                      <a:lnTo>
                        <a:pt x="41" y="1"/>
                      </a:lnTo>
                      <a:cubicBezTo>
                        <a:pt x="42" y="2"/>
                        <a:pt x="42" y="3"/>
                        <a:pt x="43" y="4"/>
                      </a:cubicBezTo>
                      <a:lnTo>
                        <a:pt x="41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1"/>
                        <a:pt x="36" y="1"/>
                      </a:cubicBezTo>
                      <a:lnTo>
                        <a:pt x="36" y="0"/>
                      </a:lnTo>
                      <a:cubicBezTo>
                        <a:pt x="38" y="0"/>
                        <a:pt x="40" y="1"/>
                        <a:pt x="41" y="1"/>
                      </a:cubicBezTo>
                      <a:lnTo>
                        <a:pt x="40" y="2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3" y="1"/>
                        <a:pt x="32" y="2"/>
                      </a:cubicBezTo>
                      <a:lnTo>
                        <a:pt x="31" y="0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3"/>
                        <a:pt x="28" y="4"/>
                      </a:cubicBezTo>
                      <a:lnTo>
                        <a:pt x="27" y="3"/>
                      </a:lnTo>
                      <a:cubicBezTo>
                        <a:pt x="28" y="2"/>
                        <a:pt x="30" y="1"/>
                        <a:pt x="31" y="0"/>
                      </a:cubicBezTo>
                      <a:lnTo>
                        <a:pt x="32" y="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8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3" name="Google Shape;2263;p237"/>
                <p:cNvSpPr/>
                <p:nvPr/>
              </p:nvSpPr>
              <p:spPr>
                <a:xfrm>
                  <a:off x="1265" y="3885"/>
                  <a:ext cx="56" cy="47"/>
                </a:xfrm>
                <a:custGeom>
                  <a:rect b="b" l="l" r="r" t="t"/>
                  <a:pathLst>
                    <a:path extrusionOk="0" h="28" w="41">
                      <a:moveTo>
                        <a:pt x="30" y="6"/>
                      </a:moveTo>
                      <a:cubicBezTo>
                        <a:pt x="19" y="8"/>
                        <a:pt x="11" y="6"/>
                        <a:pt x="2" y="0"/>
                      </a:cubicBezTo>
                      <a:cubicBezTo>
                        <a:pt x="2" y="7"/>
                        <a:pt x="0" y="14"/>
                        <a:pt x="4" y="19"/>
                      </a:cubicBezTo>
                      <a:cubicBezTo>
                        <a:pt x="11" y="28"/>
                        <a:pt x="24" y="22"/>
                        <a:pt x="34" y="19"/>
                      </a:cubicBezTo>
                      <a:cubicBezTo>
                        <a:pt x="41" y="16"/>
                        <a:pt x="41" y="7"/>
                        <a:pt x="34" y="5"/>
                      </a:cubicBezTo>
                      <a:cubicBezTo>
                        <a:pt x="33" y="5"/>
                        <a:pt x="32" y="6"/>
                        <a:pt x="30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237"/>
                <p:cNvSpPr/>
                <p:nvPr/>
              </p:nvSpPr>
              <p:spPr>
                <a:xfrm>
                  <a:off x="1266" y="3882"/>
                  <a:ext cx="53" cy="47"/>
                </a:xfrm>
                <a:custGeom>
                  <a:rect b="b" l="l" r="r" t="t"/>
                  <a:pathLst>
                    <a:path extrusionOk="0" h="28" w="39">
                      <a:moveTo>
                        <a:pt x="29" y="8"/>
                      </a:moveTo>
                      <a:cubicBezTo>
                        <a:pt x="24" y="9"/>
                        <a:pt x="19" y="9"/>
                        <a:pt x="14" y="8"/>
                      </a:cubicBezTo>
                      <a:lnTo>
                        <a:pt x="14" y="6"/>
                      </a:lnTo>
                      <a:cubicBezTo>
                        <a:pt x="19" y="7"/>
                        <a:pt x="24" y="7"/>
                        <a:pt x="29" y="7"/>
                      </a:cubicBezTo>
                      <a:lnTo>
                        <a:pt x="29" y="8"/>
                      </a:lnTo>
                      <a:close/>
                      <a:moveTo>
                        <a:pt x="14" y="8"/>
                      </a:moveTo>
                      <a:cubicBezTo>
                        <a:pt x="9" y="7"/>
                        <a:pt x="5" y="5"/>
                        <a:pt x="1" y="2"/>
                      </a:cubicBezTo>
                      <a:lnTo>
                        <a:pt x="2" y="1"/>
                      </a:lnTo>
                      <a:cubicBezTo>
                        <a:pt x="6" y="3"/>
                        <a:pt x="10" y="5"/>
                        <a:pt x="14" y="6"/>
                      </a:cubicBezTo>
                      <a:lnTo>
                        <a:pt x="14" y="8"/>
                      </a:lnTo>
                      <a:close/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5"/>
                        <a:pt x="1" y="8"/>
                        <a:pt x="1" y="11"/>
                      </a:cubicBezTo>
                      <a:lnTo>
                        <a:pt x="0" y="11"/>
                      </a:lnTo>
                      <a:cubicBezTo>
                        <a:pt x="0" y="8"/>
                        <a:pt x="1" y="5"/>
                        <a:pt x="1" y="1"/>
                      </a:cubicBezTo>
                      <a:lnTo>
                        <a:pt x="2" y="1"/>
                      </a:lnTo>
                      <a:close/>
                      <a:moveTo>
                        <a:pt x="1" y="11"/>
                      </a:moveTo>
                      <a:cubicBezTo>
                        <a:pt x="1" y="15"/>
                        <a:pt x="2" y="18"/>
                        <a:pt x="3" y="20"/>
                      </a:cubicBezTo>
                      <a:lnTo>
                        <a:pt x="2" y="21"/>
                      </a:lnTo>
                      <a:cubicBezTo>
                        <a:pt x="0" y="18"/>
                        <a:pt x="0" y="15"/>
                        <a:pt x="0" y="11"/>
                      </a:cubicBezTo>
                      <a:lnTo>
                        <a:pt x="1" y="11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9" y="27"/>
                        <a:pt x="19" y="24"/>
                        <a:pt x="28" y="21"/>
                      </a:cubicBezTo>
                      <a:lnTo>
                        <a:pt x="28" y="22"/>
                      </a:lnTo>
                      <a:cubicBezTo>
                        <a:pt x="19" y="25"/>
                        <a:pt x="8" y="28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28" y="21"/>
                      </a:moveTo>
                      <a:cubicBezTo>
                        <a:pt x="29" y="20"/>
                        <a:pt x="31" y="20"/>
                        <a:pt x="33" y="19"/>
                      </a:cubicBezTo>
                      <a:lnTo>
                        <a:pt x="33" y="20"/>
                      </a:lnTo>
                      <a:cubicBezTo>
                        <a:pt x="32" y="21"/>
                        <a:pt x="30" y="21"/>
                        <a:pt x="28" y="22"/>
                      </a:cubicBezTo>
                      <a:lnTo>
                        <a:pt x="28" y="21"/>
                      </a:lnTo>
                      <a:close/>
                      <a:moveTo>
                        <a:pt x="33" y="20"/>
                      </a:moveTo>
                      <a:lnTo>
                        <a:pt x="33" y="20"/>
                      </a:lnTo>
                      <a:close/>
                      <a:moveTo>
                        <a:pt x="33" y="19"/>
                      </a:moveTo>
                      <a:cubicBezTo>
                        <a:pt x="35" y="18"/>
                        <a:pt x="36" y="17"/>
                        <a:pt x="37" y="15"/>
                      </a:cubicBezTo>
                      <a:lnTo>
                        <a:pt x="39" y="16"/>
                      </a:lnTo>
                      <a:cubicBezTo>
                        <a:pt x="38" y="18"/>
                        <a:pt x="36" y="19"/>
                        <a:pt x="33" y="20"/>
                      </a:cubicBezTo>
                      <a:lnTo>
                        <a:pt x="33" y="19"/>
                      </a:lnTo>
                      <a:close/>
                      <a:moveTo>
                        <a:pt x="37" y="15"/>
                      </a:moveTo>
                      <a:cubicBezTo>
                        <a:pt x="38" y="15"/>
                        <a:pt x="38" y="14"/>
                        <a:pt x="38" y="13"/>
                      </a:cubicBezTo>
                      <a:lnTo>
                        <a:pt x="39" y="13"/>
                      </a:lnTo>
                      <a:cubicBezTo>
                        <a:pt x="39" y="14"/>
                        <a:pt x="39" y="15"/>
                        <a:pt x="39" y="16"/>
                      </a:cubicBezTo>
                      <a:lnTo>
                        <a:pt x="37" y="15"/>
                      </a:lnTo>
                      <a:close/>
                      <a:moveTo>
                        <a:pt x="38" y="13"/>
                      </a:moveTo>
                      <a:cubicBezTo>
                        <a:pt x="38" y="12"/>
                        <a:pt x="38" y="11"/>
                        <a:pt x="37" y="10"/>
                      </a:cubicBezTo>
                      <a:lnTo>
                        <a:pt x="39" y="10"/>
                      </a:lnTo>
                      <a:cubicBezTo>
                        <a:pt x="39" y="11"/>
                        <a:pt x="39" y="12"/>
                        <a:pt x="39" y="13"/>
                      </a:cubicBezTo>
                      <a:lnTo>
                        <a:pt x="38" y="13"/>
                      </a:lnTo>
                      <a:close/>
                      <a:moveTo>
                        <a:pt x="37" y="10"/>
                      </a:moveTo>
                      <a:cubicBezTo>
                        <a:pt x="36" y="9"/>
                        <a:pt x="35" y="7"/>
                        <a:pt x="33" y="7"/>
                      </a:cubicBezTo>
                      <a:lnTo>
                        <a:pt x="33" y="6"/>
                      </a:lnTo>
                      <a:cubicBezTo>
                        <a:pt x="36" y="6"/>
                        <a:pt x="38" y="8"/>
                        <a:pt x="39" y="10"/>
                      </a:cubicBezTo>
                      <a:lnTo>
                        <a:pt x="37" y="10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lnTo>
                        <a:pt x="33" y="6"/>
                      </a:ln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3" y="7"/>
                        <a:pt x="32" y="7"/>
                        <a:pt x="31" y="7"/>
                      </a:cubicBezTo>
                      <a:lnTo>
                        <a:pt x="31" y="6"/>
                      </a:lnTo>
                      <a:cubicBezTo>
                        <a:pt x="32" y="6"/>
                        <a:pt x="33" y="5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31" y="7"/>
                      </a:moveTo>
                      <a:cubicBezTo>
                        <a:pt x="31" y="7"/>
                        <a:pt x="30" y="8"/>
                        <a:pt x="29" y="8"/>
                      </a:cubicBezTo>
                      <a:lnTo>
                        <a:pt x="29" y="7"/>
                      </a:lnTo>
                      <a:cubicBezTo>
                        <a:pt x="30" y="6"/>
                        <a:pt x="30" y="6"/>
                        <a:pt x="31" y="6"/>
                      </a:cubicBezTo>
                      <a:lnTo>
                        <a:pt x="31" y="7"/>
                      </a:lnTo>
                      <a:close/>
                      <a:moveTo>
                        <a:pt x="29" y="8"/>
                      </a:moveTo>
                      <a:lnTo>
                        <a:pt x="29" y="8"/>
                      </a:lnTo>
                      <a:lnTo>
                        <a:pt x="29" y="7"/>
                      </a:lnTo>
                      <a:lnTo>
                        <a:pt x="29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237"/>
                <p:cNvSpPr/>
                <p:nvPr/>
              </p:nvSpPr>
              <p:spPr>
                <a:xfrm>
                  <a:off x="1252" y="3935"/>
                  <a:ext cx="54" cy="58"/>
                </a:xfrm>
                <a:custGeom>
                  <a:rect b="b" l="l" r="r" t="t"/>
                  <a:pathLst>
                    <a:path extrusionOk="0" h="34" w="39">
                      <a:moveTo>
                        <a:pt x="24" y="2"/>
                      </a:moveTo>
                      <a:cubicBezTo>
                        <a:pt x="21" y="1"/>
                        <a:pt x="17" y="0"/>
                        <a:pt x="14" y="2"/>
                      </a:cubicBezTo>
                      <a:cubicBezTo>
                        <a:pt x="11" y="3"/>
                        <a:pt x="8" y="5"/>
                        <a:pt x="8" y="8"/>
                      </a:cubicBezTo>
                      <a:cubicBezTo>
                        <a:pt x="8" y="16"/>
                        <a:pt x="0" y="21"/>
                        <a:pt x="4" y="28"/>
                      </a:cubicBezTo>
                      <a:cubicBezTo>
                        <a:pt x="5" y="31"/>
                        <a:pt x="11" y="34"/>
                        <a:pt x="15" y="30"/>
                      </a:cubicBezTo>
                      <a:cubicBezTo>
                        <a:pt x="22" y="24"/>
                        <a:pt x="33" y="20"/>
                        <a:pt x="36" y="12"/>
                      </a:cubicBezTo>
                      <a:cubicBezTo>
                        <a:pt x="39" y="5"/>
                        <a:pt x="29" y="4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6" name="Google Shape;2266;p237"/>
                <p:cNvSpPr/>
                <p:nvPr/>
              </p:nvSpPr>
              <p:spPr>
                <a:xfrm>
                  <a:off x="1259" y="3967"/>
                  <a:ext cx="93" cy="66"/>
                </a:xfrm>
                <a:custGeom>
                  <a:rect b="b" l="l" r="r" t="t"/>
                  <a:pathLst>
                    <a:path extrusionOk="0" h="39" w="68">
                      <a:moveTo>
                        <a:pt x="22" y="14"/>
                      </a:moveTo>
                      <a:cubicBezTo>
                        <a:pt x="12" y="18"/>
                        <a:pt x="0" y="22"/>
                        <a:pt x="6" y="32"/>
                      </a:cubicBezTo>
                      <a:cubicBezTo>
                        <a:pt x="8" y="37"/>
                        <a:pt x="15" y="39"/>
                        <a:pt x="22" y="38"/>
                      </a:cubicBezTo>
                      <a:cubicBezTo>
                        <a:pt x="33" y="36"/>
                        <a:pt x="46" y="36"/>
                        <a:pt x="56" y="33"/>
                      </a:cubicBezTo>
                      <a:cubicBezTo>
                        <a:pt x="68" y="30"/>
                        <a:pt x="54" y="14"/>
                        <a:pt x="49" y="7"/>
                      </a:cubicBezTo>
                      <a:cubicBezTo>
                        <a:pt x="43" y="0"/>
                        <a:pt x="33" y="7"/>
                        <a:pt x="29" y="12"/>
                      </a:cubicBezTo>
                      <a:cubicBezTo>
                        <a:pt x="27" y="14"/>
                        <a:pt x="24" y="13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7" name="Google Shape;2267;p237"/>
                <p:cNvSpPr/>
                <p:nvPr/>
              </p:nvSpPr>
              <p:spPr>
                <a:xfrm>
                  <a:off x="1262" y="3973"/>
                  <a:ext cx="83" cy="61"/>
                </a:xfrm>
                <a:custGeom>
                  <a:rect b="b" l="l" r="r" t="t"/>
                  <a:pathLst>
                    <a:path extrusionOk="0" h="36" w="61">
                      <a:moveTo>
                        <a:pt x="20" y="12"/>
                      </a:moveTo>
                      <a:cubicBezTo>
                        <a:pt x="15" y="13"/>
                        <a:pt x="10" y="15"/>
                        <a:pt x="6" y="18"/>
                      </a:cubicBezTo>
                      <a:lnTo>
                        <a:pt x="5" y="17"/>
                      </a:lnTo>
                      <a:cubicBezTo>
                        <a:pt x="9" y="14"/>
                        <a:pt x="15" y="12"/>
                        <a:pt x="20" y="10"/>
                      </a:cubicBezTo>
                      <a:lnTo>
                        <a:pt x="20" y="12"/>
                      </a:lnTo>
                      <a:close/>
                      <a:moveTo>
                        <a:pt x="6" y="18"/>
                      </a:moveTo>
                      <a:cubicBezTo>
                        <a:pt x="3" y="21"/>
                        <a:pt x="2" y="24"/>
                        <a:pt x="5" y="29"/>
                      </a:cubicBezTo>
                      <a:lnTo>
                        <a:pt x="3" y="29"/>
                      </a:lnTo>
                      <a:cubicBezTo>
                        <a:pt x="0" y="24"/>
                        <a:pt x="2" y="20"/>
                        <a:pt x="5" y="17"/>
                      </a:cubicBezTo>
                      <a:lnTo>
                        <a:pt x="6" y="18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4" y="29"/>
                      </a:ln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3" y="29"/>
                      </a:lnTo>
                      <a:lnTo>
                        <a:pt x="5" y="29"/>
                      </a:lnTo>
                      <a:close/>
                      <a:moveTo>
                        <a:pt x="3" y="29"/>
                      </a:moveTo>
                      <a:lnTo>
                        <a:pt x="3" y="29"/>
                      </a:lnTo>
                      <a:lnTo>
                        <a:pt x="4" y="29"/>
                      </a:lnTo>
                      <a:lnTo>
                        <a:pt x="3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30"/>
                        <a:pt x="6" y="30"/>
                      </a:cubicBezTo>
                      <a:lnTo>
                        <a:pt x="5" y="31"/>
                      </a:lnTo>
                      <a:cubicBezTo>
                        <a:pt x="4" y="31"/>
                        <a:pt x="4" y="30"/>
                        <a:pt x="3" y="29"/>
                      </a:cubicBezTo>
                      <a:lnTo>
                        <a:pt x="5" y="29"/>
                      </a:lnTo>
                      <a:close/>
                      <a:moveTo>
                        <a:pt x="6" y="30"/>
                      </a:moveTo>
                      <a:cubicBezTo>
                        <a:pt x="6" y="31"/>
                        <a:pt x="7" y="31"/>
                        <a:pt x="7" y="32"/>
                      </a:cubicBezTo>
                      <a:lnTo>
                        <a:pt x="6" y="33"/>
                      </a:lnTo>
                      <a:cubicBezTo>
                        <a:pt x="6" y="32"/>
                        <a:pt x="5" y="32"/>
                        <a:pt x="5" y="31"/>
                      </a:cubicBezTo>
                      <a:lnTo>
                        <a:pt x="6" y="30"/>
                      </a:lnTo>
                      <a:close/>
                      <a:moveTo>
                        <a:pt x="7" y="32"/>
                      </a:moveTo>
                      <a:cubicBezTo>
                        <a:pt x="10" y="34"/>
                        <a:pt x="15" y="35"/>
                        <a:pt x="19" y="34"/>
                      </a:cubicBezTo>
                      <a:lnTo>
                        <a:pt x="20" y="35"/>
                      </a:lnTo>
                      <a:cubicBezTo>
                        <a:pt x="15" y="36"/>
                        <a:pt x="10" y="35"/>
                        <a:pt x="6" y="33"/>
                      </a:cubicBezTo>
                      <a:lnTo>
                        <a:pt x="7" y="32"/>
                      </a:lnTo>
                      <a:close/>
                      <a:moveTo>
                        <a:pt x="20" y="35"/>
                      </a:moveTo>
                      <a:lnTo>
                        <a:pt x="20" y="35"/>
                      </a:lnTo>
                      <a:close/>
                      <a:moveTo>
                        <a:pt x="19" y="34"/>
                      </a:moveTo>
                      <a:lnTo>
                        <a:pt x="20" y="34"/>
                      </a:lnTo>
                      <a:lnTo>
                        <a:pt x="20" y="35"/>
                      </a:lnTo>
                      <a:lnTo>
                        <a:pt x="19" y="34"/>
                      </a:lnTo>
                      <a:close/>
                      <a:moveTo>
                        <a:pt x="20" y="34"/>
                      </a:moveTo>
                      <a:cubicBezTo>
                        <a:pt x="24" y="33"/>
                        <a:pt x="29" y="33"/>
                        <a:pt x="34" y="32"/>
                      </a:cubicBezTo>
                      <a:lnTo>
                        <a:pt x="34" y="34"/>
                      </a:lnTo>
                      <a:cubicBezTo>
                        <a:pt x="30" y="34"/>
                        <a:pt x="25" y="34"/>
                        <a:pt x="20" y="35"/>
                      </a:cubicBezTo>
                      <a:lnTo>
                        <a:pt x="20" y="34"/>
                      </a:lnTo>
                      <a:close/>
                      <a:moveTo>
                        <a:pt x="34" y="32"/>
                      </a:moveTo>
                      <a:cubicBezTo>
                        <a:pt x="41" y="32"/>
                        <a:pt x="48" y="31"/>
                        <a:pt x="54" y="30"/>
                      </a:cubicBezTo>
                      <a:lnTo>
                        <a:pt x="54" y="31"/>
                      </a:lnTo>
                      <a:cubicBezTo>
                        <a:pt x="48" y="33"/>
                        <a:pt x="41" y="33"/>
                        <a:pt x="34" y="34"/>
                      </a:cubicBezTo>
                      <a:lnTo>
                        <a:pt x="34" y="32"/>
                      </a:lnTo>
                      <a:close/>
                      <a:moveTo>
                        <a:pt x="54" y="30"/>
                      </a:moveTo>
                      <a:lnTo>
                        <a:pt x="54" y="30"/>
                      </a:lnTo>
                      <a:close/>
                      <a:moveTo>
                        <a:pt x="54" y="30"/>
                      </a:moveTo>
                      <a:cubicBezTo>
                        <a:pt x="58" y="28"/>
                        <a:pt x="59" y="25"/>
                        <a:pt x="57" y="21"/>
                      </a:cubicBezTo>
                      <a:lnTo>
                        <a:pt x="59" y="21"/>
                      </a:lnTo>
                      <a:cubicBezTo>
                        <a:pt x="61" y="25"/>
                        <a:pt x="60" y="29"/>
                        <a:pt x="54" y="31"/>
                      </a:cubicBezTo>
                      <a:lnTo>
                        <a:pt x="54" y="30"/>
                      </a:lnTo>
                      <a:close/>
                      <a:moveTo>
                        <a:pt x="57" y="21"/>
                      </a:moveTo>
                      <a:cubicBezTo>
                        <a:pt x="56" y="16"/>
                        <a:pt x="51" y="11"/>
                        <a:pt x="48" y="7"/>
                      </a:cubicBezTo>
                      <a:lnTo>
                        <a:pt x="49" y="6"/>
                      </a:lnTo>
                      <a:cubicBezTo>
                        <a:pt x="53" y="10"/>
                        <a:pt x="57" y="16"/>
                        <a:pt x="59" y="21"/>
                      </a:cubicBezTo>
                      <a:lnTo>
                        <a:pt x="57" y="21"/>
                      </a:lnTo>
                      <a:close/>
                      <a:moveTo>
                        <a:pt x="48" y="7"/>
                      </a:moveTo>
                      <a:cubicBezTo>
                        <a:pt x="47" y="6"/>
                        <a:pt x="47" y="5"/>
                        <a:pt x="46" y="4"/>
                      </a:cubicBezTo>
                      <a:lnTo>
                        <a:pt x="47" y="4"/>
                      </a:lnTo>
                      <a:cubicBezTo>
                        <a:pt x="48" y="4"/>
                        <a:pt x="49" y="5"/>
                        <a:pt x="49" y="6"/>
                      </a:cubicBezTo>
                      <a:lnTo>
                        <a:pt x="48" y="7"/>
                      </a:lnTo>
                      <a:close/>
                      <a:moveTo>
                        <a:pt x="47" y="4"/>
                      </a:moveTo>
                      <a:lnTo>
                        <a:pt x="47" y="4"/>
                      </a:lnTo>
                      <a:close/>
                      <a:moveTo>
                        <a:pt x="46" y="4"/>
                      </a:moveTo>
                      <a:cubicBezTo>
                        <a:pt x="46" y="4"/>
                        <a:pt x="45" y="3"/>
                        <a:pt x="44" y="3"/>
                      </a:cubicBezTo>
                      <a:lnTo>
                        <a:pt x="45" y="2"/>
                      </a:lnTo>
                      <a:cubicBezTo>
                        <a:pt x="46" y="2"/>
                        <a:pt x="47" y="3"/>
                        <a:pt x="47" y="4"/>
                      </a:cubicBezTo>
                      <a:lnTo>
                        <a:pt x="46" y="4"/>
                      </a:lnTo>
                      <a:close/>
                      <a:moveTo>
                        <a:pt x="44" y="3"/>
                      </a:moveTo>
                      <a:cubicBezTo>
                        <a:pt x="43" y="2"/>
                        <a:pt x="41" y="2"/>
                        <a:pt x="40" y="2"/>
                      </a:cubicBezTo>
                      <a:lnTo>
                        <a:pt x="39" y="1"/>
                      </a:lnTo>
                      <a:cubicBezTo>
                        <a:pt x="41" y="0"/>
                        <a:pt x="43" y="1"/>
                        <a:pt x="45" y="2"/>
                      </a:cubicBezTo>
                      <a:lnTo>
                        <a:pt x="44" y="3"/>
                      </a:lnTo>
                      <a:close/>
                      <a:moveTo>
                        <a:pt x="40" y="2"/>
                      </a:moveTo>
                      <a:cubicBezTo>
                        <a:pt x="38" y="2"/>
                        <a:pt x="36" y="3"/>
                        <a:pt x="35" y="4"/>
                      </a:cubicBezTo>
                      <a:lnTo>
                        <a:pt x="34" y="3"/>
                      </a:lnTo>
                      <a:cubicBezTo>
                        <a:pt x="36" y="2"/>
                        <a:pt x="38" y="1"/>
                        <a:pt x="39" y="1"/>
                      </a:cubicBezTo>
                      <a:lnTo>
                        <a:pt x="40" y="2"/>
                      </a:lnTo>
                      <a:close/>
                      <a:moveTo>
                        <a:pt x="35" y="4"/>
                      </a:moveTo>
                      <a:lnTo>
                        <a:pt x="35" y="4"/>
                      </a:lnTo>
                      <a:lnTo>
                        <a:pt x="34" y="3"/>
                      </a:lnTo>
                      <a:lnTo>
                        <a:pt x="35" y="4"/>
                      </a:lnTo>
                      <a:close/>
                      <a:moveTo>
                        <a:pt x="35" y="4"/>
                      </a:moveTo>
                      <a:cubicBezTo>
                        <a:pt x="32" y="5"/>
                        <a:pt x="29" y="7"/>
                        <a:pt x="27" y="10"/>
                      </a:cubicBezTo>
                      <a:lnTo>
                        <a:pt x="26" y="9"/>
                      </a:lnTo>
                      <a:cubicBezTo>
                        <a:pt x="28" y="7"/>
                        <a:pt x="31" y="4"/>
                        <a:pt x="34" y="3"/>
                      </a:cubicBezTo>
                      <a:lnTo>
                        <a:pt x="35" y="4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7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6" y="11"/>
                        <a:pt x="24" y="11"/>
                        <a:pt x="22" y="11"/>
                      </a:cubicBezTo>
                      <a:lnTo>
                        <a:pt x="22" y="10"/>
                      </a:lnTo>
                      <a:cubicBezTo>
                        <a:pt x="24" y="10"/>
                        <a:pt x="25" y="10"/>
                        <a:pt x="26" y="9"/>
                      </a:cubicBezTo>
                      <a:lnTo>
                        <a:pt x="27" y="10"/>
                      </a:lnTo>
                      <a:close/>
                      <a:moveTo>
                        <a:pt x="22" y="11"/>
                      </a:moveTo>
                      <a:cubicBezTo>
                        <a:pt x="22" y="11"/>
                        <a:pt x="21" y="11"/>
                        <a:pt x="20" y="12"/>
                      </a:cubicBezTo>
                      <a:lnTo>
                        <a:pt x="20" y="10"/>
                      </a:lnTo>
                      <a:cubicBezTo>
                        <a:pt x="21" y="10"/>
                        <a:pt x="21" y="10"/>
                        <a:pt x="22" y="10"/>
                      </a:cubicBezTo>
                      <a:lnTo>
                        <a:pt x="22" y="11"/>
                      </a:lnTo>
                      <a:close/>
                      <a:moveTo>
                        <a:pt x="20" y="10"/>
                      </a:moveTo>
                      <a:lnTo>
                        <a:pt x="20" y="10"/>
                      </a:lnTo>
                      <a:lnTo>
                        <a:pt x="20" y="11"/>
                      </a:lnTo>
                      <a:lnTo>
                        <a:pt x="2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237"/>
                <p:cNvSpPr/>
                <p:nvPr/>
              </p:nvSpPr>
              <p:spPr>
                <a:xfrm>
                  <a:off x="1315" y="3917"/>
                  <a:ext cx="48" cy="65"/>
                </a:xfrm>
                <a:custGeom>
                  <a:rect b="b" l="l" r="r" t="t"/>
                  <a:pathLst>
                    <a:path extrusionOk="0" h="38" w="36">
                      <a:moveTo>
                        <a:pt x="15" y="3"/>
                      </a:moveTo>
                      <a:cubicBezTo>
                        <a:pt x="0" y="5"/>
                        <a:pt x="4" y="18"/>
                        <a:pt x="2" y="28"/>
                      </a:cubicBezTo>
                      <a:cubicBezTo>
                        <a:pt x="7" y="27"/>
                        <a:pt x="10" y="29"/>
                        <a:pt x="14" y="31"/>
                      </a:cubicBezTo>
                      <a:cubicBezTo>
                        <a:pt x="17" y="33"/>
                        <a:pt x="19" y="38"/>
                        <a:pt x="23" y="36"/>
                      </a:cubicBezTo>
                      <a:cubicBezTo>
                        <a:pt x="34" y="29"/>
                        <a:pt x="36" y="15"/>
                        <a:pt x="35" y="5"/>
                      </a:cubicBezTo>
                      <a:cubicBezTo>
                        <a:pt x="35" y="3"/>
                        <a:pt x="30" y="0"/>
                        <a:pt x="26" y="1"/>
                      </a:cubicBezTo>
                      <a:cubicBezTo>
                        <a:pt x="23" y="3"/>
                        <a:pt x="19" y="3"/>
                        <a:pt x="15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237"/>
                <p:cNvSpPr/>
                <p:nvPr/>
              </p:nvSpPr>
              <p:spPr>
                <a:xfrm>
                  <a:off x="1318" y="3917"/>
                  <a:ext cx="48" cy="66"/>
                </a:xfrm>
                <a:custGeom>
                  <a:rect b="b" l="l" r="r" t="t"/>
                  <a:pathLst>
                    <a:path extrusionOk="0" h="39" w="35">
                      <a:moveTo>
                        <a:pt x="13" y="4"/>
                      </a:moveTo>
                      <a:cubicBezTo>
                        <a:pt x="2" y="5"/>
                        <a:pt x="2" y="13"/>
                        <a:pt x="2" y="21"/>
                      </a:cubicBezTo>
                      <a:lnTo>
                        <a:pt x="0" y="21"/>
                      </a:lnTo>
                      <a:cubicBezTo>
                        <a:pt x="0" y="13"/>
                        <a:pt x="0" y="4"/>
                        <a:pt x="13" y="3"/>
                      </a:cubicBezTo>
                      <a:lnTo>
                        <a:pt x="13" y="4"/>
                      </a:lnTo>
                      <a:close/>
                      <a:moveTo>
                        <a:pt x="2" y="21"/>
                      </a:moveTo>
                      <a:cubicBezTo>
                        <a:pt x="2" y="23"/>
                        <a:pt x="1" y="26"/>
                        <a:pt x="1" y="28"/>
                      </a:cubicBezTo>
                      <a:lnTo>
                        <a:pt x="0" y="27"/>
                      </a:lnTo>
                      <a:cubicBezTo>
                        <a:pt x="0" y="25"/>
                        <a:pt x="0" y="23"/>
                        <a:pt x="0" y="21"/>
                      </a:cubicBezTo>
                      <a:lnTo>
                        <a:pt x="2" y="21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0" y="28"/>
                      </a:lnTo>
                      <a:lnTo>
                        <a:pt x="1" y="28"/>
                      </a:lnTo>
                      <a:close/>
                      <a:moveTo>
                        <a:pt x="0" y="27"/>
                      </a:moveTo>
                      <a:cubicBezTo>
                        <a:pt x="4" y="26"/>
                        <a:pt x="7" y="28"/>
                        <a:pt x="10" y="30"/>
                      </a:cubicBezTo>
                      <a:lnTo>
                        <a:pt x="9" y="31"/>
                      </a:lnTo>
                      <a:cubicBezTo>
                        <a:pt x="6" y="29"/>
                        <a:pt x="4" y="28"/>
                        <a:pt x="1" y="28"/>
                      </a:cubicBezTo>
                      <a:lnTo>
                        <a:pt x="0" y="27"/>
                      </a:lnTo>
                      <a:close/>
                      <a:moveTo>
                        <a:pt x="10" y="30"/>
                      </a:moveTo>
                      <a:cubicBezTo>
                        <a:pt x="11" y="30"/>
                        <a:pt x="11" y="31"/>
                        <a:pt x="12" y="31"/>
                      </a:cubicBezTo>
                      <a:lnTo>
                        <a:pt x="11" y="32"/>
                      </a:lnTo>
                      <a:cubicBezTo>
                        <a:pt x="10" y="32"/>
                        <a:pt x="10" y="31"/>
                        <a:pt x="9" y="31"/>
                      </a:cubicBezTo>
                      <a:lnTo>
                        <a:pt x="10" y="30"/>
                      </a:lnTo>
                      <a:close/>
                      <a:moveTo>
                        <a:pt x="11" y="32"/>
                      </a:moveTo>
                      <a:lnTo>
                        <a:pt x="11" y="32"/>
                      </a:lnTo>
                      <a:lnTo>
                        <a:pt x="12" y="31"/>
                      </a:lnTo>
                      <a:lnTo>
                        <a:pt x="11" y="32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lnTo>
                        <a:pt x="11" y="32"/>
                      </a:ln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cubicBezTo>
                        <a:pt x="13" y="32"/>
                        <a:pt x="14" y="32"/>
                        <a:pt x="15" y="33"/>
                      </a:cubicBezTo>
                      <a:lnTo>
                        <a:pt x="14" y="34"/>
                      </a:lnTo>
                      <a:cubicBezTo>
                        <a:pt x="13" y="33"/>
                        <a:pt x="12" y="32"/>
                        <a:pt x="11" y="32"/>
                      </a:cubicBezTo>
                      <a:lnTo>
                        <a:pt x="12" y="31"/>
                      </a:lnTo>
                      <a:close/>
                      <a:moveTo>
                        <a:pt x="15" y="33"/>
                      </a:moveTo>
                      <a:cubicBezTo>
                        <a:pt x="17" y="35"/>
                        <a:pt x="19" y="37"/>
                        <a:pt x="21" y="36"/>
                      </a:cubicBezTo>
                      <a:lnTo>
                        <a:pt x="21" y="37"/>
                      </a:lnTo>
                      <a:cubicBezTo>
                        <a:pt x="18" y="39"/>
                        <a:pt x="16" y="36"/>
                        <a:pt x="14" y="34"/>
                      </a:cubicBezTo>
                      <a:lnTo>
                        <a:pt x="15" y="33"/>
                      </a:lnTo>
                      <a:close/>
                      <a:moveTo>
                        <a:pt x="21" y="37"/>
                      </a:moveTo>
                      <a:lnTo>
                        <a:pt x="21" y="37"/>
                      </a:lnTo>
                      <a:lnTo>
                        <a:pt x="21" y="36"/>
                      </a:lnTo>
                      <a:lnTo>
                        <a:pt x="21" y="37"/>
                      </a:lnTo>
                      <a:close/>
                      <a:moveTo>
                        <a:pt x="20" y="36"/>
                      </a:moveTo>
                      <a:lnTo>
                        <a:pt x="21" y="36"/>
                      </a:lnTo>
                      <a:lnTo>
                        <a:pt x="21" y="37"/>
                      </a:lnTo>
                      <a:lnTo>
                        <a:pt x="20" y="36"/>
                      </a:lnTo>
                      <a:close/>
                      <a:moveTo>
                        <a:pt x="21" y="36"/>
                      </a:moveTo>
                      <a:cubicBezTo>
                        <a:pt x="22" y="35"/>
                        <a:pt x="23" y="34"/>
                        <a:pt x="25" y="33"/>
                      </a:cubicBezTo>
                      <a:lnTo>
                        <a:pt x="26" y="33"/>
                      </a:lnTo>
                      <a:cubicBezTo>
                        <a:pt x="24" y="35"/>
                        <a:pt x="23" y="36"/>
                        <a:pt x="21" y="37"/>
                      </a:cubicBezTo>
                      <a:lnTo>
                        <a:pt x="21" y="36"/>
                      </a:lnTo>
                      <a:close/>
                      <a:moveTo>
                        <a:pt x="25" y="33"/>
                      </a:moveTo>
                      <a:cubicBezTo>
                        <a:pt x="26" y="31"/>
                        <a:pt x="27" y="30"/>
                        <a:pt x="28" y="29"/>
                      </a:cubicBezTo>
                      <a:lnTo>
                        <a:pt x="29" y="29"/>
                      </a:lnTo>
                      <a:cubicBezTo>
                        <a:pt x="28" y="31"/>
                        <a:pt x="27" y="32"/>
                        <a:pt x="26" y="33"/>
                      </a:cubicBezTo>
                      <a:lnTo>
                        <a:pt x="25" y="33"/>
                      </a:lnTo>
                      <a:close/>
                      <a:moveTo>
                        <a:pt x="28" y="29"/>
                      </a:moveTo>
                      <a:cubicBezTo>
                        <a:pt x="32" y="21"/>
                        <a:pt x="33" y="12"/>
                        <a:pt x="32" y="5"/>
                      </a:cubicBezTo>
                      <a:lnTo>
                        <a:pt x="34" y="4"/>
                      </a:lnTo>
                      <a:cubicBezTo>
                        <a:pt x="35" y="12"/>
                        <a:pt x="34" y="22"/>
                        <a:pt x="29" y="29"/>
                      </a:cubicBezTo>
                      <a:lnTo>
                        <a:pt x="28" y="29"/>
                      </a:lnTo>
                      <a:close/>
                      <a:moveTo>
                        <a:pt x="32" y="5"/>
                      </a:moveTo>
                      <a:lnTo>
                        <a:pt x="32" y="5"/>
                      </a:lnTo>
                      <a:lnTo>
                        <a:pt x="33" y="5"/>
                      </a:lnTo>
                      <a:lnTo>
                        <a:pt x="32" y="5"/>
                      </a:lnTo>
                      <a:close/>
                      <a:moveTo>
                        <a:pt x="32" y="5"/>
                      </a:moveTo>
                      <a:cubicBezTo>
                        <a:pt x="32" y="5"/>
                        <a:pt x="32" y="4"/>
                        <a:pt x="32" y="4"/>
                      </a:cubicBezTo>
                      <a:lnTo>
                        <a:pt x="33" y="4"/>
                      </a:lnTo>
                      <a:cubicBezTo>
                        <a:pt x="33" y="4"/>
                        <a:pt x="34" y="4"/>
                        <a:pt x="34" y="5"/>
                      </a:cubicBezTo>
                      <a:lnTo>
                        <a:pt x="32" y="5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close/>
                      <a:moveTo>
                        <a:pt x="32" y="4"/>
                      </a:moveTo>
                      <a:cubicBezTo>
                        <a:pt x="32" y="4"/>
                        <a:pt x="31" y="3"/>
                        <a:pt x="30" y="3"/>
                      </a:cubicBezTo>
                      <a:lnTo>
                        <a:pt x="31" y="2"/>
                      </a:lnTo>
                      <a:cubicBezTo>
                        <a:pt x="32" y="2"/>
                        <a:pt x="33" y="3"/>
                        <a:pt x="33" y="4"/>
                      </a:cubicBezTo>
                      <a:lnTo>
                        <a:pt x="32" y="4"/>
                      </a:lnTo>
                      <a:close/>
                      <a:moveTo>
                        <a:pt x="30" y="3"/>
                      </a:moveTo>
                      <a:cubicBezTo>
                        <a:pt x="29" y="2"/>
                        <a:pt x="27" y="2"/>
                        <a:pt x="26" y="2"/>
                      </a:cubicBezTo>
                      <a:lnTo>
                        <a:pt x="26" y="0"/>
                      </a:lnTo>
                      <a:cubicBezTo>
                        <a:pt x="28" y="0"/>
                        <a:pt x="29" y="1"/>
                        <a:pt x="31" y="2"/>
                      </a:cubicBezTo>
                      <a:lnTo>
                        <a:pt x="30" y="3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5" y="2"/>
                        <a:pt x="24" y="2"/>
                      </a:cubicBezTo>
                      <a:lnTo>
                        <a:pt x="24" y="1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4" y="1"/>
                      </a:moveTo>
                      <a:lnTo>
                        <a:pt x="24" y="1"/>
                      </a:lnTo>
                      <a:close/>
                      <a:moveTo>
                        <a:pt x="24" y="2"/>
                      </a:moveTo>
                      <a:cubicBezTo>
                        <a:pt x="22" y="3"/>
                        <a:pt x="19" y="3"/>
                        <a:pt x="17" y="3"/>
                      </a:cubicBezTo>
                      <a:lnTo>
                        <a:pt x="17" y="2"/>
                      </a:lnTo>
                      <a:cubicBezTo>
                        <a:pt x="19" y="2"/>
                        <a:pt x="22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4" y="4"/>
                        <a:pt x="13" y="4"/>
                      </a:cubicBezTo>
                      <a:lnTo>
                        <a:pt x="13" y="3"/>
                      </a:lnTo>
                      <a:cubicBezTo>
                        <a:pt x="14" y="2"/>
                        <a:pt x="15" y="2"/>
                        <a:pt x="17" y="2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3" y="3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0" name="Google Shape;2270;p237"/>
                <p:cNvSpPr/>
                <p:nvPr/>
              </p:nvSpPr>
              <p:spPr>
                <a:xfrm>
                  <a:off x="1313" y="3826"/>
                  <a:ext cx="64" cy="88"/>
                </a:xfrm>
                <a:custGeom>
                  <a:rect b="b" l="l" r="r" t="t"/>
                  <a:pathLst>
                    <a:path extrusionOk="0" h="52" w="47">
                      <a:moveTo>
                        <a:pt x="6" y="2"/>
                      </a:moveTo>
                      <a:cubicBezTo>
                        <a:pt x="5" y="11"/>
                        <a:pt x="0" y="19"/>
                        <a:pt x="2" y="28"/>
                      </a:cubicBezTo>
                      <a:cubicBezTo>
                        <a:pt x="2" y="32"/>
                        <a:pt x="10" y="32"/>
                        <a:pt x="11" y="36"/>
                      </a:cubicBezTo>
                      <a:cubicBezTo>
                        <a:pt x="12" y="38"/>
                        <a:pt x="13" y="41"/>
                        <a:pt x="14" y="42"/>
                      </a:cubicBezTo>
                      <a:cubicBezTo>
                        <a:pt x="25" y="52"/>
                        <a:pt x="40" y="40"/>
                        <a:pt x="44" y="32"/>
                      </a:cubicBezTo>
                      <a:cubicBezTo>
                        <a:pt x="47" y="23"/>
                        <a:pt x="46" y="11"/>
                        <a:pt x="37" y="4"/>
                      </a:cubicBezTo>
                      <a:cubicBezTo>
                        <a:pt x="33" y="0"/>
                        <a:pt x="23" y="3"/>
                        <a:pt x="16" y="2"/>
                      </a:cubicBezTo>
                      <a:cubicBezTo>
                        <a:pt x="13" y="2"/>
                        <a:pt x="6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1" name="Google Shape;2271;p237"/>
                <p:cNvSpPr/>
                <p:nvPr/>
              </p:nvSpPr>
              <p:spPr>
                <a:xfrm>
                  <a:off x="1305" y="3706"/>
                  <a:ext cx="44" cy="56"/>
                </a:xfrm>
                <a:custGeom>
                  <a:rect b="b" l="l" r="r" t="t"/>
                  <a:pathLst>
                    <a:path extrusionOk="0" h="33" w="33">
                      <a:moveTo>
                        <a:pt x="8" y="3"/>
                      </a:moveTo>
                      <a:cubicBezTo>
                        <a:pt x="7" y="10"/>
                        <a:pt x="0" y="16"/>
                        <a:pt x="2" y="22"/>
                      </a:cubicBezTo>
                      <a:cubicBezTo>
                        <a:pt x="5" y="28"/>
                        <a:pt x="15" y="32"/>
                        <a:pt x="21" y="32"/>
                      </a:cubicBezTo>
                      <a:cubicBezTo>
                        <a:pt x="32" y="33"/>
                        <a:pt x="33" y="19"/>
                        <a:pt x="32" y="11"/>
                      </a:cubicBezTo>
                      <a:cubicBezTo>
                        <a:pt x="31" y="4"/>
                        <a:pt x="19" y="0"/>
                        <a:pt x="9" y="1"/>
                      </a:cubicBezTo>
                      <a:cubicBezTo>
                        <a:pt x="9" y="1"/>
                        <a:pt x="8" y="2"/>
                        <a:pt x="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237"/>
                <p:cNvSpPr/>
                <p:nvPr/>
              </p:nvSpPr>
              <p:spPr>
                <a:xfrm>
                  <a:off x="1327" y="3759"/>
                  <a:ext cx="49" cy="63"/>
                </a:xfrm>
                <a:custGeom>
                  <a:rect b="b" l="l" r="r" t="t"/>
                  <a:pathLst>
                    <a:path extrusionOk="0" h="37" w="36">
                      <a:moveTo>
                        <a:pt x="19" y="5"/>
                      </a:moveTo>
                      <a:cubicBezTo>
                        <a:pt x="17" y="9"/>
                        <a:pt x="14" y="9"/>
                        <a:pt x="11" y="11"/>
                      </a:cubicBezTo>
                      <a:cubicBezTo>
                        <a:pt x="3" y="15"/>
                        <a:pt x="0" y="26"/>
                        <a:pt x="5" y="31"/>
                      </a:cubicBezTo>
                      <a:cubicBezTo>
                        <a:pt x="10" y="37"/>
                        <a:pt x="22" y="36"/>
                        <a:pt x="31" y="36"/>
                      </a:cubicBezTo>
                      <a:cubicBezTo>
                        <a:pt x="36" y="36"/>
                        <a:pt x="34" y="29"/>
                        <a:pt x="34" y="26"/>
                      </a:cubicBezTo>
                      <a:cubicBezTo>
                        <a:pt x="32" y="18"/>
                        <a:pt x="31" y="11"/>
                        <a:pt x="31" y="3"/>
                      </a:cubicBezTo>
                      <a:cubicBezTo>
                        <a:pt x="30" y="0"/>
                        <a:pt x="21" y="1"/>
                        <a:pt x="19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237"/>
                <p:cNvSpPr/>
                <p:nvPr/>
              </p:nvSpPr>
              <p:spPr>
                <a:xfrm>
                  <a:off x="1329" y="3762"/>
                  <a:ext cx="48" cy="61"/>
                </a:xfrm>
                <a:custGeom>
                  <a:rect b="b" l="l" r="r" t="t"/>
                  <a:pathLst>
                    <a:path extrusionOk="0" h="36" w="35">
                      <a:moveTo>
                        <a:pt x="18" y="5"/>
                      </a:moveTo>
                      <a:cubicBezTo>
                        <a:pt x="17" y="7"/>
                        <a:pt x="15" y="8"/>
                        <a:pt x="13" y="9"/>
                      </a:cubicBezTo>
                      <a:lnTo>
                        <a:pt x="12" y="8"/>
                      </a:lnTo>
                      <a:cubicBezTo>
                        <a:pt x="14" y="7"/>
                        <a:pt x="16" y="6"/>
                        <a:pt x="17" y="4"/>
                      </a:cubicBezTo>
                      <a:lnTo>
                        <a:pt x="18" y="5"/>
                      </a:lnTo>
                      <a:close/>
                      <a:moveTo>
                        <a:pt x="13" y="9"/>
                      </a:moveTo>
                      <a:cubicBezTo>
                        <a:pt x="12" y="9"/>
                        <a:pt x="11" y="10"/>
                        <a:pt x="10" y="10"/>
                      </a:cubicBezTo>
                      <a:lnTo>
                        <a:pt x="9" y="9"/>
                      </a:lnTo>
                      <a:cubicBezTo>
                        <a:pt x="10" y="9"/>
                        <a:pt x="11" y="8"/>
                        <a:pt x="12" y="8"/>
                      </a:cubicBezTo>
                      <a:lnTo>
                        <a:pt x="13" y="9"/>
                      </a:lnTo>
                      <a:close/>
                      <a:moveTo>
                        <a:pt x="10" y="10"/>
                      </a:moveTo>
                      <a:lnTo>
                        <a:pt x="10" y="10"/>
                      </a:lnTo>
                      <a:close/>
                      <a:moveTo>
                        <a:pt x="10" y="10"/>
                      </a:moveTo>
                      <a:cubicBezTo>
                        <a:pt x="10" y="10"/>
                        <a:pt x="9" y="11"/>
                        <a:pt x="9" y="11"/>
                      </a:cubicBezTo>
                      <a:lnTo>
                        <a:pt x="8" y="10"/>
                      </a:lnTo>
                      <a:cubicBezTo>
                        <a:pt x="9" y="9"/>
                        <a:pt x="9" y="9"/>
                        <a:pt x="9" y="9"/>
                      </a:cubicBezTo>
                      <a:lnTo>
                        <a:pt x="10" y="10"/>
                      </a:lnTo>
                      <a:close/>
                      <a:moveTo>
                        <a:pt x="9" y="11"/>
                      </a:moveTo>
                      <a:cubicBezTo>
                        <a:pt x="6" y="13"/>
                        <a:pt x="3" y="16"/>
                        <a:pt x="2" y="20"/>
                      </a:cubicBezTo>
                      <a:lnTo>
                        <a:pt x="1" y="19"/>
                      </a:lnTo>
                      <a:cubicBezTo>
                        <a:pt x="2" y="16"/>
                        <a:pt x="5" y="12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cubicBezTo>
                        <a:pt x="2" y="23"/>
                        <a:pt x="2" y="27"/>
                        <a:pt x="4" y="29"/>
                      </a:cubicBezTo>
                      <a:lnTo>
                        <a:pt x="2" y="30"/>
                      </a:lnTo>
                      <a:cubicBezTo>
                        <a:pt x="0" y="27"/>
                        <a:pt x="0" y="23"/>
                        <a:pt x="1" y="19"/>
                      </a:cubicBezTo>
                      <a:lnTo>
                        <a:pt x="2" y="20"/>
                      </a:ln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30"/>
                      </a:cubicBezTo>
                      <a:lnTo>
                        <a:pt x="3" y="30"/>
                      </a:lnTo>
                      <a:cubicBezTo>
                        <a:pt x="3" y="30"/>
                        <a:pt x="3" y="30"/>
                        <a:pt x="2" y="30"/>
                      </a:cubicBezTo>
                      <a:lnTo>
                        <a:pt x="4" y="29"/>
                      </a:lnTo>
                      <a:close/>
                      <a:moveTo>
                        <a:pt x="4" y="30"/>
                      </a:moveTo>
                      <a:lnTo>
                        <a:pt x="4" y="30"/>
                      </a:lnTo>
                      <a:close/>
                      <a:moveTo>
                        <a:pt x="4" y="30"/>
                      </a:moveTo>
                      <a:cubicBezTo>
                        <a:pt x="9" y="35"/>
                        <a:pt x="20" y="35"/>
                        <a:pt x="29" y="34"/>
                      </a:cubicBezTo>
                      <a:lnTo>
                        <a:pt x="29" y="36"/>
                      </a:lnTo>
                      <a:cubicBezTo>
                        <a:pt x="20" y="36"/>
                        <a:pt x="8" y="36"/>
                        <a:pt x="3" y="30"/>
                      </a:cubicBezTo>
                      <a:lnTo>
                        <a:pt x="4" y="30"/>
                      </a:lnTo>
                      <a:close/>
                      <a:moveTo>
                        <a:pt x="29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29" y="36"/>
                      </a:lnTo>
                      <a:lnTo>
                        <a:pt x="29" y="34"/>
                      </a:lnTo>
                      <a:close/>
                      <a:moveTo>
                        <a:pt x="30" y="35"/>
                      </a:moveTo>
                      <a:lnTo>
                        <a:pt x="30" y="35"/>
                      </a:lnTo>
                      <a:close/>
                      <a:moveTo>
                        <a:pt x="30" y="34"/>
                      </a:moveTo>
                      <a:cubicBezTo>
                        <a:pt x="33" y="34"/>
                        <a:pt x="33" y="32"/>
                        <a:pt x="33" y="29"/>
                      </a:cubicBezTo>
                      <a:lnTo>
                        <a:pt x="34" y="29"/>
                      </a:lnTo>
                      <a:cubicBezTo>
                        <a:pt x="35" y="32"/>
                        <a:pt x="34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29"/>
                      </a:moveTo>
                      <a:cubicBezTo>
                        <a:pt x="33" y="28"/>
                        <a:pt x="33" y="27"/>
                        <a:pt x="32" y="26"/>
                      </a:cubicBezTo>
                      <a:lnTo>
                        <a:pt x="34" y="26"/>
                      </a:lnTo>
                      <a:cubicBezTo>
                        <a:pt x="34" y="27"/>
                        <a:pt x="34" y="28"/>
                        <a:pt x="34" y="29"/>
                      </a:cubicBezTo>
                      <a:lnTo>
                        <a:pt x="33" y="29"/>
                      </a:lnTo>
                      <a:close/>
                      <a:moveTo>
                        <a:pt x="32" y="26"/>
                      </a:moveTo>
                      <a:cubicBezTo>
                        <a:pt x="32" y="26"/>
                        <a:pt x="32" y="26"/>
                        <a:pt x="32" y="25"/>
                      </a:cubicBezTo>
                      <a:lnTo>
                        <a:pt x="34" y="25"/>
                      </a:lnTo>
                      <a:cubicBezTo>
                        <a:pt x="34" y="26"/>
                        <a:pt x="34" y="26"/>
                        <a:pt x="34" y="26"/>
                      </a:cubicBezTo>
                      <a:lnTo>
                        <a:pt x="32" y="26"/>
                      </a:lnTo>
                      <a:close/>
                      <a:moveTo>
                        <a:pt x="34" y="25"/>
                      </a:moveTo>
                      <a:lnTo>
                        <a:pt x="34" y="25"/>
                      </a:lnTo>
                      <a:lnTo>
                        <a:pt x="33" y="25"/>
                      </a:lnTo>
                      <a:lnTo>
                        <a:pt x="34" y="25"/>
                      </a:lnTo>
                      <a:close/>
                      <a:moveTo>
                        <a:pt x="32" y="25"/>
                      </a:moveTo>
                      <a:cubicBezTo>
                        <a:pt x="31" y="21"/>
                        <a:pt x="31" y="17"/>
                        <a:pt x="30" y="14"/>
                      </a:cubicBezTo>
                      <a:lnTo>
                        <a:pt x="32" y="13"/>
                      </a:lnTo>
                      <a:cubicBezTo>
                        <a:pt x="32" y="17"/>
                        <a:pt x="33" y="21"/>
                        <a:pt x="34" y="25"/>
                      </a:cubicBezTo>
                      <a:lnTo>
                        <a:pt x="32" y="25"/>
                      </a:lnTo>
                      <a:close/>
                      <a:moveTo>
                        <a:pt x="30" y="14"/>
                      </a:moveTo>
                      <a:cubicBezTo>
                        <a:pt x="30" y="10"/>
                        <a:pt x="29" y="6"/>
                        <a:pt x="29" y="2"/>
                      </a:cubicBezTo>
                      <a:lnTo>
                        <a:pt x="31" y="2"/>
                      </a:lnTo>
                      <a:cubicBezTo>
                        <a:pt x="31" y="6"/>
                        <a:pt x="31" y="10"/>
                        <a:pt x="32" y="13"/>
                      </a:cubicBezTo>
                      <a:lnTo>
                        <a:pt x="30" y="14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lnTo>
                        <a:pt x="30" y="2"/>
                      </a:lnTo>
                      <a:lnTo>
                        <a:pt x="31" y="2"/>
                      </a:lnTo>
                      <a:close/>
                      <a:moveTo>
                        <a:pt x="29" y="2"/>
                      </a:moveTo>
                      <a:cubicBezTo>
                        <a:pt x="29" y="2"/>
                        <a:pt x="29" y="2"/>
                        <a:pt x="29" y="2"/>
                      </a:cubicBezTo>
                      <a:lnTo>
                        <a:pt x="30" y="1"/>
                      </a:lnTo>
                      <a:cubicBezTo>
                        <a:pt x="30" y="1"/>
                        <a:pt x="31" y="1"/>
                        <a:pt x="31" y="2"/>
                      </a:cubicBezTo>
                      <a:lnTo>
                        <a:pt x="29" y="2"/>
                      </a:lnTo>
                      <a:close/>
                      <a:moveTo>
                        <a:pt x="29" y="2"/>
                      </a:moveTo>
                      <a:cubicBezTo>
                        <a:pt x="28" y="1"/>
                        <a:pt x="27" y="1"/>
                        <a:pt x="26" y="1"/>
                      </a:cubicBezTo>
                      <a:lnTo>
                        <a:pt x="26" y="0"/>
                      </a:lnTo>
                      <a:cubicBezTo>
                        <a:pt x="28" y="0"/>
                        <a:pt x="29" y="0"/>
                        <a:pt x="30" y="1"/>
                      </a:cubicBezTo>
                      <a:lnTo>
                        <a:pt x="29" y="2"/>
                      </a:lnTo>
                      <a:close/>
                      <a:moveTo>
                        <a:pt x="26" y="1"/>
                      </a:moveTo>
                      <a:cubicBezTo>
                        <a:pt x="25" y="1"/>
                        <a:pt x="24" y="1"/>
                        <a:pt x="23" y="2"/>
                      </a:cubicBezTo>
                      <a:lnTo>
                        <a:pt x="22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1"/>
                      </a:lnTo>
                      <a:close/>
                      <a:moveTo>
                        <a:pt x="23" y="2"/>
                      </a:moveTo>
                      <a:cubicBezTo>
                        <a:pt x="21" y="2"/>
                        <a:pt x="19" y="3"/>
                        <a:pt x="18" y="5"/>
                      </a:cubicBezTo>
                      <a:lnTo>
                        <a:pt x="17" y="4"/>
                      </a:lnTo>
                      <a:cubicBezTo>
                        <a:pt x="18" y="2"/>
                        <a:pt x="20" y="1"/>
                        <a:pt x="22" y="0"/>
                      </a:cubicBezTo>
                      <a:lnTo>
                        <a:pt x="23" y="2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lnTo>
                        <a:pt x="18" y="4"/>
                      </a:ln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4" name="Google Shape;2274;p237"/>
                <p:cNvSpPr/>
                <p:nvPr/>
              </p:nvSpPr>
              <p:spPr>
                <a:xfrm>
                  <a:off x="1355" y="3679"/>
                  <a:ext cx="45" cy="77"/>
                </a:xfrm>
                <a:custGeom>
                  <a:rect b="b" l="l" r="r" t="t"/>
                  <a:pathLst>
                    <a:path extrusionOk="0" h="46" w="33">
                      <a:moveTo>
                        <a:pt x="7" y="2"/>
                      </a:moveTo>
                      <a:cubicBezTo>
                        <a:pt x="2" y="6"/>
                        <a:pt x="6" y="13"/>
                        <a:pt x="3" y="19"/>
                      </a:cubicBezTo>
                      <a:cubicBezTo>
                        <a:pt x="0" y="25"/>
                        <a:pt x="3" y="33"/>
                        <a:pt x="7" y="39"/>
                      </a:cubicBezTo>
                      <a:cubicBezTo>
                        <a:pt x="9" y="42"/>
                        <a:pt x="20" y="46"/>
                        <a:pt x="23" y="42"/>
                      </a:cubicBezTo>
                      <a:cubicBezTo>
                        <a:pt x="27" y="37"/>
                        <a:pt x="33" y="31"/>
                        <a:pt x="32" y="24"/>
                      </a:cubicBezTo>
                      <a:cubicBezTo>
                        <a:pt x="32" y="16"/>
                        <a:pt x="30" y="5"/>
                        <a:pt x="20" y="1"/>
                      </a:cubicBezTo>
                      <a:cubicBezTo>
                        <a:pt x="17" y="0"/>
                        <a:pt x="9" y="0"/>
                        <a:pt x="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5" name="Google Shape;2275;p237"/>
                <p:cNvSpPr/>
                <p:nvPr/>
              </p:nvSpPr>
              <p:spPr>
                <a:xfrm>
                  <a:off x="1402" y="3964"/>
                  <a:ext cx="99" cy="61"/>
                </a:xfrm>
                <a:custGeom>
                  <a:rect b="b" l="l" r="r" t="t"/>
                  <a:pathLst>
                    <a:path extrusionOk="0" h="36" w="72">
                      <a:moveTo>
                        <a:pt x="26" y="2"/>
                      </a:moveTo>
                      <a:cubicBezTo>
                        <a:pt x="16" y="8"/>
                        <a:pt x="0" y="21"/>
                        <a:pt x="13" y="28"/>
                      </a:cubicBezTo>
                      <a:cubicBezTo>
                        <a:pt x="28" y="36"/>
                        <a:pt x="46" y="35"/>
                        <a:pt x="63" y="34"/>
                      </a:cubicBezTo>
                      <a:cubicBezTo>
                        <a:pt x="67" y="34"/>
                        <a:pt x="72" y="33"/>
                        <a:pt x="72" y="28"/>
                      </a:cubicBezTo>
                      <a:cubicBezTo>
                        <a:pt x="72" y="21"/>
                        <a:pt x="71" y="10"/>
                        <a:pt x="63" y="6"/>
                      </a:cubicBezTo>
                      <a:cubicBezTo>
                        <a:pt x="53" y="2"/>
                        <a:pt x="42" y="5"/>
                        <a:pt x="32" y="1"/>
                      </a:cubicBezTo>
                      <a:cubicBezTo>
                        <a:pt x="30" y="0"/>
                        <a:pt x="28" y="1"/>
                        <a:pt x="2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237"/>
                <p:cNvSpPr/>
                <p:nvPr/>
              </p:nvSpPr>
              <p:spPr>
                <a:xfrm>
                  <a:off x="1412" y="3964"/>
                  <a:ext cx="91" cy="61"/>
                </a:xfrm>
                <a:custGeom>
                  <a:rect b="b" l="l" r="r" t="t"/>
                  <a:pathLst>
                    <a:path extrusionOk="0" h="36" w="66">
                      <a:moveTo>
                        <a:pt x="19" y="2"/>
                      </a:moveTo>
                      <a:cubicBezTo>
                        <a:pt x="15" y="5"/>
                        <a:pt x="9" y="9"/>
                        <a:pt x="5" y="14"/>
                      </a:cubicBezTo>
                      <a:lnTo>
                        <a:pt x="4" y="13"/>
                      </a:lnTo>
                      <a:cubicBezTo>
                        <a:pt x="8" y="8"/>
                        <a:pt x="14" y="4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5" y="14"/>
                      </a:moveTo>
                      <a:lnTo>
                        <a:pt x="5" y="14"/>
                      </a:lnTo>
                      <a:lnTo>
                        <a:pt x="5" y="13"/>
                      </a:lnTo>
                      <a:lnTo>
                        <a:pt x="5" y="14"/>
                      </a:lnTo>
                      <a:close/>
                      <a:moveTo>
                        <a:pt x="5" y="14"/>
                      </a:moveTo>
                      <a:cubicBezTo>
                        <a:pt x="4" y="16"/>
                        <a:pt x="3" y="18"/>
                        <a:pt x="2" y="19"/>
                      </a:cubicBezTo>
                      <a:lnTo>
                        <a:pt x="1" y="19"/>
                      </a:lnTo>
                      <a:cubicBezTo>
                        <a:pt x="1" y="17"/>
                        <a:pt x="3" y="15"/>
                        <a:pt x="4" y="13"/>
                      </a:cubicBezTo>
                      <a:lnTo>
                        <a:pt x="5" y="14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close/>
                      <a:moveTo>
                        <a:pt x="2" y="19"/>
                      </a:moveTo>
                      <a:cubicBezTo>
                        <a:pt x="2" y="21"/>
                        <a:pt x="2" y="23"/>
                        <a:pt x="4" y="25"/>
                      </a:cubicBezTo>
                      <a:lnTo>
                        <a:pt x="3" y="26"/>
                      </a:lnTo>
                      <a:cubicBezTo>
                        <a:pt x="1" y="24"/>
                        <a:pt x="0" y="21"/>
                        <a:pt x="1" y="19"/>
                      </a:cubicBezTo>
                      <a:lnTo>
                        <a:pt x="2" y="19"/>
                      </a:lnTo>
                      <a:close/>
                      <a:moveTo>
                        <a:pt x="4" y="25"/>
                      </a:moveTo>
                      <a:cubicBezTo>
                        <a:pt x="5" y="26"/>
                        <a:pt x="6" y="26"/>
                        <a:pt x="7" y="27"/>
                      </a:cubicBezTo>
                      <a:lnTo>
                        <a:pt x="6" y="28"/>
                      </a:lnTo>
                      <a:cubicBezTo>
                        <a:pt x="5" y="27"/>
                        <a:pt x="3" y="27"/>
                        <a:pt x="3" y="26"/>
                      </a:cubicBezTo>
                      <a:lnTo>
                        <a:pt x="4" y="25"/>
                      </a:lnTo>
                      <a:close/>
                      <a:moveTo>
                        <a:pt x="6" y="28"/>
                      </a:moveTo>
                      <a:lnTo>
                        <a:pt x="6" y="28"/>
                      </a:lnTo>
                      <a:close/>
                      <a:moveTo>
                        <a:pt x="7" y="27"/>
                      </a:moveTo>
                      <a:cubicBezTo>
                        <a:pt x="21" y="35"/>
                        <a:pt x="38" y="34"/>
                        <a:pt x="54" y="33"/>
                      </a:cubicBezTo>
                      <a:lnTo>
                        <a:pt x="54" y="35"/>
                      </a:lnTo>
                      <a:cubicBezTo>
                        <a:pt x="38" y="35"/>
                        <a:pt x="21" y="36"/>
                        <a:pt x="6" y="28"/>
                      </a:cubicBezTo>
                      <a:lnTo>
                        <a:pt x="7" y="27"/>
                      </a:lnTo>
                      <a:close/>
                      <a:moveTo>
                        <a:pt x="54" y="33"/>
                      </a:moveTo>
                      <a:lnTo>
                        <a:pt x="56" y="33"/>
                      </a:lnTo>
                      <a:lnTo>
                        <a:pt x="56" y="35"/>
                      </a:lnTo>
                      <a:lnTo>
                        <a:pt x="54" y="35"/>
                      </a:lnTo>
                      <a:lnTo>
                        <a:pt x="54" y="33"/>
                      </a:lnTo>
                      <a:close/>
                      <a:moveTo>
                        <a:pt x="56" y="35"/>
                      </a:moveTo>
                      <a:lnTo>
                        <a:pt x="56" y="35"/>
                      </a:lnTo>
                      <a:lnTo>
                        <a:pt x="56" y="34"/>
                      </a:lnTo>
                      <a:lnTo>
                        <a:pt x="56" y="35"/>
                      </a:lnTo>
                      <a:close/>
                      <a:moveTo>
                        <a:pt x="56" y="33"/>
                      </a:moveTo>
                      <a:cubicBezTo>
                        <a:pt x="58" y="33"/>
                        <a:pt x="60" y="33"/>
                        <a:pt x="62" y="32"/>
                      </a:cubicBezTo>
                      <a:lnTo>
                        <a:pt x="62" y="33"/>
                      </a:lnTo>
                      <a:cubicBezTo>
                        <a:pt x="60" y="34"/>
                        <a:pt x="58" y="34"/>
                        <a:pt x="56" y="35"/>
                      </a:cubicBezTo>
                      <a:lnTo>
                        <a:pt x="56" y="33"/>
                      </a:lnTo>
                      <a:close/>
                      <a:moveTo>
                        <a:pt x="62" y="32"/>
                      </a:moveTo>
                      <a:cubicBezTo>
                        <a:pt x="63" y="31"/>
                        <a:pt x="64" y="30"/>
                        <a:pt x="64" y="28"/>
                      </a:cubicBezTo>
                      <a:lnTo>
                        <a:pt x="66" y="28"/>
                      </a:lnTo>
                      <a:cubicBezTo>
                        <a:pt x="66" y="31"/>
                        <a:pt x="64" y="32"/>
                        <a:pt x="62" y="33"/>
                      </a:cubicBezTo>
                      <a:lnTo>
                        <a:pt x="62" y="32"/>
                      </a:lnTo>
                      <a:close/>
                      <a:moveTo>
                        <a:pt x="64" y="28"/>
                      </a:moveTo>
                      <a:cubicBezTo>
                        <a:pt x="64" y="24"/>
                        <a:pt x="64" y="20"/>
                        <a:pt x="63" y="16"/>
                      </a:cubicBezTo>
                      <a:lnTo>
                        <a:pt x="64" y="15"/>
                      </a:lnTo>
                      <a:cubicBezTo>
                        <a:pt x="66" y="20"/>
                        <a:pt x="66" y="24"/>
                        <a:pt x="66" y="28"/>
                      </a:cubicBezTo>
                      <a:lnTo>
                        <a:pt x="64" y="28"/>
                      </a:lnTo>
                      <a:close/>
                      <a:moveTo>
                        <a:pt x="63" y="16"/>
                      </a:moveTo>
                      <a:cubicBezTo>
                        <a:pt x="62" y="12"/>
                        <a:pt x="59" y="8"/>
                        <a:pt x="55" y="7"/>
                      </a:cubicBezTo>
                      <a:lnTo>
                        <a:pt x="56" y="6"/>
                      </a:lnTo>
                      <a:cubicBezTo>
                        <a:pt x="61" y="7"/>
                        <a:pt x="63" y="11"/>
                        <a:pt x="64" y="15"/>
                      </a:cubicBezTo>
                      <a:lnTo>
                        <a:pt x="63" y="16"/>
                      </a:lnTo>
                      <a:close/>
                      <a:moveTo>
                        <a:pt x="55" y="7"/>
                      </a:moveTo>
                      <a:lnTo>
                        <a:pt x="55" y="7"/>
                      </a:lnTo>
                      <a:lnTo>
                        <a:pt x="56" y="6"/>
                      </a:lnTo>
                      <a:lnTo>
                        <a:pt x="55" y="7"/>
                      </a:lnTo>
                      <a:close/>
                      <a:moveTo>
                        <a:pt x="55" y="7"/>
                      </a:moveTo>
                      <a:cubicBezTo>
                        <a:pt x="51" y="5"/>
                        <a:pt x="46" y="4"/>
                        <a:pt x="41" y="4"/>
                      </a:cubicBezTo>
                      <a:lnTo>
                        <a:pt x="41" y="3"/>
                      </a:lnTo>
                      <a:cubicBezTo>
                        <a:pt x="46" y="3"/>
                        <a:pt x="51" y="3"/>
                        <a:pt x="56" y="6"/>
                      </a:cubicBezTo>
                      <a:lnTo>
                        <a:pt x="55" y="7"/>
                      </a:lnTo>
                      <a:close/>
                      <a:moveTo>
                        <a:pt x="41" y="4"/>
                      </a:moveTo>
                      <a:cubicBezTo>
                        <a:pt x="35" y="4"/>
                        <a:pt x="30" y="4"/>
                        <a:pt x="25" y="1"/>
                      </a:cubicBezTo>
                      <a:lnTo>
                        <a:pt x="26" y="0"/>
                      </a:lnTo>
                      <a:cubicBezTo>
                        <a:pt x="31" y="2"/>
                        <a:pt x="36" y="3"/>
                        <a:pt x="41" y="3"/>
                      </a:cubicBezTo>
                      <a:lnTo>
                        <a:pt x="41" y="4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lnTo>
                        <a:pt x="26" y="0"/>
                      </a:ln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cubicBezTo>
                        <a:pt x="25" y="1"/>
                        <a:pt x="25" y="1"/>
                        <a:pt x="24" y="1"/>
                      </a:cubicBezTo>
                      <a:lnTo>
                        <a:pt x="25" y="0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5" y="1"/>
                      </a:lnTo>
                      <a:close/>
                      <a:moveTo>
                        <a:pt x="24" y="1"/>
                      </a:moveTo>
                      <a:cubicBezTo>
                        <a:pt x="24" y="1"/>
                        <a:pt x="24" y="1"/>
                        <a:pt x="24" y="1"/>
                      </a:cubicBezTo>
                      <a:lnTo>
                        <a:pt x="24" y="0"/>
                      </a:lnTo>
                      <a:cubicBezTo>
                        <a:pt x="24" y="0"/>
                        <a:pt x="24" y="0"/>
                        <a:pt x="25" y="0"/>
                      </a:cubicBezTo>
                      <a:lnTo>
                        <a:pt x="24" y="1"/>
                      </a:lnTo>
                      <a:close/>
                      <a:moveTo>
                        <a:pt x="24" y="1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8" y="1"/>
                      </a:lnTo>
                      <a:cubicBezTo>
                        <a:pt x="20" y="0"/>
                        <a:pt x="22" y="0"/>
                        <a:pt x="24" y="0"/>
                      </a:cubicBezTo>
                      <a:lnTo>
                        <a:pt x="24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237"/>
                <p:cNvSpPr/>
                <p:nvPr/>
              </p:nvSpPr>
              <p:spPr>
                <a:xfrm>
                  <a:off x="1382" y="3885"/>
                  <a:ext cx="59" cy="79"/>
                </a:xfrm>
                <a:custGeom>
                  <a:rect b="b" l="l" r="r" t="t"/>
                  <a:pathLst>
                    <a:path extrusionOk="0" h="46" w="43">
                      <a:moveTo>
                        <a:pt x="4" y="6"/>
                      </a:moveTo>
                      <a:cubicBezTo>
                        <a:pt x="0" y="12"/>
                        <a:pt x="0" y="19"/>
                        <a:pt x="4" y="24"/>
                      </a:cubicBezTo>
                      <a:cubicBezTo>
                        <a:pt x="10" y="32"/>
                        <a:pt x="15" y="39"/>
                        <a:pt x="23" y="46"/>
                      </a:cubicBezTo>
                      <a:cubicBezTo>
                        <a:pt x="30" y="38"/>
                        <a:pt x="42" y="31"/>
                        <a:pt x="42" y="21"/>
                      </a:cubicBezTo>
                      <a:cubicBezTo>
                        <a:pt x="43" y="14"/>
                        <a:pt x="40" y="4"/>
                        <a:pt x="29" y="2"/>
                      </a:cubicBezTo>
                      <a:cubicBezTo>
                        <a:pt x="21" y="1"/>
                        <a:pt x="8" y="0"/>
                        <a:pt x="4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8" name="Google Shape;2278;p237"/>
                <p:cNvSpPr/>
                <p:nvPr/>
              </p:nvSpPr>
              <p:spPr>
                <a:xfrm>
                  <a:off x="1377" y="3778"/>
                  <a:ext cx="64" cy="92"/>
                </a:xfrm>
                <a:custGeom>
                  <a:rect b="b" l="l" r="r" t="t"/>
                  <a:pathLst>
                    <a:path extrusionOk="0" h="53" w="47">
                      <a:moveTo>
                        <a:pt x="14" y="11"/>
                      </a:moveTo>
                      <a:cubicBezTo>
                        <a:pt x="6" y="18"/>
                        <a:pt x="0" y="27"/>
                        <a:pt x="4" y="36"/>
                      </a:cubicBezTo>
                      <a:cubicBezTo>
                        <a:pt x="6" y="39"/>
                        <a:pt x="9" y="44"/>
                        <a:pt x="13" y="47"/>
                      </a:cubicBezTo>
                      <a:cubicBezTo>
                        <a:pt x="18" y="53"/>
                        <a:pt x="30" y="52"/>
                        <a:pt x="39" y="52"/>
                      </a:cubicBezTo>
                      <a:cubicBezTo>
                        <a:pt x="44" y="52"/>
                        <a:pt x="47" y="45"/>
                        <a:pt x="46" y="40"/>
                      </a:cubicBezTo>
                      <a:cubicBezTo>
                        <a:pt x="43" y="27"/>
                        <a:pt x="41" y="16"/>
                        <a:pt x="36" y="6"/>
                      </a:cubicBezTo>
                      <a:cubicBezTo>
                        <a:pt x="33" y="0"/>
                        <a:pt x="20" y="5"/>
                        <a:pt x="14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9" name="Google Shape;2279;p237"/>
                <p:cNvSpPr/>
                <p:nvPr/>
              </p:nvSpPr>
              <p:spPr>
                <a:xfrm>
                  <a:off x="1378" y="3784"/>
                  <a:ext cx="63" cy="87"/>
                </a:xfrm>
                <a:custGeom>
                  <a:rect b="b" l="l" r="r" t="t"/>
                  <a:pathLst>
                    <a:path extrusionOk="0" h="51" w="46">
                      <a:moveTo>
                        <a:pt x="13" y="8"/>
                      </a:moveTo>
                      <a:cubicBezTo>
                        <a:pt x="10" y="12"/>
                        <a:pt x="6" y="16"/>
                        <a:pt x="4" y="20"/>
                      </a:cubicBezTo>
                      <a:lnTo>
                        <a:pt x="3" y="19"/>
                      </a:lnTo>
                      <a:cubicBezTo>
                        <a:pt x="5" y="15"/>
                        <a:pt x="8" y="11"/>
                        <a:pt x="12" y="8"/>
                      </a:cubicBezTo>
                      <a:lnTo>
                        <a:pt x="13" y="8"/>
                      </a:lnTo>
                      <a:close/>
                      <a:moveTo>
                        <a:pt x="4" y="20"/>
                      </a:moveTo>
                      <a:cubicBezTo>
                        <a:pt x="2" y="24"/>
                        <a:pt x="2" y="28"/>
                        <a:pt x="4" y="32"/>
                      </a:cubicBezTo>
                      <a:lnTo>
                        <a:pt x="3" y="33"/>
                      </a:lnTo>
                      <a:cubicBezTo>
                        <a:pt x="0" y="28"/>
                        <a:pt x="1" y="24"/>
                        <a:pt x="3" y="19"/>
                      </a:cubicBezTo>
                      <a:lnTo>
                        <a:pt x="4" y="20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close/>
                      <a:moveTo>
                        <a:pt x="4" y="32"/>
                      </a:moveTo>
                      <a:cubicBezTo>
                        <a:pt x="4" y="33"/>
                        <a:pt x="5" y="33"/>
                        <a:pt x="5" y="34"/>
                      </a:cubicBezTo>
                      <a:lnTo>
                        <a:pt x="3" y="34"/>
                      </a:lnTo>
                      <a:cubicBezTo>
                        <a:pt x="3" y="34"/>
                        <a:pt x="3" y="33"/>
                        <a:pt x="3" y="33"/>
                      </a:cubicBezTo>
                      <a:lnTo>
                        <a:pt x="4" y="32"/>
                      </a:lnTo>
                      <a:close/>
                      <a:moveTo>
                        <a:pt x="5" y="34"/>
                      </a:moveTo>
                      <a:cubicBezTo>
                        <a:pt x="5" y="34"/>
                        <a:pt x="5" y="35"/>
                        <a:pt x="6" y="36"/>
                      </a:cubicBezTo>
                      <a:lnTo>
                        <a:pt x="4" y="36"/>
                      </a:lnTo>
                      <a:cubicBezTo>
                        <a:pt x="4" y="36"/>
                        <a:pt x="4" y="35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6" y="36"/>
                      </a:moveTo>
                      <a:cubicBezTo>
                        <a:pt x="8" y="38"/>
                        <a:pt x="10" y="41"/>
                        <a:pt x="12" y="43"/>
                      </a:cubicBezTo>
                      <a:lnTo>
                        <a:pt x="11" y="44"/>
                      </a:lnTo>
                      <a:cubicBezTo>
                        <a:pt x="9" y="42"/>
                        <a:pt x="6" y="39"/>
                        <a:pt x="4" y="36"/>
                      </a:cubicBezTo>
                      <a:lnTo>
                        <a:pt x="6" y="36"/>
                      </a:lnTo>
                      <a:close/>
                      <a:moveTo>
                        <a:pt x="12" y="43"/>
                      </a:moveTo>
                      <a:lnTo>
                        <a:pt x="12" y="43"/>
                      </a:lnTo>
                      <a:lnTo>
                        <a:pt x="12" y="44"/>
                      </a:lnTo>
                      <a:lnTo>
                        <a:pt x="12" y="43"/>
                      </a:lnTo>
                      <a:close/>
                      <a:moveTo>
                        <a:pt x="12" y="43"/>
                      </a:moveTo>
                      <a:cubicBezTo>
                        <a:pt x="17" y="49"/>
                        <a:pt x="28" y="49"/>
                        <a:pt x="36" y="49"/>
                      </a:cubicBezTo>
                      <a:lnTo>
                        <a:pt x="36" y="50"/>
                      </a:lnTo>
                      <a:cubicBezTo>
                        <a:pt x="28" y="50"/>
                        <a:pt x="17" y="51"/>
                        <a:pt x="11" y="44"/>
                      </a:cubicBezTo>
                      <a:lnTo>
                        <a:pt x="12" y="43"/>
                      </a:lnTo>
                      <a:close/>
                      <a:moveTo>
                        <a:pt x="36" y="49"/>
                      </a:moveTo>
                      <a:cubicBezTo>
                        <a:pt x="37" y="48"/>
                        <a:pt x="38" y="48"/>
                        <a:pt x="38" y="48"/>
                      </a:cubicBezTo>
                      <a:lnTo>
                        <a:pt x="38" y="50"/>
                      </a:lnTo>
                      <a:cubicBezTo>
                        <a:pt x="38" y="50"/>
                        <a:pt x="37" y="50"/>
                        <a:pt x="36" y="50"/>
                      </a:cubicBezTo>
                      <a:lnTo>
                        <a:pt x="36" y="49"/>
                      </a:lnTo>
                      <a:close/>
                      <a:moveTo>
                        <a:pt x="38" y="48"/>
                      </a:moveTo>
                      <a:lnTo>
                        <a:pt x="38" y="48"/>
                      </a:lnTo>
                      <a:lnTo>
                        <a:pt x="38" y="49"/>
                      </a:lnTo>
                      <a:lnTo>
                        <a:pt x="38" y="48"/>
                      </a:lnTo>
                      <a:close/>
                      <a:moveTo>
                        <a:pt x="38" y="48"/>
                      </a:moveTo>
                      <a:cubicBezTo>
                        <a:pt x="39" y="48"/>
                        <a:pt x="39" y="48"/>
                        <a:pt x="39" y="48"/>
                      </a:cubicBezTo>
                      <a:lnTo>
                        <a:pt x="39" y="50"/>
                      </a:lnTo>
                      <a:cubicBezTo>
                        <a:pt x="39" y="50"/>
                        <a:pt x="39" y="50"/>
                        <a:pt x="38" y="50"/>
                      </a:cubicBezTo>
                      <a:lnTo>
                        <a:pt x="38" y="48"/>
                      </a:lnTo>
                      <a:close/>
                      <a:moveTo>
                        <a:pt x="39" y="48"/>
                      </a:moveTo>
                      <a:cubicBezTo>
                        <a:pt x="40" y="48"/>
                        <a:pt x="42" y="47"/>
                        <a:pt x="43" y="45"/>
                      </a:cubicBezTo>
                      <a:lnTo>
                        <a:pt x="44" y="46"/>
                      </a:lnTo>
                      <a:cubicBezTo>
                        <a:pt x="43" y="48"/>
                        <a:pt x="41" y="49"/>
                        <a:pt x="39" y="50"/>
                      </a:cubicBezTo>
                      <a:lnTo>
                        <a:pt x="39" y="48"/>
                      </a:lnTo>
                      <a:close/>
                      <a:moveTo>
                        <a:pt x="43" y="45"/>
                      </a:moveTo>
                      <a:cubicBezTo>
                        <a:pt x="44" y="43"/>
                        <a:pt x="44" y="41"/>
                        <a:pt x="44" y="39"/>
                      </a:cubicBezTo>
                      <a:lnTo>
                        <a:pt x="46" y="39"/>
                      </a:lnTo>
                      <a:cubicBezTo>
                        <a:pt x="46" y="41"/>
                        <a:pt x="45" y="44"/>
                        <a:pt x="44" y="46"/>
                      </a:cubicBezTo>
                      <a:lnTo>
                        <a:pt x="43" y="45"/>
                      </a:lnTo>
                      <a:close/>
                      <a:moveTo>
                        <a:pt x="44" y="39"/>
                      </a:moveTo>
                      <a:cubicBezTo>
                        <a:pt x="44" y="38"/>
                        <a:pt x="44" y="37"/>
                        <a:pt x="44" y="37"/>
                      </a:cubicBezTo>
                      <a:lnTo>
                        <a:pt x="45" y="36"/>
                      </a:lnTo>
                      <a:cubicBezTo>
                        <a:pt x="46" y="37"/>
                        <a:pt x="46" y="38"/>
                        <a:pt x="46" y="39"/>
                      </a:cubicBezTo>
                      <a:lnTo>
                        <a:pt x="44" y="39"/>
                      </a:lnTo>
                      <a:close/>
                      <a:moveTo>
                        <a:pt x="44" y="37"/>
                      </a:moveTo>
                      <a:lnTo>
                        <a:pt x="44" y="37"/>
                      </a:lnTo>
                      <a:lnTo>
                        <a:pt x="45" y="37"/>
                      </a:lnTo>
                      <a:lnTo>
                        <a:pt x="44" y="37"/>
                      </a:lnTo>
                      <a:close/>
                      <a:moveTo>
                        <a:pt x="44" y="37"/>
                      </a:moveTo>
                      <a:cubicBezTo>
                        <a:pt x="43" y="35"/>
                        <a:pt x="43" y="33"/>
                        <a:pt x="43" y="31"/>
                      </a:cubicBezTo>
                      <a:lnTo>
                        <a:pt x="44" y="31"/>
                      </a:lnTo>
                      <a:cubicBezTo>
                        <a:pt x="45" y="33"/>
                        <a:pt x="45" y="34"/>
                        <a:pt x="45" y="36"/>
                      </a:cubicBezTo>
                      <a:lnTo>
                        <a:pt x="44" y="37"/>
                      </a:lnTo>
                      <a:close/>
                      <a:moveTo>
                        <a:pt x="43" y="31"/>
                      </a:moveTo>
                      <a:cubicBezTo>
                        <a:pt x="40" y="21"/>
                        <a:pt x="38" y="12"/>
                        <a:pt x="35" y="4"/>
                      </a:cubicBezTo>
                      <a:lnTo>
                        <a:pt x="36" y="3"/>
                      </a:lnTo>
                      <a:cubicBezTo>
                        <a:pt x="40" y="12"/>
                        <a:pt x="42" y="21"/>
                        <a:pt x="44" y="31"/>
                      </a:cubicBezTo>
                      <a:lnTo>
                        <a:pt x="43" y="31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5" y="3"/>
                      </a:lnTo>
                      <a:lnTo>
                        <a:pt x="36" y="3"/>
                      </a:lnTo>
                      <a:close/>
                      <a:moveTo>
                        <a:pt x="35" y="4"/>
                      </a:moveTo>
                      <a:cubicBezTo>
                        <a:pt x="34" y="3"/>
                        <a:pt x="34" y="2"/>
                        <a:pt x="33" y="2"/>
                      </a:cubicBezTo>
                      <a:lnTo>
                        <a:pt x="34" y="1"/>
                      </a:lnTo>
                      <a:cubicBezTo>
                        <a:pt x="35" y="2"/>
                        <a:pt x="35" y="2"/>
                        <a:pt x="36" y="3"/>
                      </a:cubicBezTo>
                      <a:lnTo>
                        <a:pt x="35" y="4"/>
                      </a:lnTo>
                      <a:close/>
                      <a:moveTo>
                        <a:pt x="33" y="2"/>
                      </a:moveTo>
                      <a:cubicBezTo>
                        <a:pt x="32" y="1"/>
                        <a:pt x="31" y="1"/>
                        <a:pt x="29" y="1"/>
                      </a:cubicBezTo>
                      <a:lnTo>
                        <a:pt x="29" y="0"/>
                      </a:lnTo>
                      <a:cubicBezTo>
                        <a:pt x="31" y="0"/>
                        <a:pt x="33" y="0"/>
                        <a:pt x="34" y="1"/>
                      </a:cubicBezTo>
                      <a:lnTo>
                        <a:pt x="33" y="2"/>
                      </a:lnTo>
                      <a:close/>
                      <a:moveTo>
                        <a:pt x="29" y="1"/>
                      </a:moveTo>
                      <a:cubicBezTo>
                        <a:pt x="27" y="1"/>
                        <a:pt x="26" y="1"/>
                        <a:pt x="24" y="2"/>
                      </a:cubicBezTo>
                      <a:lnTo>
                        <a:pt x="23" y="1"/>
                      </a:lnTo>
                      <a:cubicBezTo>
                        <a:pt x="25" y="0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4" y="2"/>
                      </a:moveTo>
                      <a:cubicBezTo>
                        <a:pt x="20" y="3"/>
                        <a:pt x="16" y="6"/>
                        <a:pt x="13" y="8"/>
                      </a:cubicBezTo>
                      <a:lnTo>
                        <a:pt x="12" y="8"/>
                      </a:lnTo>
                      <a:cubicBezTo>
                        <a:pt x="15" y="5"/>
                        <a:pt x="19" y="2"/>
                        <a:pt x="23" y="1"/>
                      </a:cubicBezTo>
                      <a:lnTo>
                        <a:pt x="24" y="2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237"/>
                <p:cNvSpPr/>
                <p:nvPr/>
              </p:nvSpPr>
              <p:spPr>
                <a:xfrm>
                  <a:off x="1380" y="3730"/>
                  <a:ext cx="52" cy="54"/>
                </a:xfrm>
                <a:custGeom>
                  <a:rect b="b" l="l" r="r" t="t"/>
                  <a:pathLst>
                    <a:path extrusionOk="0" h="32" w="38">
                      <a:moveTo>
                        <a:pt x="18" y="5"/>
                      </a:moveTo>
                      <a:cubicBezTo>
                        <a:pt x="13" y="12"/>
                        <a:pt x="5" y="15"/>
                        <a:pt x="2" y="21"/>
                      </a:cubicBezTo>
                      <a:cubicBezTo>
                        <a:pt x="0" y="25"/>
                        <a:pt x="3" y="29"/>
                        <a:pt x="7" y="30"/>
                      </a:cubicBezTo>
                      <a:cubicBezTo>
                        <a:pt x="12" y="32"/>
                        <a:pt x="15" y="27"/>
                        <a:pt x="18" y="25"/>
                      </a:cubicBezTo>
                      <a:cubicBezTo>
                        <a:pt x="24" y="22"/>
                        <a:pt x="31" y="25"/>
                        <a:pt x="35" y="19"/>
                      </a:cubicBezTo>
                      <a:cubicBezTo>
                        <a:pt x="38" y="14"/>
                        <a:pt x="36" y="11"/>
                        <a:pt x="34" y="8"/>
                      </a:cubicBezTo>
                      <a:cubicBezTo>
                        <a:pt x="32" y="5"/>
                        <a:pt x="30" y="0"/>
                        <a:pt x="25" y="2"/>
                      </a:cubicBezTo>
                      <a:cubicBezTo>
                        <a:pt x="22" y="2"/>
                        <a:pt x="18" y="4"/>
                        <a:pt x="18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237"/>
                <p:cNvSpPr/>
                <p:nvPr/>
              </p:nvSpPr>
              <p:spPr>
                <a:xfrm>
                  <a:off x="1380" y="3730"/>
                  <a:ext cx="50" cy="54"/>
                </a:xfrm>
                <a:custGeom>
                  <a:rect b="b" l="l" r="r" t="t"/>
                  <a:pathLst>
                    <a:path extrusionOk="0" h="32" w="37">
                      <a:moveTo>
                        <a:pt x="18" y="6"/>
                      </a:moveTo>
                      <a:cubicBezTo>
                        <a:pt x="16" y="8"/>
                        <a:pt x="13" y="11"/>
                        <a:pt x="11" y="13"/>
                      </a:cubicBezTo>
                      <a:lnTo>
                        <a:pt x="10" y="12"/>
                      </a:lnTo>
                      <a:cubicBezTo>
                        <a:pt x="12" y="10"/>
                        <a:pt x="15" y="8"/>
                        <a:pt x="17" y="5"/>
                      </a:cubicBezTo>
                      <a:lnTo>
                        <a:pt x="18" y="6"/>
                      </a:lnTo>
                      <a:close/>
                      <a:moveTo>
                        <a:pt x="11" y="13"/>
                      </a:moveTo>
                      <a:cubicBezTo>
                        <a:pt x="8" y="15"/>
                        <a:pt x="4" y="18"/>
                        <a:pt x="3" y="22"/>
                      </a:cubicBezTo>
                      <a:lnTo>
                        <a:pt x="1" y="21"/>
                      </a:lnTo>
                      <a:cubicBezTo>
                        <a:pt x="3" y="17"/>
                        <a:pt x="6" y="15"/>
                        <a:pt x="10" y="12"/>
                      </a:cubicBezTo>
                      <a:lnTo>
                        <a:pt x="11" y="13"/>
                      </a:lnTo>
                      <a:close/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3" y="22"/>
                      </a:lnTo>
                      <a:close/>
                      <a:moveTo>
                        <a:pt x="3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lnTo>
                        <a:pt x="1" y="22"/>
                      </a:lnTo>
                      <a:cubicBezTo>
                        <a:pt x="1" y="22"/>
                        <a:pt x="1" y="21"/>
                        <a:pt x="1" y="21"/>
                      </a:cubicBezTo>
                      <a:lnTo>
                        <a:pt x="3" y="22"/>
                      </a:lnTo>
                      <a:close/>
                      <a:moveTo>
                        <a:pt x="2" y="22"/>
                      </a:moveTo>
                      <a:cubicBezTo>
                        <a:pt x="2" y="24"/>
                        <a:pt x="2" y="25"/>
                        <a:pt x="3" y="26"/>
                      </a:cubicBezTo>
                      <a:lnTo>
                        <a:pt x="2" y="27"/>
                      </a:lnTo>
                      <a:cubicBezTo>
                        <a:pt x="1" y="25"/>
                        <a:pt x="0" y="24"/>
                        <a:pt x="1" y="22"/>
                      </a:cubicBezTo>
                      <a:lnTo>
                        <a:pt x="2" y="22"/>
                      </a:lnTo>
                      <a:close/>
                      <a:moveTo>
                        <a:pt x="3" y="26"/>
                      </a:moveTo>
                      <a:cubicBezTo>
                        <a:pt x="4" y="27"/>
                        <a:pt x="5" y="28"/>
                        <a:pt x="6" y="29"/>
                      </a:cubicBezTo>
                      <a:lnTo>
                        <a:pt x="6" y="30"/>
                      </a:lnTo>
                      <a:cubicBezTo>
                        <a:pt x="4" y="29"/>
                        <a:pt x="2" y="28"/>
                        <a:pt x="2" y="27"/>
                      </a:cubicBezTo>
                      <a:lnTo>
                        <a:pt x="3" y="26"/>
                      </a:lnTo>
                      <a:close/>
                      <a:moveTo>
                        <a:pt x="6" y="29"/>
                      </a:moveTo>
                      <a:cubicBezTo>
                        <a:pt x="7" y="29"/>
                        <a:pt x="7" y="29"/>
                        <a:pt x="7" y="29"/>
                      </a:cubicBezTo>
                      <a:lnTo>
                        <a:pt x="7" y="30"/>
                      </a:lnTo>
                      <a:cubicBezTo>
                        <a:pt x="6" y="30"/>
                        <a:pt x="6" y="30"/>
                        <a:pt x="6" y="30"/>
                      </a:cubicBezTo>
                      <a:lnTo>
                        <a:pt x="6" y="29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7" y="30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10" y="30"/>
                        <a:pt x="12" y="29"/>
                        <a:pt x="14" y="27"/>
                      </a:cubicBezTo>
                      <a:lnTo>
                        <a:pt x="16" y="28"/>
                      </a:lnTo>
                      <a:cubicBezTo>
                        <a:pt x="13" y="30"/>
                        <a:pt x="10" y="32"/>
                        <a:pt x="7" y="30"/>
                      </a:cubicBezTo>
                      <a:lnTo>
                        <a:pt x="7" y="29"/>
                      </a:lnTo>
                      <a:close/>
                      <a:moveTo>
                        <a:pt x="14" y="27"/>
                      </a:moveTo>
                      <a:cubicBezTo>
                        <a:pt x="16" y="26"/>
                        <a:pt x="17" y="25"/>
                        <a:pt x="18" y="24"/>
                      </a:cubicBezTo>
                      <a:lnTo>
                        <a:pt x="19" y="25"/>
                      </a:lnTo>
                      <a:cubicBezTo>
                        <a:pt x="18" y="26"/>
                        <a:pt x="17" y="27"/>
                        <a:pt x="16" y="28"/>
                      </a:cubicBezTo>
                      <a:lnTo>
                        <a:pt x="14" y="27"/>
                      </a:lnTo>
                      <a:close/>
                      <a:moveTo>
                        <a:pt x="19" y="25"/>
                      </a:moveTo>
                      <a:lnTo>
                        <a:pt x="19" y="25"/>
                      </a:lnTo>
                      <a:lnTo>
                        <a:pt x="18" y="25"/>
                      </a:lnTo>
                      <a:lnTo>
                        <a:pt x="19" y="25"/>
                      </a:lnTo>
                      <a:close/>
                      <a:moveTo>
                        <a:pt x="18" y="24"/>
                      </a:moveTo>
                      <a:cubicBezTo>
                        <a:pt x="20" y="23"/>
                        <a:pt x="23" y="23"/>
                        <a:pt x="26" y="22"/>
                      </a:cubicBezTo>
                      <a:lnTo>
                        <a:pt x="26" y="24"/>
                      </a:lnTo>
                      <a:cubicBezTo>
                        <a:pt x="23" y="24"/>
                        <a:pt x="21" y="24"/>
                        <a:pt x="19" y="25"/>
                      </a:cubicBezTo>
                      <a:lnTo>
                        <a:pt x="18" y="24"/>
                      </a:lnTo>
                      <a:close/>
                      <a:moveTo>
                        <a:pt x="26" y="22"/>
                      </a:moveTo>
                      <a:cubicBezTo>
                        <a:pt x="29" y="22"/>
                        <a:pt x="32" y="22"/>
                        <a:pt x="34" y="18"/>
                      </a:cubicBezTo>
                      <a:lnTo>
                        <a:pt x="36" y="19"/>
                      </a:lnTo>
                      <a:cubicBezTo>
                        <a:pt x="33" y="23"/>
                        <a:pt x="29" y="23"/>
                        <a:pt x="26" y="24"/>
                      </a:cubicBezTo>
                      <a:lnTo>
                        <a:pt x="26" y="22"/>
                      </a:lnTo>
                      <a:close/>
                      <a:moveTo>
                        <a:pt x="36" y="19"/>
                      </a:moveTo>
                      <a:lnTo>
                        <a:pt x="36" y="19"/>
                      </a:lnTo>
                      <a:lnTo>
                        <a:pt x="35" y="19"/>
                      </a:lnTo>
                      <a:lnTo>
                        <a:pt x="36" y="19"/>
                      </a:lnTo>
                      <a:close/>
                      <a:moveTo>
                        <a:pt x="34" y="18"/>
                      </a:moveTo>
                      <a:cubicBezTo>
                        <a:pt x="36" y="16"/>
                        <a:pt x="36" y="15"/>
                        <a:pt x="35" y="13"/>
                      </a:cubicBezTo>
                      <a:lnTo>
                        <a:pt x="37" y="13"/>
                      </a:lnTo>
                      <a:cubicBezTo>
                        <a:pt x="37" y="15"/>
                        <a:pt x="37" y="17"/>
                        <a:pt x="36" y="19"/>
                      </a:cubicBezTo>
                      <a:lnTo>
                        <a:pt x="34" y="18"/>
                      </a:lnTo>
                      <a:close/>
                      <a:moveTo>
                        <a:pt x="35" y="13"/>
                      </a:moveTo>
                      <a:cubicBezTo>
                        <a:pt x="35" y="11"/>
                        <a:pt x="34" y="9"/>
                        <a:pt x="33" y="8"/>
                      </a:cubicBezTo>
                      <a:lnTo>
                        <a:pt x="34" y="7"/>
                      </a:lnTo>
                      <a:cubicBezTo>
                        <a:pt x="35" y="9"/>
                        <a:pt x="37" y="11"/>
                        <a:pt x="37" y="13"/>
                      </a:cubicBezTo>
                      <a:lnTo>
                        <a:pt x="35" y="13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8"/>
                      </a:lnTo>
                      <a:lnTo>
                        <a:pt x="33" y="8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7"/>
                      </a:lnTo>
                      <a:lnTo>
                        <a:pt x="33" y="8"/>
                      </a:lnTo>
                      <a:close/>
                      <a:moveTo>
                        <a:pt x="34" y="7"/>
                      </a:moveTo>
                      <a:lnTo>
                        <a:pt x="34" y="7"/>
                      </a:lnTo>
                      <a:lnTo>
                        <a:pt x="34" y="8"/>
                      </a:lnTo>
                      <a:lnTo>
                        <a:pt x="34" y="7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7"/>
                        <a:pt x="33" y="7"/>
                      </a:cubicBezTo>
                      <a:lnTo>
                        <a:pt x="34" y="6"/>
                      </a:lnTo>
                      <a:cubicBezTo>
                        <a:pt x="34" y="7"/>
                        <a:pt x="34" y="7"/>
                        <a:pt x="34" y="7"/>
                      </a:cubicBezTo>
                      <a:lnTo>
                        <a:pt x="33" y="8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1" y="5"/>
                        <a:pt x="29" y="1"/>
                        <a:pt x="25" y="2"/>
                      </a:cubicBezTo>
                      <a:lnTo>
                        <a:pt x="25" y="1"/>
                      </a:lnTo>
                      <a:cubicBezTo>
                        <a:pt x="30" y="0"/>
                        <a:pt x="32" y="4"/>
                        <a:pt x="34" y="6"/>
                      </a:cubicBezTo>
                      <a:lnTo>
                        <a:pt x="33" y="7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5" y="2"/>
                        <a:pt x="24" y="2"/>
                        <a:pt x="24" y="3"/>
                      </a:cubicBezTo>
                      <a:lnTo>
                        <a:pt x="24" y="1"/>
                      </a:lnTo>
                      <a:cubicBezTo>
                        <a:pt x="24" y="1"/>
                        <a:pt x="24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4" y="3"/>
                        <a:pt x="23" y="3"/>
                        <a:pt x="23" y="3"/>
                      </a:cubicBezTo>
                      <a:lnTo>
                        <a:pt x="22" y="2"/>
                      </a:lnTo>
                      <a:cubicBezTo>
                        <a:pt x="23" y="2"/>
                        <a:pt x="23" y="2"/>
                        <a:pt x="24" y="1"/>
                      </a:cubicBezTo>
                      <a:lnTo>
                        <a:pt x="24" y="3"/>
                      </a:lnTo>
                      <a:close/>
                      <a:moveTo>
                        <a:pt x="23" y="3"/>
                      </a:moveTo>
                      <a:cubicBezTo>
                        <a:pt x="21" y="4"/>
                        <a:pt x="19" y="5"/>
                        <a:pt x="18" y="6"/>
                      </a:cubicBezTo>
                      <a:lnTo>
                        <a:pt x="17" y="5"/>
                      </a:lnTo>
                      <a:cubicBezTo>
                        <a:pt x="18" y="4"/>
                        <a:pt x="20" y="3"/>
                        <a:pt x="22" y="2"/>
                      </a:cubicBezTo>
                      <a:lnTo>
                        <a:pt x="23" y="3"/>
                      </a:lnTo>
                      <a:close/>
                      <a:moveTo>
                        <a:pt x="18" y="6"/>
                      </a:moveTo>
                      <a:lnTo>
                        <a:pt x="18" y="6"/>
                      </a:lnTo>
                      <a:lnTo>
                        <a:pt x="18" y="5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2" name="Google Shape;2282;p237"/>
                <p:cNvSpPr/>
                <p:nvPr/>
              </p:nvSpPr>
              <p:spPr>
                <a:xfrm>
                  <a:off x="1405" y="3650"/>
                  <a:ext cx="87" cy="81"/>
                </a:xfrm>
                <a:custGeom>
                  <a:rect b="b" l="l" r="r" t="t"/>
                  <a:pathLst>
                    <a:path extrusionOk="0" h="47" w="63">
                      <a:moveTo>
                        <a:pt x="16" y="5"/>
                      </a:moveTo>
                      <a:cubicBezTo>
                        <a:pt x="11" y="8"/>
                        <a:pt x="7" y="15"/>
                        <a:pt x="4" y="21"/>
                      </a:cubicBezTo>
                      <a:cubicBezTo>
                        <a:pt x="0" y="28"/>
                        <a:pt x="3" y="40"/>
                        <a:pt x="14" y="41"/>
                      </a:cubicBezTo>
                      <a:cubicBezTo>
                        <a:pt x="24" y="42"/>
                        <a:pt x="33" y="47"/>
                        <a:pt x="43" y="46"/>
                      </a:cubicBezTo>
                      <a:cubicBezTo>
                        <a:pt x="54" y="44"/>
                        <a:pt x="63" y="36"/>
                        <a:pt x="61" y="25"/>
                      </a:cubicBezTo>
                      <a:cubicBezTo>
                        <a:pt x="59" y="20"/>
                        <a:pt x="55" y="15"/>
                        <a:pt x="48" y="13"/>
                      </a:cubicBezTo>
                      <a:cubicBezTo>
                        <a:pt x="45" y="12"/>
                        <a:pt x="41" y="13"/>
                        <a:pt x="37" y="13"/>
                      </a:cubicBezTo>
                      <a:cubicBezTo>
                        <a:pt x="29" y="12"/>
                        <a:pt x="23" y="0"/>
                        <a:pt x="1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3" name="Google Shape;2283;p237"/>
                <p:cNvSpPr/>
                <p:nvPr/>
              </p:nvSpPr>
              <p:spPr>
                <a:xfrm>
                  <a:off x="1406" y="3652"/>
                  <a:ext cx="84" cy="79"/>
                </a:xfrm>
                <a:custGeom>
                  <a:rect b="b" l="l" r="r" t="t"/>
                  <a:pathLst>
                    <a:path extrusionOk="0" h="46" w="61">
                      <a:moveTo>
                        <a:pt x="16" y="4"/>
                      </a:moveTo>
                      <a:cubicBezTo>
                        <a:pt x="13" y="6"/>
                        <a:pt x="11" y="9"/>
                        <a:pt x="9" y="11"/>
                      </a:cubicBezTo>
                      <a:lnTo>
                        <a:pt x="7" y="11"/>
                      </a:lnTo>
                      <a:cubicBezTo>
                        <a:pt x="9" y="8"/>
                        <a:pt x="12" y="5"/>
                        <a:pt x="15" y="3"/>
                      </a:cubicBezTo>
                      <a:lnTo>
                        <a:pt x="16" y="4"/>
                      </a:lnTo>
                      <a:close/>
                      <a:moveTo>
                        <a:pt x="9" y="11"/>
                      </a:moveTo>
                      <a:cubicBezTo>
                        <a:pt x="7" y="14"/>
                        <a:pt x="5" y="17"/>
                        <a:pt x="3" y="20"/>
                      </a:cubicBezTo>
                      <a:lnTo>
                        <a:pt x="2" y="20"/>
                      </a:lnTo>
                      <a:cubicBezTo>
                        <a:pt x="4" y="17"/>
                        <a:pt x="5" y="14"/>
                        <a:pt x="7" y="11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3" y="20"/>
                      </a:lnTo>
                      <a:lnTo>
                        <a:pt x="2" y="20"/>
                      </a:lnTo>
                      <a:close/>
                      <a:moveTo>
                        <a:pt x="3" y="20"/>
                      </a:moveTo>
                      <a:cubicBezTo>
                        <a:pt x="3" y="21"/>
                        <a:pt x="2" y="23"/>
                        <a:pt x="2" y="24"/>
                      </a:cubicBezTo>
                      <a:lnTo>
                        <a:pt x="1" y="24"/>
                      </a:lnTo>
                      <a:cubicBezTo>
                        <a:pt x="1" y="22"/>
                        <a:pt x="1" y="21"/>
                        <a:pt x="2" y="20"/>
                      </a:cubicBezTo>
                      <a:lnTo>
                        <a:pt x="3" y="20"/>
                      </a:lnTo>
                      <a:close/>
                      <a:moveTo>
                        <a:pt x="2" y="24"/>
                      </a:moveTo>
                      <a:cubicBezTo>
                        <a:pt x="2" y="27"/>
                        <a:pt x="2" y="30"/>
                        <a:pt x="4" y="33"/>
                      </a:cubicBezTo>
                      <a:lnTo>
                        <a:pt x="2" y="33"/>
                      </a:lnTo>
                      <a:cubicBezTo>
                        <a:pt x="1" y="30"/>
                        <a:pt x="0" y="27"/>
                        <a:pt x="1" y="24"/>
                      </a:cubicBezTo>
                      <a:lnTo>
                        <a:pt x="2" y="24"/>
                      </a:lnTo>
                      <a:close/>
                      <a:moveTo>
                        <a:pt x="4" y="33"/>
                      </a:moveTo>
                      <a:cubicBezTo>
                        <a:pt x="5" y="36"/>
                        <a:pt x="7" y="38"/>
                        <a:pt x="10" y="39"/>
                      </a:cubicBezTo>
                      <a:lnTo>
                        <a:pt x="10" y="40"/>
                      </a:lnTo>
                      <a:cubicBezTo>
                        <a:pt x="6" y="39"/>
                        <a:pt x="4" y="36"/>
                        <a:pt x="2" y="33"/>
                      </a:cubicBezTo>
                      <a:lnTo>
                        <a:pt x="4" y="33"/>
                      </a:lnTo>
                      <a:close/>
                      <a:moveTo>
                        <a:pt x="10" y="39"/>
                      </a:moveTo>
                      <a:cubicBezTo>
                        <a:pt x="11" y="39"/>
                        <a:pt x="12" y="39"/>
                        <a:pt x="13" y="39"/>
                      </a:cubicBezTo>
                      <a:lnTo>
                        <a:pt x="13" y="41"/>
                      </a:lnTo>
                      <a:cubicBezTo>
                        <a:pt x="12" y="41"/>
                        <a:pt x="11" y="40"/>
                        <a:pt x="10" y="40"/>
                      </a:cubicBezTo>
                      <a:lnTo>
                        <a:pt x="10" y="39"/>
                      </a:lnTo>
                      <a:close/>
                      <a:moveTo>
                        <a:pt x="13" y="39"/>
                      </a:moveTo>
                      <a:lnTo>
                        <a:pt x="13" y="39"/>
                      </a:lnTo>
                      <a:lnTo>
                        <a:pt x="13" y="40"/>
                      </a:lnTo>
                      <a:lnTo>
                        <a:pt x="13" y="39"/>
                      </a:lnTo>
                      <a:close/>
                      <a:moveTo>
                        <a:pt x="13" y="39"/>
                      </a:moveTo>
                      <a:cubicBezTo>
                        <a:pt x="17" y="40"/>
                        <a:pt x="21" y="41"/>
                        <a:pt x="25" y="42"/>
                      </a:cubicBezTo>
                      <a:lnTo>
                        <a:pt x="25" y="43"/>
                      </a:lnTo>
                      <a:cubicBezTo>
                        <a:pt x="21" y="42"/>
                        <a:pt x="17" y="41"/>
                        <a:pt x="13" y="41"/>
                      </a:cubicBezTo>
                      <a:lnTo>
                        <a:pt x="13" y="39"/>
                      </a:lnTo>
                      <a:close/>
                      <a:moveTo>
                        <a:pt x="25" y="42"/>
                      </a:moveTo>
                      <a:cubicBezTo>
                        <a:pt x="31" y="43"/>
                        <a:pt x="36" y="45"/>
                        <a:pt x="42" y="44"/>
                      </a:cubicBezTo>
                      <a:lnTo>
                        <a:pt x="42" y="45"/>
                      </a:lnTo>
                      <a:cubicBezTo>
                        <a:pt x="36" y="46"/>
                        <a:pt x="30" y="45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42" y="45"/>
                      </a:moveTo>
                      <a:lnTo>
                        <a:pt x="42" y="45"/>
                      </a:lnTo>
                      <a:close/>
                      <a:moveTo>
                        <a:pt x="42" y="44"/>
                      </a:moveTo>
                      <a:cubicBezTo>
                        <a:pt x="42" y="44"/>
                        <a:pt x="42" y="44"/>
                        <a:pt x="43" y="44"/>
                      </a:cubicBezTo>
                      <a:lnTo>
                        <a:pt x="43" y="45"/>
                      </a:lnTo>
                      <a:cubicBezTo>
                        <a:pt x="43" y="45"/>
                        <a:pt x="42" y="45"/>
                        <a:pt x="42" y="45"/>
                      </a:cubicBezTo>
                      <a:lnTo>
                        <a:pt x="42" y="44"/>
                      </a:lnTo>
                      <a:close/>
                      <a:moveTo>
                        <a:pt x="43" y="44"/>
                      </a:moveTo>
                      <a:cubicBezTo>
                        <a:pt x="48" y="43"/>
                        <a:pt x="52" y="41"/>
                        <a:pt x="55" y="38"/>
                      </a:cubicBezTo>
                      <a:lnTo>
                        <a:pt x="56" y="38"/>
                      </a:lnTo>
                      <a:cubicBezTo>
                        <a:pt x="53" y="42"/>
                        <a:pt x="48" y="44"/>
                        <a:pt x="43" y="45"/>
                      </a:cubicBezTo>
                      <a:lnTo>
                        <a:pt x="43" y="44"/>
                      </a:lnTo>
                      <a:close/>
                      <a:moveTo>
                        <a:pt x="55" y="38"/>
                      </a:moveTo>
                      <a:cubicBezTo>
                        <a:pt x="58" y="34"/>
                        <a:pt x="60" y="30"/>
                        <a:pt x="59" y="25"/>
                      </a:cubicBezTo>
                      <a:lnTo>
                        <a:pt x="61" y="25"/>
                      </a:lnTo>
                      <a:cubicBezTo>
                        <a:pt x="61" y="30"/>
                        <a:pt x="60" y="35"/>
                        <a:pt x="56" y="38"/>
                      </a:cubicBezTo>
                      <a:lnTo>
                        <a:pt x="55" y="38"/>
                      </a:lnTo>
                      <a:close/>
                      <a:moveTo>
                        <a:pt x="59" y="25"/>
                      </a:moveTo>
                      <a:cubicBezTo>
                        <a:pt x="59" y="25"/>
                        <a:pt x="59" y="25"/>
                        <a:pt x="59" y="24"/>
                      </a:cubicBezTo>
                      <a:lnTo>
                        <a:pt x="60" y="24"/>
                      </a:lnTo>
                      <a:cubicBezTo>
                        <a:pt x="61" y="25"/>
                        <a:pt x="61" y="25"/>
                        <a:pt x="61" y="25"/>
                      </a:cubicBezTo>
                      <a:lnTo>
                        <a:pt x="59" y="25"/>
                      </a:lnTo>
                      <a:close/>
                      <a:moveTo>
                        <a:pt x="60" y="24"/>
                      </a:moveTo>
                      <a:lnTo>
                        <a:pt x="60" y="24"/>
                      </a:lnTo>
                      <a:close/>
                      <a:moveTo>
                        <a:pt x="59" y="25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5"/>
                      </a:lnTo>
                      <a:close/>
                      <a:moveTo>
                        <a:pt x="59" y="24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4"/>
                      </a:lnTo>
                      <a:close/>
                      <a:moveTo>
                        <a:pt x="59" y="24"/>
                      </a:moveTo>
                      <a:cubicBezTo>
                        <a:pt x="59" y="24"/>
                        <a:pt x="58" y="23"/>
                        <a:pt x="58" y="22"/>
                      </a:cubicBezTo>
                      <a:lnTo>
                        <a:pt x="60" y="22"/>
                      </a:lnTo>
                      <a:cubicBezTo>
                        <a:pt x="60" y="23"/>
                        <a:pt x="60" y="23"/>
                        <a:pt x="60" y="24"/>
                      </a:cubicBezTo>
                      <a:lnTo>
                        <a:pt x="59" y="24"/>
                      </a:lnTo>
                      <a:close/>
                      <a:moveTo>
                        <a:pt x="58" y="22"/>
                      </a:moveTo>
                      <a:cubicBezTo>
                        <a:pt x="58" y="22"/>
                        <a:pt x="58" y="21"/>
                        <a:pt x="57" y="20"/>
                      </a:cubicBezTo>
                      <a:lnTo>
                        <a:pt x="58" y="20"/>
                      </a:lnTo>
                      <a:cubicBezTo>
                        <a:pt x="59" y="20"/>
                        <a:pt x="59" y="21"/>
                        <a:pt x="60" y="22"/>
                      </a:cubicBezTo>
                      <a:lnTo>
                        <a:pt x="58" y="22"/>
                      </a:lnTo>
                      <a:close/>
                      <a:moveTo>
                        <a:pt x="57" y="20"/>
                      </a:moveTo>
                      <a:cubicBezTo>
                        <a:pt x="55" y="17"/>
                        <a:pt x="52" y="14"/>
                        <a:pt x="47" y="12"/>
                      </a:cubicBezTo>
                      <a:lnTo>
                        <a:pt x="48" y="11"/>
                      </a:lnTo>
                      <a:cubicBezTo>
                        <a:pt x="53" y="13"/>
                        <a:pt x="56" y="16"/>
                        <a:pt x="58" y="20"/>
                      </a:cubicBezTo>
                      <a:lnTo>
                        <a:pt x="57" y="20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lnTo>
                        <a:pt x="47" y="13"/>
                      </a:lnTo>
                      <a:lnTo>
                        <a:pt x="48" y="11"/>
                      </a:lnTo>
                      <a:lnTo>
                        <a:pt x="47" y="13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cubicBezTo>
                        <a:pt x="45" y="12"/>
                        <a:pt x="43" y="12"/>
                        <a:pt x="41" y="12"/>
                      </a:cubicBezTo>
                      <a:lnTo>
                        <a:pt x="41" y="11"/>
                      </a:lnTo>
                      <a:cubicBezTo>
                        <a:pt x="43" y="11"/>
                        <a:pt x="46" y="11"/>
                        <a:pt x="48" y="11"/>
                      </a:cubicBezTo>
                      <a:lnTo>
                        <a:pt x="47" y="13"/>
                      </a:lnTo>
                      <a:close/>
                      <a:moveTo>
                        <a:pt x="41" y="12"/>
                      </a:moveTo>
                      <a:cubicBezTo>
                        <a:pt x="40" y="12"/>
                        <a:pt x="38" y="12"/>
                        <a:pt x="36" y="12"/>
                      </a:cubicBezTo>
                      <a:lnTo>
                        <a:pt x="37" y="11"/>
                      </a:lnTo>
                      <a:cubicBezTo>
                        <a:pt x="38" y="11"/>
                        <a:pt x="40" y="11"/>
                        <a:pt x="41" y="11"/>
                      </a:cubicBezTo>
                      <a:lnTo>
                        <a:pt x="41" y="12"/>
                      </a:lnTo>
                      <a:close/>
                      <a:moveTo>
                        <a:pt x="36" y="12"/>
                      </a:moveTo>
                      <a:lnTo>
                        <a:pt x="36" y="12"/>
                      </a:lnTo>
                      <a:close/>
                      <a:moveTo>
                        <a:pt x="36" y="12"/>
                      </a:moveTo>
                      <a:cubicBezTo>
                        <a:pt x="32" y="12"/>
                        <a:pt x="29" y="9"/>
                        <a:pt x="26" y="7"/>
                      </a:cubicBezTo>
                      <a:lnTo>
                        <a:pt x="27" y="6"/>
                      </a:lnTo>
                      <a:cubicBezTo>
                        <a:pt x="30" y="8"/>
                        <a:pt x="33" y="11"/>
                        <a:pt x="37" y="11"/>
                      </a:cubicBezTo>
                      <a:lnTo>
                        <a:pt x="36" y="12"/>
                      </a:lnTo>
                      <a:close/>
                      <a:moveTo>
                        <a:pt x="26" y="7"/>
                      </a:moveTo>
                      <a:cubicBezTo>
                        <a:pt x="23" y="4"/>
                        <a:pt x="19" y="2"/>
                        <a:pt x="16" y="4"/>
                      </a:cubicBezTo>
                      <a:lnTo>
                        <a:pt x="15" y="3"/>
                      </a:lnTo>
                      <a:cubicBezTo>
                        <a:pt x="19" y="0"/>
                        <a:pt x="23" y="3"/>
                        <a:pt x="27" y="6"/>
                      </a:cubicBezTo>
                      <a:lnTo>
                        <a:pt x="26" y="7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5" y="4"/>
                      </a:lnTo>
                      <a:lnTo>
                        <a:pt x="15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237"/>
                <p:cNvSpPr/>
                <p:nvPr/>
              </p:nvSpPr>
              <p:spPr>
                <a:xfrm>
                  <a:off x="1491" y="3704"/>
                  <a:ext cx="67" cy="68"/>
                </a:xfrm>
                <a:custGeom>
                  <a:rect b="b" l="l" r="r" t="t"/>
                  <a:pathLst>
                    <a:path extrusionOk="0" h="40" w="49">
                      <a:moveTo>
                        <a:pt x="39" y="1"/>
                      </a:moveTo>
                      <a:cubicBezTo>
                        <a:pt x="30" y="1"/>
                        <a:pt x="20" y="0"/>
                        <a:pt x="12" y="2"/>
                      </a:cubicBezTo>
                      <a:cubicBezTo>
                        <a:pt x="4" y="5"/>
                        <a:pt x="1" y="15"/>
                        <a:pt x="1" y="21"/>
                      </a:cubicBezTo>
                      <a:cubicBezTo>
                        <a:pt x="0" y="25"/>
                        <a:pt x="2" y="34"/>
                        <a:pt x="9" y="35"/>
                      </a:cubicBezTo>
                      <a:cubicBezTo>
                        <a:pt x="15" y="37"/>
                        <a:pt x="23" y="40"/>
                        <a:pt x="28" y="34"/>
                      </a:cubicBezTo>
                      <a:cubicBezTo>
                        <a:pt x="30" y="31"/>
                        <a:pt x="32" y="28"/>
                        <a:pt x="34" y="26"/>
                      </a:cubicBezTo>
                      <a:cubicBezTo>
                        <a:pt x="38" y="22"/>
                        <a:pt x="46" y="20"/>
                        <a:pt x="48" y="14"/>
                      </a:cubicBezTo>
                      <a:cubicBezTo>
                        <a:pt x="49" y="8"/>
                        <a:pt x="47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237"/>
                <p:cNvSpPr/>
                <p:nvPr/>
              </p:nvSpPr>
              <p:spPr>
                <a:xfrm>
                  <a:off x="1437" y="3737"/>
                  <a:ext cx="83" cy="74"/>
                </a:xfrm>
                <a:custGeom>
                  <a:rect b="b" l="l" r="r" t="t"/>
                  <a:pathLst>
                    <a:path extrusionOk="0" h="43" w="61">
                      <a:moveTo>
                        <a:pt x="25" y="2"/>
                      </a:moveTo>
                      <a:cubicBezTo>
                        <a:pt x="24" y="2"/>
                        <a:pt x="23" y="3"/>
                        <a:pt x="22" y="3"/>
                      </a:cubicBezTo>
                      <a:cubicBezTo>
                        <a:pt x="17" y="2"/>
                        <a:pt x="12" y="0"/>
                        <a:pt x="9" y="1"/>
                      </a:cubicBezTo>
                      <a:cubicBezTo>
                        <a:pt x="0" y="5"/>
                        <a:pt x="10" y="14"/>
                        <a:pt x="8" y="22"/>
                      </a:cubicBezTo>
                      <a:cubicBezTo>
                        <a:pt x="7" y="24"/>
                        <a:pt x="5" y="27"/>
                        <a:pt x="7" y="29"/>
                      </a:cubicBezTo>
                      <a:cubicBezTo>
                        <a:pt x="9" y="35"/>
                        <a:pt x="11" y="43"/>
                        <a:pt x="20" y="41"/>
                      </a:cubicBezTo>
                      <a:cubicBezTo>
                        <a:pt x="33" y="38"/>
                        <a:pt x="43" y="31"/>
                        <a:pt x="57" y="29"/>
                      </a:cubicBezTo>
                      <a:cubicBezTo>
                        <a:pt x="60" y="29"/>
                        <a:pt x="61" y="28"/>
                        <a:pt x="61" y="25"/>
                      </a:cubicBezTo>
                      <a:cubicBezTo>
                        <a:pt x="60" y="21"/>
                        <a:pt x="55" y="23"/>
                        <a:pt x="53" y="21"/>
                      </a:cubicBezTo>
                      <a:cubicBezTo>
                        <a:pt x="48" y="23"/>
                        <a:pt x="43" y="21"/>
                        <a:pt x="38" y="18"/>
                      </a:cubicBezTo>
                      <a:cubicBezTo>
                        <a:pt x="33" y="15"/>
                        <a:pt x="30" y="10"/>
                        <a:pt x="29" y="4"/>
                      </a:cubicBezTo>
                      <a:cubicBezTo>
                        <a:pt x="29" y="3"/>
                        <a:pt x="27" y="2"/>
                        <a:pt x="25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6" name="Google Shape;2286;p237"/>
                <p:cNvSpPr/>
                <p:nvPr/>
              </p:nvSpPr>
              <p:spPr>
                <a:xfrm>
                  <a:off x="1448" y="3821"/>
                  <a:ext cx="63" cy="78"/>
                </a:xfrm>
                <a:custGeom>
                  <a:rect b="b" l="l" r="r" t="t"/>
                  <a:pathLst>
                    <a:path extrusionOk="0" h="45" w="46">
                      <a:moveTo>
                        <a:pt x="26" y="1"/>
                      </a:moveTo>
                      <a:cubicBezTo>
                        <a:pt x="21" y="0"/>
                        <a:pt x="14" y="0"/>
                        <a:pt x="10" y="2"/>
                      </a:cubicBezTo>
                      <a:cubicBezTo>
                        <a:pt x="3" y="6"/>
                        <a:pt x="6" y="15"/>
                        <a:pt x="6" y="21"/>
                      </a:cubicBezTo>
                      <a:cubicBezTo>
                        <a:pt x="5" y="27"/>
                        <a:pt x="0" y="33"/>
                        <a:pt x="2" y="39"/>
                      </a:cubicBezTo>
                      <a:cubicBezTo>
                        <a:pt x="3" y="42"/>
                        <a:pt x="9" y="45"/>
                        <a:pt x="13" y="43"/>
                      </a:cubicBezTo>
                      <a:cubicBezTo>
                        <a:pt x="25" y="38"/>
                        <a:pt x="35" y="31"/>
                        <a:pt x="42" y="22"/>
                      </a:cubicBezTo>
                      <a:cubicBezTo>
                        <a:pt x="45" y="18"/>
                        <a:pt x="46" y="12"/>
                        <a:pt x="42" y="9"/>
                      </a:cubicBezTo>
                      <a:cubicBezTo>
                        <a:pt x="36" y="7"/>
                        <a:pt x="32" y="2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7" name="Google Shape;2287;p237"/>
                <p:cNvSpPr/>
                <p:nvPr/>
              </p:nvSpPr>
              <p:spPr>
                <a:xfrm>
                  <a:off x="1450" y="3895"/>
                  <a:ext cx="54" cy="66"/>
                </a:xfrm>
                <a:custGeom>
                  <a:rect b="b" l="l" r="r" t="t"/>
                  <a:pathLst>
                    <a:path extrusionOk="0" h="39" w="40">
                      <a:moveTo>
                        <a:pt x="22" y="5"/>
                      </a:moveTo>
                      <a:cubicBezTo>
                        <a:pt x="18" y="9"/>
                        <a:pt x="11" y="9"/>
                        <a:pt x="6" y="12"/>
                      </a:cubicBezTo>
                      <a:cubicBezTo>
                        <a:pt x="0" y="15"/>
                        <a:pt x="0" y="25"/>
                        <a:pt x="0" y="31"/>
                      </a:cubicBezTo>
                      <a:cubicBezTo>
                        <a:pt x="0" y="36"/>
                        <a:pt x="11" y="34"/>
                        <a:pt x="16" y="36"/>
                      </a:cubicBezTo>
                      <a:cubicBezTo>
                        <a:pt x="21" y="37"/>
                        <a:pt x="26" y="39"/>
                        <a:pt x="30" y="36"/>
                      </a:cubicBezTo>
                      <a:cubicBezTo>
                        <a:pt x="39" y="30"/>
                        <a:pt x="40" y="20"/>
                        <a:pt x="39" y="12"/>
                      </a:cubicBezTo>
                      <a:cubicBezTo>
                        <a:pt x="37" y="6"/>
                        <a:pt x="28" y="0"/>
                        <a:pt x="22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237"/>
                <p:cNvSpPr/>
                <p:nvPr/>
              </p:nvSpPr>
              <p:spPr>
                <a:xfrm>
                  <a:off x="1448" y="3898"/>
                  <a:ext cx="56" cy="61"/>
                </a:xfrm>
                <a:custGeom>
                  <a:rect b="b" l="l" r="r" t="t"/>
                  <a:pathLst>
                    <a:path extrusionOk="0" h="36" w="41">
                      <a:moveTo>
                        <a:pt x="24" y="4"/>
                      </a:moveTo>
                      <a:cubicBezTo>
                        <a:pt x="21" y="6"/>
                        <a:pt x="17" y="7"/>
                        <a:pt x="14" y="8"/>
                      </a:cubicBezTo>
                      <a:lnTo>
                        <a:pt x="13" y="7"/>
                      </a:lnTo>
                      <a:cubicBezTo>
                        <a:pt x="16" y="6"/>
                        <a:pt x="20" y="5"/>
                        <a:pt x="23" y="3"/>
                      </a:cubicBezTo>
                      <a:lnTo>
                        <a:pt x="24" y="4"/>
                      </a:lnTo>
                      <a:close/>
                      <a:moveTo>
                        <a:pt x="14" y="8"/>
                      </a:moveTo>
                      <a:cubicBezTo>
                        <a:pt x="11" y="9"/>
                        <a:pt x="9" y="9"/>
                        <a:pt x="8" y="10"/>
                      </a:cubicBezTo>
                      <a:lnTo>
                        <a:pt x="7" y="9"/>
                      </a:lnTo>
                      <a:cubicBezTo>
                        <a:pt x="9" y="8"/>
                        <a:pt x="11" y="8"/>
                        <a:pt x="13" y="7"/>
                      </a:cubicBezTo>
                      <a:lnTo>
                        <a:pt x="14" y="8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7" y="9"/>
                      </a:lnTo>
                      <a:lnTo>
                        <a:pt x="8" y="10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cubicBezTo>
                        <a:pt x="2" y="13"/>
                        <a:pt x="2" y="22"/>
                        <a:pt x="2" y="28"/>
                      </a:cubicBezTo>
                      <a:lnTo>
                        <a:pt x="0" y="28"/>
                      </a:lnTo>
                      <a:cubicBezTo>
                        <a:pt x="0" y="22"/>
                        <a:pt x="0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2" y="28"/>
                      </a:moveTo>
                      <a:lnTo>
                        <a:pt x="2" y="29"/>
                      </a:lnTo>
                      <a:lnTo>
                        <a:pt x="0" y="29"/>
                      </a:lnTo>
                      <a:lnTo>
                        <a:pt x="0" y="28"/>
                      </a:lnTo>
                      <a:lnTo>
                        <a:pt x="2" y="28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2" y="32"/>
                        <a:pt x="6" y="32"/>
                        <a:pt x="10" y="32"/>
                      </a:cubicBezTo>
                      <a:lnTo>
                        <a:pt x="10" y="33"/>
                      </a:lnTo>
                      <a:cubicBezTo>
                        <a:pt x="5" y="33"/>
                        <a:pt x="0" y="33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0" y="33"/>
                      </a:moveTo>
                      <a:lnTo>
                        <a:pt x="10" y="33"/>
                      </a:lnTo>
                      <a:close/>
                      <a:moveTo>
                        <a:pt x="10" y="32"/>
                      </a:moveTo>
                      <a:cubicBezTo>
                        <a:pt x="13" y="32"/>
                        <a:pt x="15" y="33"/>
                        <a:pt x="18" y="33"/>
                      </a:cubicBezTo>
                      <a:lnTo>
                        <a:pt x="17" y="34"/>
                      </a:lnTo>
                      <a:cubicBezTo>
                        <a:pt x="15" y="34"/>
                        <a:pt x="12" y="34"/>
                        <a:pt x="10" y="33"/>
                      </a:cubicBezTo>
                      <a:lnTo>
                        <a:pt x="10" y="32"/>
                      </a:lnTo>
                      <a:close/>
                      <a:moveTo>
                        <a:pt x="17" y="35"/>
                      </a:moveTo>
                      <a:lnTo>
                        <a:pt x="17" y="34"/>
                      </a:lnTo>
                      <a:lnTo>
                        <a:pt x="17" y="35"/>
                      </a:lnTo>
                      <a:close/>
                      <a:moveTo>
                        <a:pt x="18" y="33"/>
                      </a:moveTo>
                      <a:cubicBezTo>
                        <a:pt x="20" y="34"/>
                        <a:pt x="22" y="35"/>
                        <a:pt x="25" y="35"/>
                      </a:cubicBezTo>
                      <a:lnTo>
                        <a:pt x="24" y="36"/>
                      </a:lnTo>
                      <a:cubicBezTo>
                        <a:pt x="22" y="36"/>
                        <a:pt x="20" y="35"/>
                        <a:pt x="17" y="35"/>
                      </a:cubicBezTo>
                      <a:lnTo>
                        <a:pt x="18" y="33"/>
                      </a:lnTo>
                      <a:close/>
                      <a:moveTo>
                        <a:pt x="25" y="35"/>
                      </a:moveTo>
                      <a:cubicBezTo>
                        <a:pt x="27" y="35"/>
                        <a:pt x="29" y="34"/>
                        <a:pt x="31" y="33"/>
                      </a:cubicBezTo>
                      <a:lnTo>
                        <a:pt x="32" y="34"/>
                      </a:lnTo>
                      <a:cubicBezTo>
                        <a:pt x="29" y="36"/>
                        <a:pt x="27" y="36"/>
                        <a:pt x="24" y="36"/>
                      </a:cubicBezTo>
                      <a:lnTo>
                        <a:pt x="25" y="35"/>
                      </a:lnTo>
                      <a:close/>
                      <a:moveTo>
                        <a:pt x="31" y="33"/>
                      </a:moveTo>
                      <a:cubicBezTo>
                        <a:pt x="35" y="30"/>
                        <a:pt x="37" y="27"/>
                        <a:pt x="38" y="23"/>
                      </a:cubicBezTo>
                      <a:lnTo>
                        <a:pt x="40" y="23"/>
                      </a:lnTo>
                      <a:cubicBezTo>
                        <a:pt x="39" y="27"/>
                        <a:pt x="36" y="31"/>
                        <a:pt x="32" y="34"/>
                      </a:cubicBezTo>
                      <a:lnTo>
                        <a:pt x="31" y="33"/>
                      </a:lnTo>
                      <a:close/>
                      <a:moveTo>
                        <a:pt x="38" y="23"/>
                      </a:moveTo>
                      <a:cubicBezTo>
                        <a:pt x="39" y="19"/>
                        <a:pt x="39" y="14"/>
                        <a:pt x="39" y="10"/>
                      </a:cubicBezTo>
                      <a:lnTo>
                        <a:pt x="40" y="10"/>
                      </a:lnTo>
                      <a:cubicBezTo>
                        <a:pt x="41" y="14"/>
                        <a:pt x="41" y="19"/>
                        <a:pt x="40" y="23"/>
                      </a:cubicBezTo>
                      <a:lnTo>
                        <a:pt x="38" y="23"/>
                      </a:lnTo>
                      <a:close/>
                      <a:moveTo>
                        <a:pt x="40" y="10"/>
                      </a:moveTo>
                      <a:lnTo>
                        <a:pt x="40" y="10"/>
                      </a:lnTo>
                      <a:close/>
                      <a:moveTo>
                        <a:pt x="39" y="10"/>
                      </a:moveTo>
                      <a:cubicBezTo>
                        <a:pt x="38" y="8"/>
                        <a:pt x="37" y="6"/>
                        <a:pt x="35" y="5"/>
                      </a:cubicBezTo>
                      <a:lnTo>
                        <a:pt x="36" y="4"/>
                      </a:lnTo>
                      <a:cubicBezTo>
                        <a:pt x="38" y="5"/>
                        <a:pt x="40" y="7"/>
                        <a:pt x="40" y="10"/>
                      </a:cubicBezTo>
                      <a:lnTo>
                        <a:pt x="39" y="10"/>
                      </a:lnTo>
                      <a:close/>
                      <a:moveTo>
                        <a:pt x="35" y="5"/>
                      </a:moveTo>
                      <a:cubicBezTo>
                        <a:pt x="34" y="4"/>
                        <a:pt x="33" y="3"/>
                        <a:pt x="32" y="2"/>
                      </a:cubicBezTo>
                      <a:lnTo>
                        <a:pt x="32" y="1"/>
                      </a:lnTo>
                      <a:cubicBezTo>
                        <a:pt x="34" y="2"/>
                        <a:pt x="35" y="3"/>
                        <a:pt x="36" y="4"/>
                      </a:cubicBezTo>
                      <a:lnTo>
                        <a:pt x="35" y="5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2"/>
                        <a:pt x="27" y="2"/>
                      </a:cubicBezTo>
                      <a:lnTo>
                        <a:pt x="27" y="1"/>
                      </a:lnTo>
                      <a:cubicBezTo>
                        <a:pt x="29" y="0"/>
                        <a:pt x="31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27" y="2"/>
                      </a:moveTo>
                      <a:cubicBezTo>
                        <a:pt x="26" y="2"/>
                        <a:pt x="25" y="3"/>
                        <a:pt x="24" y="4"/>
                      </a:cubicBezTo>
                      <a:lnTo>
                        <a:pt x="23" y="3"/>
                      </a:lnTo>
                      <a:cubicBezTo>
                        <a:pt x="24" y="2"/>
                        <a:pt x="26" y="1"/>
                        <a:pt x="27" y="1"/>
                      </a:cubicBezTo>
                      <a:lnTo>
                        <a:pt x="27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237"/>
                <p:cNvSpPr/>
                <p:nvPr/>
              </p:nvSpPr>
              <p:spPr>
                <a:xfrm>
                  <a:off x="1499" y="3805"/>
                  <a:ext cx="70" cy="60"/>
                </a:xfrm>
                <a:custGeom>
                  <a:rect b="b" l="l" r="r" t="t"/>
                  <a:pathLst>
                    <a:path extrusionOk="0" h="35" w="51">
                      <a:moveTo>
                        <a:pt x="19" y="1"/>
                      </a:moveTo>
                      <a:cubicBezTo>
                        <a:pt x="14" y="0"/>
                        <a:pt x="2" y="0"/>
                        <a:pt x="1" y="7"/>
                      </a:cubicBezTo>
                      <a:cubicBezTo>
                        <a:pt x="0" y="9"/>
                        <a:pt x="1" y="11"/>
                        <a:pt x="3" y="11"/>
                      </a:cubicBezTo>
                      <a:cubicBezTo>
                        <a:pt x="8" y="13"/>
                        <a:pt x="11" y="16"/>
                        <a:pt x="13" y="19"/>
                      </a:cubicBezTo>
                      <a:cubicBezTo>
                        <a:pt x="16" y="22"/>
                        <a:pt x="17" y="27"/>
                        <a:pt x="21" y="30"/>
                      </a:cubicBezTo>
                      <a:cubicBezTo>
                        <a:pt x="31" y="35"/>
                        <a:pt x="41" y="25"/>
                        <a:pt x="48" y="19"/>
                      </a:cubicBezTo>
                      <a:cubicBezTo>
                        <a:pt x="51" y="17"/>
                        <a:pt x="46" y="15"/>
                        <a:pt x="44" y="13"/>
                      </a:cubicBezTo>
                      <a:cubicBezTo>
                        <a:pt x="37" y="8"/>
                        <a:pt x="29" y="2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0" name="Google Shape;2290;p237"/>
                <p:cNvSpPr/>
                <p:nvPr/>
              </p:nvSpPr>
              <p:spPr>
                <a:xfrm>
                  <a:off x="1499" y="3805"/>
                  <a:ext cx="70" cy="60"/>
                </a:xfrm>
                <a:custGeom>
                  <a:rect b="b" l="l" r="r" t="t"/>
                  <a:pathLst>
                    <a:path extrusionOk="0" h="35" w="51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20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9" y="1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19" y="0"/>
                        <a:pt x="20" y="0"/>
                      </a:cubicBezTo>
                      <a:lnTo>
                        <a:pt x="19" y="1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5" y="1"/>
                        <a:pt x="14" y="1"/>
                      </a:cubicBezTo>
                      <a:lnTo>
                        <a:pt x="13" y="0"/>
                      </a:lnTo>
                      <a:cubicBezTo>
                        <a:pt x="15" y="0"/>
                        <a:pt x="16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1"/>
                      </a:moveTo>
                      <a:cubicBezTo>
                        <a:pt x="8" y="1"/>
                        <a:pt x="2" y="2"/>
                        <a:pt x="1" y="7"/>
                      </a:cubicBezTo>
                      <a:lnTo>
                        <a:pt x="0" y="7"/>
                      </a:lnTo>
                      <a:cubicBezTo>
                        <a:pt x="1" y="1"/>
                        <a:pt x="8" y="0"/>
                        <a:pt x="13" y="0"/>
                      </a:cubicBezTo>
                      <a:lnTo>
                        <a:pt x="14" y="1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1" y="7"/>
                      </a:lnTo>
                      <a:close/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close/>
                      <a:moveTo>
                        <a:pt x="1" y="7"/>
                      </a:moveTo>
                      <a:cubicBezTo>
                        <a:pt x="1" y="7"/>
                        <a:pt x="1" y="7"/>
                        <a:pt x="1" y="8"/>
                      </a:cubicBezTo>
                      <a:lnTo>
                        <a:pt x="0" y="8"/>
                      </a:lnTo>
                      <a:cubicBezTo>
                        <a:pt x="0" y="7"/>
                        <a:pt x="0" y="7"/>
                        <a:pt x="0" y="7"/>
                      </a:cubicBezTo>
                      <a:lnTo>
                        <a:pt x="1" y="7"/>
                      </a:lnTo>
                      <a:close/>
                      <a:moveTo>
                        <a:pt x="1" y="8"/>
                      </a:moveTo>
                      <a:cubicBezTo>
                        <a:pt x="1" y="8"/>
                        <a:pt x="1" y="8"/>
                        <a:pt x="1" y="8"/>
                      </a:cubicBezTo>
                      <a:lnTo>
                        <a:pt x="0" y="8"/>
                      </a:lnTo>
                      <a:cubicBezTo>
                        <a:pt x="0" y="8"/>
                        <a:pt x="0" y="8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1" y="8"/>
                      </a:moveTo>
                      <a:cubicBezTo>
                        <a:pt x="2" y="9"/>
                        <a:pt x="2" y="10"/>
                        <a:pt x="3" y="11"/>
                      </a:cubicBezTo>
                      <a:lnTo>
                        <a:pt x="3" y="12"/>
                      </a:lnTo>
                      <a:cubicBezTo>
                        <a:pt x="1" y="11"/>
                        <a:pt x="0" y="10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3" y="11"/>
                      </a:moveTo>
                      <a:lnTo>
                        <a:pt x="3" y="11"/>
                      </a:lnTo>
                      <a:close/>
                      <a:moveTo>
                        <a:pt x="3" y="11"/>
                      </a:moveTo>
                      <a:cubicBezTo>
                        <a:pt x="6" y="12"/>
                        <a:pt x="8" y="13"/>
                        <a:pt x="9" y="14"/>
                      </a:cubicBezTo>
                      <a:lnTo>
                        <a:pt x="8" y="15"/>
                      </a:lnTo>
                      <a:cubicBezTo>
                        <a:pt x="7" y="14"/>
                        <a:pt x="5" y="13"/>
                        <a:pt x="3" y="12"/>
                      </a:cubicBezTo>
                      <a:lnTo>
                        <a:pt x="3" y="11"/>
                      </a:lnTo>
                      <a:close/>
                      <a:moveTo>
                        <a:pt x="9" y="14"/>
                      </a:moveTo>
                      <a:cubicBezTo>
                        <a:pt x="11" y="16"/>
                        <a:pt x="13" y="17"/>
                        <a:pt x="14" y="19"/>
                      </a:cubicBezTo>
                      <a:lnTo>
                        <a:pt x="13" y="19"/>
                      </a:lnTo>
                      <a:cubicBezTo>
                        <a:pt x="11" y="18"/>
                        <a:pt x="10" y="16"/>
                        <a:pt x="8" y="15"/>
                      </a:cubicBezTo>
                      <a:lnTo>
                        <a:pt x="9" y="14"/>
                      </a:lnTo>
                      <a:close/>
                      <a:moveTo>
                        <a:pt x="13" y="19"/>
                      </a:moveTo>
                      <a:lnTo>
                        <a:pt x="13" y="19"/>
                      </a:lnTo>
                      <a:close/>
                      <a:moveTo>
                        <a:pt x="14" y="19"/>
                      </a:moveTo>
                      <a:cubicBezTo>
                        <a:pt x="15" y="20"/>
                        <a:pt x="16" y="22"/>
                        <a:pt x="17" y="23"/>
                      </a:cubicBezTo>
                      <a:lnTo>
                        <a:pt x="15" y="24"/>
                      </a:lnTo>
                      <a:cubicBezTo>
                        <a:pt x="15" y="22"/>
                        <a:pt x="14" y="21"/>
                        <a:pt x="13" y="19"/>
                      </a:cubicBezTo>
                      <a:lnTo>
                        <a:pt x="14" y="19"/>
                      </a:lnTo>
                      <a:close/>
                      <a:moveTo>
                        <a:pt x="17" y="23"/>
                      </a:moveTo>
                      <a:cubicBezTo>
                        <a:pt x="18" y="26"/>
                        <a:pt x="19" y="28"/>
                        <a:pt x="21" y="29"/>
                      </a:cubicBezTo>
                      <a:lnTo>
                        <a:pt x="21" y="30"/>
                      </a:lnTo>
                      <a:cubicBezTo>
                        <a:pt x="18" y="29"/>
                        <a:pt x="17" y="26"/>
                        <a:pt x="15" y="24"/>
                      </a:cubicBezTo>
                      <a:lnTo>
                        <a:pt x="17" y="23"/>
                      </a:lnTo>
                      <a:close/>
                      <a:moveTo>
                        <a:pt x="21" y="29"/>
                      </a:moveTo>
                      <a:lnTo>
                        <a:pt x="21" y="29"/>
                      </a:lnTo>
                      <a:lnTo>
                        <a:pt x="21" y="30"/>
                      </a:lnTo>
                      <a:lnTo>
                        <a:pt x="21" y="29"/>
                      </a:lnTo>
                      <a:close/>
                      <a:moveTo>
                        <a:pt x="21" y="29"/>
                      </a:moveTo>
                      <a:cubicBezTo>
                        <a:pt x="30" y="34"/>
                        <a:pt x="39" y="26"/>
                        <a:pt x="46" y="21"/>
                      </a:cubicBezTo>
                      <a:lnTo>
                        <a:pt x="47" y="21"/>
                      </a:lnTo>
                      <a:cubicBezTo>
                        <a:pt x="40" y="28"/>
                        <a:pt x="30" y="35"/>
                        <a:pt x="21" y="30"/>
                      </a:cubicBezTo>
                      <a:lnTo>
                        <a:pt x="21" y="29"/>
                      </a:lnTo>
                      <a:close/>
                      <a:moveTo>
                        <a:pt x="46" y="21"/>
                      </a:moveTo>
                      <a:cubicBezTo>
                        <a:pt x="46" y="20"/>
                        <a:pt x="47" y="19"/>
                        <a:pt x="48" y="19"/>
                      </a:cubicBezTo>
                      <a:lnTo>
                        <a:pt x="49" y="20"/>
                      </a:lnTo>
                      <a:cubicBezTo>
                        <a:pt x="48" y="20"/>
                        <a:pt x="47" y="21"/>
                        <a:pt x="47" y="21"/>
                      </a:cubicBezTo>
                      <a:lnTo>
                        <a:pt x="46" y="21"/>
                      </a:lnTo>
                      <a:close/>
                      <a:moveTo>
                        <a:pt x="49" y="20"/>
                      </a:moveTo>
                      <a:lnTo>
                        <a:pt x="49" y="20"/>
                      </a:lnTo>
                      <a:lnTo>
                        <a:pt x="48" y="19"/>
                      </a:lnTo>
                      <a:lnTo>
                        <a:pt x="49" y="20"/>
                      </a:lnTo>
                      <a:close/>
                      <a:moveTo>
                        <a:pt x="48" y="19"/>
                      </a:moveTo>
                      <a:cubicBezTo>
                        <a:pt x="49" y="18"/>
                        <a:pt x="47" y="16"/>
                        <a:pt x="45" y="15"/>
                      </a:cubicBezTo>
                      <a:lnTo>
                        <a:pt x="46" y="14"/>
                      </a:lnTo>
                      <a:cubicBezTo>
                        <a:pt x="48" y="15"/>
                        <a:pt x="51" y="17"/>
                        <a:pt x="49" y="20"/>
                      </a:cubicBezTo>
                      <a:lnTo>
                        <a:pt x="48" y="19"/>
                      </a:lnTo>
                      <a:close/>
                      <a:moveTo>
                        <a:pt x="45" y="15"/>
                      </a:moveTo>
                      <a:cubicBezTo>
                        <a:pt x="44" y="14"/>
                        <a:pt x="44" y="14"/>
                        <a:pt x="43" y="14"/>
                      </a:cubicBezTo>
                      <a:lnTo>
                        <a:pt x="44" y="13"/>
                      </a:lnTo>
                      <a:cubicBezTo>
                        <a:pt x="45" y="13"/>
                        <a:pt x="45" y="13"/>
                        <a:pt x="46" y="14"/>
                      </a:cubicBezTo>
                      <a:lnTo>
                        <a:pt x="45" y="15"/>
                      </a:lnTo>
                      <a:close/>
                      <a:moveTo>
                        <a:pt x="44" y="13"/>
                      </a:moveTo>
                      <a:lnTo>
                        <a:pt x="44" y="13"/>
                      </a:lnTo>
                      <a:close/>
                      <a:moveTo>
                        <a:pt x="43" y="14"/>
                      </a:moveTo>
                      <a:cubicBezTo>
                        <a:pt x="40" y="11"/>
                        <a:pt x="36" y="8"/>
                        <a:pt x="32" y="6"/>
                      </a:cubicBezTo>
                      <a:lnTo>
                        <a:pt x="33" y="5"/>
                      </a:lnTo>
                      <a:cubicBezTo>
                        <a:pt x="37" y="7"/>
                        <a:pt x="41" y="10"/>
                        <a:pt x="44" y="13"/>
                      </a:cubicBezTo>
                      <a:lnTo>
                        <a:pt x="43" y="14"/>
                      </a:lnTo>
                      <a:close/>
                      <a:moveTo>
                        <a:pt x="32" y="6"/>
                      </a:moveTo>
                      <a:cubicBezTo>
                        <a:pt x="28" y="3"/>
                        <a:pt x="24" y="2"/>
                        <a:pt x="19" y="1"/>
                      </a:cubicBezTo>
                      <a:lnTo>
                        <a:pt x="20" y="0"/>
                      </a:lnTo>
                      <a:cubicBezTo>
                        <a:pt x="24" y="1"/>
                        <a:pt x="29" y="2"/>
                        <a:pt x="33" y="5"/>
                      </a:cubicBezTo>
                      <a:lnTo>
                        <a:pt x="32" y="6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1" name="Google Shape;2291;p237"/>
                <p:cNvSpPr/>
                <p:nvPr/>
              </p:nvSpPr>
              <p:spPr>
                <a:xfrm>
                  <a:off x="1527" y="3741"/>
                  <a:ext cx="67" cy="79"/>
                </a:xfrm>
                <a:custGeom>
                  <a:rect b="b" l="l" r="r" t="t"/>
                  <a:pathLst>
                    <a:path extrusionOk="0" h="46" w="49">
                      <a:moveTo>
                        <a:pt x="18" y="10"/>
                      </a:moveTo>
                      <a:cubicBezTo>
                        <a:pt x="12" y="18"/>
                        <a:pt x="0" y="26"/>
                        <a:pt x="9" y="33"/>
                      </a:cubicBezTo>
                      <a:cubicBezTo>
                        <a:pt x="17" y="40"/>
                        <a:pt x="27" y="46"/>
                        <a:pt x="40" y="46"/>
                      </a:cubicBezTo>
                      <a:cubicBezTo>
                        <a:pt x="46" y="36"/>
                        <a:pt x="45" y="25"/>
                        <a:pt x="49" y="14"/>
                      </a:cubicBezTo>
                      <a:cubicBezTo>
                        <a:pt x="41" y="6"/>
                        <a:pt x="26" y="0"/>
                        <a:pt x="18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237"/>
                <p:cNvSpPr/>
                <p:nvPr/>
              </p:nvSpPr>
              <p:spPr>
                <a:xfrm>
                  <a:off x="1529" y="3748"/>
                  <a:ext cx="66" cy="72"/>
                </a:xfrm>
                <a:custGeom>
                  <a:rect b="b" l="l" r="r" t="t"/>
                  <a:pathLst>
                    <a:path extrusionOk="0" h="43" w="49">
                      <a:moveTo>
                        <a:pt x="17" y="7"/>
                      </a:moveTo>
                      <a:lnTo>
                        <a:pt x="17" y="7"/>
                      </a:lnTo>
                      <a:lnTo>
                        <a:pt x="16" y="6"/>
                      </a:lnTo>
                      <a:lnTo>
                        <a:pt x="17" y="7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  <a:moveTo>
                        <a:pt x="17" y="7"/>
                      </a:moveTo>
                      <a:cubicBezTo>
                        <a:pt x="16" y="8"/>
                        <a:pt x="14" y="10"/>
                        <a:pt x="13" y="12"/>
                      </a:cubicBezTo>
                      <a:lnTo>
                        <a:pt x="12" y="11"/>
                      </a:lnTo>
                      <a:cubicBezTo>
                        <a:pt x="13" y="9"/>
                        <a:pt x="15" y="8"/>
                        <a:pt x="16" y="6"/>
                      </a:cubicBezTo>
                      <a:lnTo>
                        <a:pt x="17" y="7"/>
                      </a:lnTo>
                      <a:close/>
                      <a:moveTo>
                        <a:pt x="13" y="12"/>
                      </a:moveTo>
                      <a:cubicBezTo>
                        <a:pt x="8" y="17"/>
                        <a:pt x="2" y="23"/>
                        <a:pt x="8" y="28"/>
                      </a:cubicBezTo>
                      <a:lnTo>
                        <a:pt x="7" y="29"/>
                      </a:lnTo>
                      <a:cubicBezTo>
                        <a:pt x="0" y="23"/>
                        <a:pt x="6" y="17"/>
                        <a:pt x="12" y="11"/>
                      </a:cubicBezTo>
                      <a:lnTo>
                        <a:pt x="13" y="12"/>
                      </a:lnTo>
                      <a:close/>
                      <a:moveTo>
                        <a:pt x="8" y="28"/>
                      </a:moveTo>
                      <a:cubicBezTo>
                        <a:pt x="12" y="32"/>
                        <a:pt x="17" y="35"/>
                        <a:pt x="22" y="37"/>
                      </a:cubicBezTo>
                      <a:lnTo>
                        <a:pt x="21" y="39"/>
                      </a:lnTo>
                      <a:cubicBezTo>
                        <a:pt x="16" y="36"/>
                        <a:pt x="11" y="33"/>
                        <a:pt x="7" y="29"/>
                      </a:cubicBezTo>
                      <a:lnTo>
                        <a:pt x="8" y="28"/>
                      </a:lnTo>
                      <a:close/>
                      <a:moveTo>
                        <a:pt x="22" y="37"/>
                      </a:moveTo>
                      <a:cubicBezTo>
                        <a:pt x="27" y="40"/>
                        <a:pt x="32" y="41"/>
                        <a:pt x="39" y="42"/>
                      </a:cubicBezTo>
                      <a:lnTo>
                        <a:pt x="39" y="43"/>
                      </a:lnTo>
                      <a:cubicBezTo>
                        <a:pt x="32" y="43"/>
                        <a:pt x="26" y="41"/>
                        <a:pt x="21" y="39"/>
                      </a:cubicBezTo>
                      <a:lnTo>
                        <a:pt x="22" y="37"/>
                      </a:lnTo>
                      <a:close/>
                      <a:moveTo>
                        <a:pt x="39" y="42"/>
                      </a:moveTo>
                      <a:lnTo>
                        <a:pt x="39" y="43"/>
                      </a:lnTo>
                      <a:lnTo>
                        <a:pt x="39" y="42"/>
                      </a:lnTo>
                      <a:close/>
                      <a:moveTo>
                        <a:pt x="38" y="42"/>
                      </a:moveTo>
                      <a:cubicBezTo>
                        <a:pt x="41" y="36"/>
                        <a:pt x="42" y="30"/>
                        <a:pt x="44" y="25"/>
                      </a:cubicBezTo>
                      <a:lnTo>
                        <a:pt x="45" y="25"/>
                      </a:lnTo>
                      <a:cubicBezTo>
                        <a:pt x="44" y="31"/>
                        <a:pt x="43" y="37"/>
                        <a:pt x="39" y="42"/>
                      </a:cubicBezTo>
                      <a:lnTo>
                        <a:pt x="38" y="42"/>
                      </a:lnTo>
                      <a:close/>
                      <a:moveTo>
                        <a:pt x="44" y="25"/>
                      </a:moveTo>
                      <a:cubicBezTo>
                        <a:pt x="45" y="20"/>
                        <a:pt x="46" y="15"/>
                        <a:pt x="48" y="10"/>
                      </a:cubicBezTo>
                      <a:lnTo>
                        <a:pt x="49" y="10"/>
                      </a:lnTo>
                      <a:cubicBezTo>
                        <a:pt x="47" y="15"/>
                        <a:pt x="46" y="20"/>
                        <a:pt x="45" y="25"/>
                      </a:cubicBezTo>
                      <a:lnTo>
                        <a:pt x="44" y="25"/>
                      </a:lnTo>
                      <a:close/>
                      <a:moveTo>
                        <a:pt x="49" y="10"/>
                      </a:moveTo>
                      <a:lnTo>
                        <a:pt x="49" y="10"/>
                      </a:lnTo>
                      <a:lnTo>
                        <a:pt x="48" y="10"/>
                      </a:lnTo>
                      <a:lnTo>
                        <a:pt x="49" y="10"/>
                      </a:lnTo>
                      <a:close/>
                      <a:moveTo>
                        <a:pt x="48" y="10"/>
                      </a:moveTo>
                      <a:cubicBezTo>
                        <a:pt x="46" y="9"/>
                        <a:pt x="44" y="7"/>
                        <a:pt x="41" y="6"/>
                      </a:cubicBezTo>
                      <a:lnTo>
                        <a:pt x="42" y="4"/>
                      </a:lnTo>
                      <a:cubicBezTo>
                        <a:pt x="45" y="6"/>
                        <a:pt x="47" y="8"/>
                        <a:pt x="49" y="10"/>
                      </a:cubicBezTo>
                      <a:lnTo>
                        <a:pt x="48" y="10"/>
                      </a:lnTo>
                      <a:close/>
                      <a:moveTo>
                        <a:pt x="41" y="6"/>
                      </a:moveTo>
                      <a:cubicBezTo>
                        <a:pt x="38" y="4"/>
                        <a:pt x="34" y="2"/>
                        <a:pt x="30" y="2"/>
                      </a:cubicBezTo>
                      <a:lnTo>
                        <a:pt x="30" y="0"/>
                      </a:lnTo>
                      <a:cubicBezTo>
                        <a:pt x="34" y="1"/>
                        <a:pt x="38" y="2"/>
                        <a:pt x="42" y="4"/>
                      </a:cubicBezTo>
                      <a:lnTo>
                        <a:pt x="41" y="6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6" y="1"/>
                        <a:pt x="23" y="2"/>
                        <a:pt x="20" y="4"/>
                      </a:cubicBezTo>
                      <a:lnTo>
                        <a:pt x="19" y="3"/>
                      </a:lnTo>
                      <a:cubicBezTo>
                        <a:pt x="22" y="1"/>
                        <a:pt x="26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0" y="4"/>
                      </a:moveTo>
                      <a:cubicBezTo>
                        <a:pt x="19" y="5"/>
                        <a:pt x="18" y="6"/>
                        <a:pt x="17" y="7"/>
                      </a:cubicBezTo>
                      <a:lnTo>
                        <a:pt x="16" y="6"/>
                      </a:lnTo>
                      <a:cubicBezTo>
                        <a:pt x="17" y="5"/>
                        <a:pt x="18" y="4"/>
                        <a:pt x="19" y="3"/>
                      </a:cubicBezTo>
                      <a:lnTo>
                        <a:pt x="20" y="4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237"/>
                <p:cNvSpPr/>
                <p:nvPr/>
              </p:nvSpPr>
              <p:spPr>
                <a:xfrm>
                  <a:off x="1604" y="3735"/>
                  <a:ext cx="70" cy="61"/>
                </a:xfrm>
                <a:custGeom>
                  <a:rect b="b" l="l" r="r" t="t"/>
                  <a:pathLst>
                    <a:path extrusionOk="0" h="36" w="52">
                      <a:moveTo>
                        <a:pt x="27" y="11"/>
                      </a:moveTo>
                      <a:cubicBezTo>
                        <a:pt x="22" y="9"/>
                        <a:pt x="21" y="0"/>
                        <a:pt x="17" y="0"/>
                      </a:cubicBezTo>
                      <a:cubicBezTo>
                        <a:pt x="5" y="0"/>
                        <a:pt x="4" y="16"/>
                        <a:pt x="0" y="25"/>
                      </a:cubicBezTo>
                      <a:cubicBezTo>
                        <a:pt x="9" y="29"/>
                        <a:pt x="19" y="30"/>
                        <a:pt x="28" y="33"/>
                      </a:cubicBezTo>
                      <a:cubicBezTo>
                        <a:pt x="35" y="36"/>
                        <a:pt x="52" y="33"/>
                        <a:pt x="49" y="27"/>
                      </a:cubicBezTo>
                      <a:cubicBezTo>
                        <a:pt x="46" y="21"/>
                        <a:pt x="36" y="16"/>
                        <a:pt x="2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4" name="Google Shape;2294;p237"/>
                <p:cNvSpPr/>
                <p:nvPr/>
              </p:nvSpPr>
              <p:spPr>
                <a:xfrm>
                  <a:off x="1602" y="3733"/>
                  <a:ext cx="70" cy="62"/>
                </a:xfrm>
                <a:custGeom>
                  <a:rect b="b" l="l" r="r" t="t"/>
                  <a:pathLst>
                    <a:path extrusionOk="0" h="36" w="51"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cubicBezTo>
                        <a:pt x="25" y="12"/>
                        <a:pt x="24" y="9"/>
                        <a:pt x="22" y="6"/>
                      </a:cubicBezTo>
                      <a:lnTo>
                        <a:pt x="24" y="6"/>
                      </a:lnTo>
                      <a:cubicBezTo>
                        <a:pt x="25" y="8"/>
                        <a:pt x="26" y="11"/>
                        <a:pt x="28" y="12"/>
                      </a:cubicBezTo>
                      <a:lnTo>
                        <a:pt x="27" y="13"/>
                      </a:lnTo>
                      <a:close/>
                      <a:moveTo>
                        <a:pt x="22" y="6"/>
                      </a:moveTo>
                      <a:cubicBezTo>
                        <a:pt x="21" y="4"/>
                        <a:pt x="20" y="1"/>
                        <a:pt x="18" y="1"/>
                      </a:cubicBezTo>
                      <a:lnTo>
                        <a:pt x="18" y="0"/>
                      </a:lnTo>
                      <a:cubicBezTo>
                        <a:pt x="21" y="0"/>
                        <a:pt x="22" y="3"/>
                        <a:pt x="24" y="6"/>
                      </a:cubicBezTo>
                      <a:lnTo>
                        <a:pt x="22" y="6"/>
                      </a:lnTo>
                      <a:close/>
                      <a:moveTo>
                        <a:pt x="17" y="0"/>
                      </a:moveTo>
                      <a:lnTo>
                        <a:pt x="18" y="0"/>
                      </a:lnTo>
                      <a:lnTo>
                        <a:pt x="18" y="1"/>
                      </a:lnTo>
                      <a:lnTo>
                        <a:pt x="17" y="0"/>
                      </a:lnTo>
                      <a:close/>
                      <a:moveTo>
                        <a:pt x="18" y="1"/>
                      </a:moveTo>
                      <a:cubicBezTo>
                        <a:pt x="9" y="2"/>
                        <a:pt x="7" y="10"/>
                        <a:pt x="4" y="19"/>
                      </a:cubicBezTo>
                      <a:lnTo>
                        <a:pt x="3" y="18"/>
                      </a:lnTo>
                      <a:cubicBezTo>
                        <a:pt x="5" y="10"/>
                        <a:pt x="8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4" y="19"/>
                      </a:moveTo>
                      <a:cubicBezTo>
                        <a:pt x="3" y="21"/>
                        <a:pt x="3" y="24"/>
                        <a:pt x="2" y="26"/>
                      </a:cubicBezTo>
                      <a:lnTo>
                        <a:pt x="0" y="26"/>
                      </a:lnTo>
                      <a:cubicBezTo>
                        <a:pt x="1" y="23"/>
                        <a:pt x="2" y="21"/>
                        <a:pt x="3" y="18"/>
                      </a:cubicBezTo>
                      <a:lnTo>
                        <a:pt x="4" y="19"/>
                      </a:lnTo>
                      <a:close/>
                      <a:moveTo>
                        <a:pt x="1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close/>
                      <a:moveTo>
                        <a:pt x="1" y="25"/>
                      </a:moveTo>
                      <a:cubicBezTo>
                        <a:pt x="6" y="27"/>
                        <a:pt x="11" y="29"/>
                        <a:pt x="16" y="30"/>
                      </a:cubicBezTo>
                      <a:lnTo>
                        <a:pt x="16" y="31"/>
                      </a:lnTo>
                      <a:cubicBezTo>
                        <a:pt x="10" y="30"/>
                        <a:pt x="5" y="29"/>
                        <a:pt x="1" y="26"/>
                      </a:cubicBezTo>
                      <a:lnTo>
                        <a:pt x="1" y="25"/>
                      </a:lnTo>
                      <a:close/>
                      <a:moveTo>
                        <a:pt x="16" y="30"/>
                      </a:moveTo>
                      <a:cubicBezTo>
                        <a:pt x="20" y="31"/>
                        <a:pt x="25" y="32"/>
                        <a:pt x="29" y="34"/>
                      </a:cubicBezTo>
                      <a:lnTo>
                        <a:pt x="29" y="35"/>
                      </a:lnTo>
                      <a:cubicBezTo>
                        <a:pt x="24" y="33"/>
                        <a:pt x="20" y="32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9" y="34"/>
                      </a:lnTo>
                      <a:lnTo>
                        <a:pt x="29" y="35"/>
                      </a:lnTo>
                      <a:close/>
                      <a:moveTo>
                        <a:pt x="29" y="34"/>
                      </a:moveTo>
                      <a:cubicBezTo>
                        <a:pt x="32" y="35"/>
                        <a:pt x="37" y="35"/>
                        <a:pt x="41" y="34"/>
                      </a:cubicBezTo>
                      <a:lnTo>
                        <a:pt x="41" y="36"/>
                      </a:lnTo>
                      <a:cubicBezTo>
                        <a:pt x="37" y="36"/>
                        <a:pt x="32" y="36"/>
                        <a:pt x="29" y="35"/>
                      </a:cubicBezTo>
                      <a:lnTo>
                        <a:pt x="29" y="34"/>
                      </a:lnTo>
                      <a:close/>
                      <a:moveTo>
                        <a:pt x="41" y="34"/>
                      </a:moveTo>
                      <a:cubicBezTo>
                        <a:pt x="43" y="34"/>
                        <a:pt x="45" y="33"/>
                        <a:pt x="47" y="33"/>
                      </a:cubicBezTo>
                      <a:lnTo>
                        <a:pt x="48" y="34"/>
                      </a:lnTo>
                      <a:cubicBezTo>
                        <a:pt x="46" y="35"/>
                        <a:pt x="44" y="35"/>
                        <a:pt x="41" y="36"/>
                      </a:cubicBezTo>
                      <a:lnTo>
                        <a:pt x="41" y="34"/>
                      </a:lnTo>
                      <a:close/>
                      <a:moveTo>
                        <a:pt x="47" y="33"/>
                      </a:moveTo>
                      <a:cubicBezTo>
                        <a:pt x="48" y="32"/>
                        <a:pt x="49" y="31"/>
                        <a:pt x="50" y="30"/>
                      </a:cubicBezTo>
                      <a:lnTo>
                        <a:pt x="51" y="30"/>
                      </a:lnTo>
                      <a:cubicBezTo>
                        <a:pt x="51" y="31"/>
                        <a:pt x="50" y="33"/>
                        <a:pt x="48" y="34"/>
                      </a:cubicBezTo>
                      <a:lnTo>
                        <a:pt x="47" y="33"/>
                      </a:lnTo>
                      <a:close/>
                      <a:moveTo>
                        <a:pt x="50" y="30"/>
                      </a:moveTo>
                      <a:cubicBezTo>
                        <a:pt x="50" y="29"/>
                        <a:pt x="50" y="29"/>
                        <a:pt x="49" y="28"/>
                      </a:cubicBezTo>
                      <a:lnTo>
                        <a:pt x="51" y="28"/>
                      </a:lnTo>
                      <a:cubicBezTo>
                        <a:pt x="51" y="28"/>
                        <a:pt x="51" y="29"/>
                        <a:pt x="51" y="30"/>
                      </a:cubicBezTo>
                      <a:lnTo>
                        <a:pt x="50" y="30"/>
                      </a:lnTo>
                      <a:close/>
                      <a:moveTo>
                        <a:pt x="51" y="28"/>
                      </a:moveTo>
                      <a:lnTo>
                        <a:pt x="51" y="28"/>
                      </a:lnTo>
                      <a:lnTo>
                        <a:pt x="50" y="28"/>
                      </a:lnTo>
                      <a:lnTo>
                        <a:pt x="51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1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0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cubicBezTo>
                        <a:pt x="47" y="23"/>
                        <a:pt x="37" y="18"/>
                        <a:pt x="29" y="14"/>
                      </a:cubicBezTo>
                      <a:lnTo>
                        <a:pt x="30" y="13"/>
                      </a:lnTo>
                      <a:cubicBezTo>
                        <a:pt x="38" y="17"/>
                        <a:pt x="48" y="22"/>
                        <a:pt x="51" y="28"/>
                      </a:cubicBezTo>
                      <a:lnTo>
                        <a:pt x="49" y="28"/>
                      </a:lnTo>
                      <a:close/>
                      <a:moveTo>
                        <a:pt x="29" y="14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30" y="13"/>
                      </a:lnTo>
                      <a:lnTo>
                        <a:pt x="29" y="14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5" name="Google Shape;2295;p237"/>
                <p:cNvSpPr/>
                <p:nvPr/>
              </p:nvSpPr>
              <p:spPr>
                <a:xfrm>
                  <a:off x="1673" y="3775"/>
                  <a:ext cx="80" cy="75"/>
                </a:xfrm>
                <a:custGeom>
                  <a:rect b="b" l="l" r="r" t="t"/>
                  <a:pathLst>
                    <a:path extrusionOk="0" h="44" w="58">
                      <a:moveTo>
                        <a:pt x="27" y="6"/>
                      </a:moveTo>
                      <a:cubicBezTo>
                        <a:pt x="14" y="0"/>
                        <a:pt x="6" y="11"/>
                        <a:pt x="2" y="21"/>
                      </a:cubicBezTo>
                      <a:cubicBezTo>
                        <a:pt x="0" y="25"/>
                        <a:pt x="4" y="29"/>
                        <a:pt x="9" y="30"/>
                      </a:cubicBezTo>
                      <a:cubicBezTo>
                        <a:pt x="21" y="33"/>
                        <a:pt x="30" y="40"/>
                        <a:pt x="43" y="43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5"/>
                        <a:pt x="57" y="33"/>
                        <a:pt x="57" y="32"/>
                      </a:cubicBezTo>
                      <a:cubicBezTo>
                        <a:pt x="52" y="27"/>
                        <a:pt x="45" y="27"/>
                        <a:pt x="40" y="24"/>
                      </a:cubicBezTo>
                      <a:cubicBezTo>
                        <a:pt x="33" y="19"/>
                        <a:pt x="33" y="8"/>
                        <a:pt x="27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237"/>
                <p:cNvSpPr/>
                <p:nvPr/>
              </p:nvSpPr>
              <p:spPr>
                <a:xfrm>
                  <a:off x="1673" y="3778"/>
                  <a:ext cx="81" cy="72"/>
                </a:xfrm>
                <a:custGeom>
                  <a:rect b="b" l="l" r="r" t="t"/>
                  <a:pathLst>
                    <a:path extrusionOk="0" h="42" w="59">
                      <a:moveTo>
                        <a:pt x="26" y="4"/>
                      </a:moveTo>
                      <a:cubicBezTo>
                        <a:pt x="20" y="2"/>
                        <a:pt x="16" y="3"/>
                        <a:pt x="12" y="6"/>
                      </a:cubicBezTo>
                      <a:lnTo>
                        <a:pt x="11" y="5"/>
                      </a:lnTo>
                      <a:cubicBezTo>
                        <a:pt x="15" y="2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9"/>
                      </a:cubicBezTo>
                      <a:lnTo>
                        <a:pt x="1" y="18"/>
                      </a:lnTo>
                      <a:cubicBezTo>
                        <a:pt x="3" y="14"/>
                        <a:pt x="6" y="9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lnTo>
                        <a:pt x="1" y="18"/>
                      </a:lnTo>
                      <a:lnTo>
                        <a:pt x="2" y="19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cubicBezTo>
                        <a:pt x="1" y="21"/>
                        <a:pt x="2" y="23"/>
                        <a:pt x="3" y="24"/>
                      </a:cubicBezTo>
                      <a:lnTo>
                        <a:pt x="2" y="25"/>
                      </a:lnTo>
                      <a:cubicBezTo>
                        <a:pt x="1" y="23"/>
                        <a:pt x="0" y="21"/>
                        <a:pt x="1" y="18"/>
                      </a:cubicBezTo>
                      <a:lnTo>
                        <a:pt x="2" y="19"/>
                      </a:lnTo>
                      <a:close/>
                      <a:moveTo>
                        <a:pt x="3" y="24"/>
                      </a:moveTo>
                      <a:cubicBezTo>
                        <a:pt x="5" y="26"/>
                        <a:pt x="7" y="27"/>
                        <a:pt x="9" y="28"/>
                      </a:cubicBezTo>
                      <a:lnTo>
                        <a:pt x="8" y="29"/>
                      </a:lnTo>
                      <a:cubicBezTo>
                        <a:pt x="6" y="28"/>
                        <a:pt x="4" y="27"/>
                        <a:pt x="2" y="25"/>
                      </a:cubicBezTo>
                      <a:lnTo>
                        <a:pt x="3" y="24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8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lnTo>
                        <a:pt x="9" y="28"/>
                      </a:lnTo>
                      <a:lnTo>
                        <a:pt x="8" y="29"/>
                      </a:lnTo>
                      <a:lnTo>
                        <a:pt x="9" y="28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9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cubicBezTo>
                        <a:pt x="14" y="29"/>
                        <a:pt x="19" y="31"/>
                        <a:pt x="24" y="34"/>
                      </a:cubicBezTo>
                      <a:lnTo>
                        <a:pt x="24" y="35"/>
                      </a:lnTo>
                      <a:cubicBezTo>
                        <a:pt x="19" y="33"/>
                        <a:pt x="14" y="30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4" y="34"/>
                      </a:moveTo>
                      <a:cubicBezTo>
                        <a:pt x="30" y="36"/>
                        <a:pt x="36" y="39"/>
                        <a:pt x="43" y="40"/>
                      </a:cubicBezTo>
                      <a:lnTo>
                        <a:pt x="43" y="41"/>
                      </a:lnTo>
                      <a:cubicBezTo>
                        <a:pt x="36" y="40"/>
                        <a:pt x="30" y="37"/>
                        <a:pt x="24" y="35"/>
                      </a:cubicBezTo>
                      <a:lnTo>
                        <a:pt x="24" y="34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2"/>
                      </a:lnTo>
                      <a:cubicBezTo>
                        <a:pt x="45" y="42"/>
                        <a:pt x="44" y="41"/>
                        <a:pt x="43" y="41"/>
                      </a:cubicBezTo>
                      <a:lnTo>
                        <a:pt x="43" y="40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40"/>
                      </a:cubicBezTo>
                      <a:lnTo>
                        <a:pt x="49" y="41"/>
                      </a:lnTo>
                      <a:cubicBezTo>
                        <a:pt x="48" y="42"/>
                        <a:pt x="47" y="42"/>
                        <a:pt x="46" y="42"/>
                      </a:cubicBezTo>
                      <a:lnTo>
                        <a:pt x="46" y="40"/>
                      </a:lnTo>
                      <a:close/>
                      <a:moveTo>
                        <a:pt x="48" y="40"/>
                      </a:moveTo>
                      <a:cubicBezTo>
                        <a:pt x="53" y="39"/>
                        <a:pt x="56" y="36"/>
                        <a:pt x="57" y="33"/>
                      </a:cubicBezTo>
                      <a:lnTo>
                        <a:pt x="59" y="34"/>
                      </a:lnTo>
                      <a:cubicBezTo>
                        <a:pt x="57" y="37"/>
                        <a:pt x="53" y="41"/>
                        <a:pt x="49" y="41"/>
                      </a:cubicBezTo>
                      <a:lnTo>
                        <a:pt x="48" y="40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8" y="33"/>
                      </a:lnTo>
                      <a:lnTo>
                        <a:pt x="57" y="33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9" y="34"/>
                      </a:lnTo>
                      <a:lnTo>
                        <a:pt x="57" y="33"/>
                      </a:lnTo>
                      <a:close/>
                      <a:moveTo>
                        <a:pt x="59" y="34"/>
                      </a:moveTo>
                      <a:lnTo>
                        <a:pt x="59" y="34"/>
                      </a:lnTo>
                      <a:lnTo>
                        <a:pt x="58" y="33"/>
                      </a:lnTo>
                      <a:lnTo>
                        <a:pt x="59" y="34"/>
                      </a:lnTo>
                      <a:close/>
                      <a:moveTo>
                        <a:pt x="57" y="33"/>
                      </a:moveTo>
                      <a:cubicBezTo>
                        <a:pt x="57" y="33"/>
                        <a:pt x="57" y="32"/>
                        <a:pt x="56" y="31"/>
                      </a:cubicBezTo>
                      <a:lnTo>
                        <a:pt x="58" y="30"/>
                      </a:lnTo>
                      <a:cubicBezTo>
                        <a:pt x="58" y="31"/>
                        <a:pt x="59" y="33"/>
                        <a:pt x="59" y="34"/>
                      </a:cubicBezTo>
                      <a:lnTo>
                        <a:pt x="57" y="33"/>
                      </a:lnTo>
                      <a:close/>
                      <a:moveTo>
                        <a:pt x="56" y="31"/>
                      </a:moveTo>
                      <a:cubicBezTo>
                        <a:pt x="56" y="31"/>
                        <a:pt x="56" y="31"/>
                        <a:pt x="56" y="31"/>
                      </a:cubicBezTo>
                      <a:lnTo>
                        <a:pt x="57" y="30"/>
                      </a:lnTo>
                      <a:lnTo>
                        <a:pt x="58" y="30"/>
                      </a:lnTo>
                      <a:lnTo>
                        <a:pt x="56" y="31"/>
                      </a:lnTo>
                      <a:close/>
                      <a:moveTo>
                        <a:pt x="57" y="30"/>
                      </a:moveTo>
                      <a:lnTo>
                        <a:pt x="57" y="30"/>
                      </a:lnTo>
                      <a:close/>
                      <a:moveTo>
                        <a:pt x="56" y="31"/>
                      </a:moveTo>
                      <a:cubicBezTo>
                        <a:pt x="54" y="28"/>
                        <a:pt x="50" y="27"/>
                        <a:pt x="47" y="26"/>
                      </a:cubicBezTo>
                      <a:lnTo>
                        <a:pt x="48" y="25"/>
                      </a:lnTo>
                      <a:cubicBezTo>
                        <a:pt x="51" y="26"/>
                        <a:pt x="55" y="27"/>
                        <a:pt x="57" y="30"/>
                      </a:cubicBezTo>
                      <a:lnTo>
                        <a:pt x="56" y="31"/>
                      </a:lnTo>
                      <a:close/>
                      <a:moveTo>
                        <a:pt x="47" y="26"/>
                      </a:moveTo>
                      <a:cubicBezTo>
                        <a:pt x="44" y="25"/>
                        <a:pt x="42" y="24"/>
                        <a:pt x="40" y="22"/>
                      </a:cubicBezTo>
                      <a:lnTo>
                        <a:pt x="41" y="21"/>
                      </a:lnTo>
                      <a:cubicBezTo>
                        <a:pt x="43" y="23"/>
                        <a:pt x="45" y="24"/>
                        <a:pt x="48" y="25"/>
                      </a:cubicBezTo>
                      <a:lnTo>
                        <a:pt x="47" y="26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2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20"/>
                        <a:pt x="34" y="16"/>
                        <a:pt x="32" y="12"/>
                      </a:cubicBezTo>
                      <a:lnTo>
                        <a:pt x="33" y="11"/>
                      </a:lnTo>
                      <a:cubicBezTo>
                        <a:pt x="35" y="15"/>
                        <a:pt x="37" y="19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2"/>
                      </a:moveTo>
                      <a:cubicBezTo>
                        <a:pt x="30" y="9"/>
                        <a:pt x="29" y="6"/>
                        <a:pt x="26" y="4"/>
                      </a:cubicBezTo>
                      <a:lnTo>
                        <a:pt x="27" y="3"/>
                      </a:lnTo>
                      <a:cubicBezTo>
                        <a:pt x="30" y="5"/>
                        <a:pt x="32" y="8"/>
                        <a:pt x="33" y="11"/>
                      </a:cubicBezTo>
                      <a:lnTo>
                        <a:pt x="32" y="1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237"/>
                <p:cNvSpPr/>
                <p:nvPr/>
              </p:nvSpPr>
              <p:spPr>
                <a:xfrm>
                  <a:off x="1598" y="3791"/>
                  <a:ext cx="78" cy="58"/>
                </a:xfrm>
                <a:custGeom>
                  <a:rect b="b" l="l" r="r" t="t"/>
                  <a:pathLst>
                    <a:path extrusionOk="0" h="34" w="57">
                      <a:moveTo>
                        <a:pt x="36" y="10"/>
                      </a:moveTo>
                      <a:cubicBezTo>
                        <a:pt x="28" y="9"/>
                        <a:pt x="20" y="0"/>
                        <a:pt x="13" y="5"/>
                      </a:cubicBezTo>
                      <a:cubicBezTo>
                        <a:pt x="5" y="10"/>
                        <a:pt x="3" y="19"/>
                        <a:pt x="0" y="27"/>
                      </a:cubicBezTo>
                      <a:cubicBezTo>
                        <a:pt x="11" y="34"/>
                        <a:pt x="25" y="29"/>
                        <a:pt x="37" y="31"/>
                      </a:cubicBezTo>
                      <a:cubicBezTo>
                        <a:pt x="41" y="31"/>
                        <a:pt x="45" y="32"/>
                        <a:pt x="48" y="33"/>
                      </a:cubicBezTo>
                      <a:cubicBezTo>
                        <a:pt x="53" y="34"/>
                        <a:pt x="54" y="30"/>
                        <a:pt x="57" y="28"/>
                      </a:cubicBezTo>
                      <a:cubicBezTo>
                        <a:pt x="52" y="25"/>
                        <a:pt x="47" y="22"/>
                        <a:pt x="47" y="16"/>
                      </a:cubicBezTo>
                      <a:cubicBezTo>
                        <a:pt x="47" y="13"/>
                        <a:pt x="41" y="11"/>
                        <a:pt x="3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8" name="Google Shape;2298;p237"/>
                <p:cNvSpPr/>
                <p:nvPr/>
              </p:nvSpPr>
              <p:spPr>
                <a:xfrm>
                  <a:off x="1596" y="3792"/>
                  <a:ext cx="81" cy="58"/>
                </a:xfrm>
                <a:custGeom>
                  <a:rect b="b" l="l" r="r" t="t"/>
                  <a:pathLst>
                    <a:path extrusionOk="0" h="34" w="59"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cubicBezTo>
                        <a:pt x="34" y="9"/>
                        <a:pt x="31" y="8"/>
                        <a:pt x="28" y="7"/>
                      </a:cubicBezTo>
                      <a:lnTo>
                        <a:pt x="29" y="5"/>
                      </a:lnTo>
                      <a:cubicBezTo>
                        <a:pt x="32" y="7"/>
                        <a:pt x="34" y="8"/>
                        <a:pt x="37" y="9"/>
                      </a:cubicBezTo>
                      <a:lnTo>
                        <a:pt x="37" y="10"/>
                      </a:lnTo>
                      <a:close/>
                      <a:moveTo>
                        <a:pt x="28" y="7"/>
                      </a:moveTo>
                      <a:cubicBezTo>
                        <a:pt x="23" y="4"/>
                        <a:pt x="18" y="2"/>
                        <a:pt x="14" y="5"/>
                      </a:cubicBezTo>
                      <a:lnTo>
                        <a:pt x="13" y="4"/>
                      </a:lnTo>
                      <a:cubicBezTo>
                        <a:pt x="18" y="0"/>
                        <a:pt x="23" y="3"/>
                        <a:pt x="29" y="5"/>
                      </a:cubicBezTo>
                      <a:lnTo>
                        <a:pt x="28" y="7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3" y="4"/>
                      </a:lnTo>
                      <a:close/>
                      <a:moveTo>
                        <a:pt x="14" y="5"/>
                      </a:moveTo>
                      <a:cubicBezTo>
                        <a:pt x="8" y="9"/>
                        <a:pt x="6" y="15"/>
                        <a:pt x="3" y="21"/>
                      </a:cubicBezTo>
                      <a:lnTo>
                        <a:pt x="2" y="20"/>
                      </a:lnTo>
                      <a:cubicBezTo>
                        <a:pt x="5" y="14"/>
                        <a:pt x="7" y="8"/>
                        <a:pt x="13" y="4"/>
                      </a:cubicBezTo>
                      <a:lnTo>
                        <a:pt x="14" y="5"/>
                      </a:lnTo>
                      <a:close/>
                      <a:moveTo>
                        <a:pt x="3" y="21"/>
                      </a:moveTo>
                      <a:cubicBezTo>
                        <a:pt x="3" y="23"/>
                        <a:pt x="2" y="24"/>
                        <a:pt x="1" y="26"/>
                      </a:cubicBezTo>
                      <a:lnTo>
                        <a:pt x="0" y="25"/>
                      </a:lnTo>
                      <a:cubicBezTo>
                        <a:pt x="1" y="24"/>
                        <a:pt x="1" y="22"/>
                        <a:pt x="2" y="20"/>
                      </a:cubicBezTo>
                      <a:lnTo>
                        <a:pt x="3" y="21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0" y="25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1" y="25"/>
                      </a:moveTo>
                      <a:cubicBezTo>
                        <a:pt x="8" y="30"/>
                        <a:pt x="17" y="29"/>
                        <a:pt x="25" y="29"/>
                      </a:cubicBezTo>
                      <a:lnTo>
                        <a:pt x="25" y="30"/>
                      </a:lnTo>
                      <a:cubicBezTo>
                        <a:pt x="17" y="31"/>
                        <a:pt x="8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25" y="29"/>
                      </a:moveTo>
                      <a:cubicBezTo>
                        <a:pt x="29" y="29"/>
                        <a:pt x="34" y="29"/>
                        <a:pt x="38" y="29"/>
                      </a:cubicBezTo>
                      <a:lnTo>
                        <a:pt x="38" y="31"/>
                      </a:lnTo>
                      <a:cubicBezTo>
                        <a:pt x="34" y="30"/>
                        <a:pt x="29" y="30"/>
                        <a:pt x="25" y="30"/>
                      </a:cubicBezTo>
                      <a:lnTo>
                        <a:pt x="25" y="29"/>
                      </a:lnTo>
                      <a:close/>
                      <a:moveTo>
                        <a:pt x="38" y="31"/>
                      </a:moveTo>
                      <a:lnTo>
                        <a:pt x="38" y="31"/>
                      </a:lnTo>
                      <a:lnTo>
                        <a:pt x="38" y="30"/>
                      </a:lnTo>
                      <a:lnTo>
                        <a:pt x="38" y="31"/>
                      </a:lnTo>
                      <a:close/>
                      <a:moveTo>
                        <a:pt x="38" y="29"/>
                      </a:moveTo>
                      <a:lnTo>
                        <a:pt x="38" y="29"/>
                      </a:lnTo>
                      <a:lnTo>
                        <a:pt x="38" y="31"/>
                      </a:lnTo>
                      <a:lnTo>
                        <a:pt x="38" y="29"/>
                      </a:lnTo>
                      <a:close/>
                      <a:moveTo>
                        <a:pt x="38" y="29"/>
                      </a:moveTo>
                      <a:cubicBezTo>
                        <a:pt x="42" y="30"/>
                        <a:pt x="46" y="31"/>
                        <a:pt x="50" y="32"/>
                      </a:cubicBezTo>
                      <a:lnTo>
                        <a:pt x="49" y="33"/>
                      </a:lnTo>
                      <a:cubicBezTo>
                        <a:pt x="45" y="32"/>
                        <a:pt x="41" y="31"/>
                        <a:pt x="38" y="31"/>
                      </a:cubicBezTo>
                      <a:lnTo>
                        <a:pt x="38" y="29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2"/>
                      </a:lnTo>
                      <a:lnTo>
                        <a:pt x="50" y="32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3"/>
                      </a:lnTo>
                      <a:lnTo>
                        <a:pt x="50" y="32"/>
                      </a:lnTo>
                      <a:close/>
                      <a:moveTo>
                        <a:pt x="49" y="33"/>
                      </a:moveTo>
                      <a:lnTo>
                        <a:pt x="49" y="33"/>
                      </a:lnTo>
                      <a:lnTo>
                        <a:pt x="49" y="32"/>
                      </a:lnTo>
                      <a:lnTo>
                        <a:pt x="49" y="33"/>
                      </a:lnTo>
                      <a:close/>
                      <a:moveTo>
                        <a:pt x="50" y="32"/>
                      </a:moveTo>
                      <a:cubicBezTo>
                        <a:pt x="53" y="32"/>
                        <a:pt x="54" y="30"/>
                        <a:pt x="56" y="28"/>
                      </a:cubicBezTo>
                      <a:lnTo>
                        <a:pt x="57" y="29"/>
                      </a:lnTo>
                      <a:cubicBezTo>
                        <a:pt x="55" y="31"/>
                        <a:pt x="53" y="34"/>
                        <a:pt x="49" y="33"/>
                      </a:cubicBezTo>
                      <a:lnTo>
                        <a:pt x="50" y="32"/>
                      </a:lnTo>
                      <a:close/>
                      <a:moveTo>
                        <a:pt x="56" y="28"/>
                      </a:moveTo>
                      <a:lnTo>
                        <a:pt x="56" y="28"/>
                      </a:lnTo>
                      <a:lnTo>
                        <a:pt x="56" y="29"/>
                      </a:lnTo>
                      <a:lnTo>
                        <a:pt x="56" y="28"/>
                      </a:lnTo>
                      <a:close/>
                      <a:moveTo>
                        <a:pt x="56" y="28"/>
                      </a:moveTo>
                      <a:cubicBezTo>
                        <a:pt x="56" y="28"/>
                        <a:pt x="57" y="27"/>
                        <a:pt x="57" y="26"/>
                      </a:cubicBezTo>
                      <a:lnTo>
                        <a:pt x="58" y="27"/>
                      </a:lnTo>
                      <a:cubicBezTo>
                        <a:pt x="58" y="28"/>
                        <a:pt x="57" y="28"/>
                        <a:pt x="57" y="29"/>
                      </a:cubicBezTo>
                      <a:lnTo>
                        <a:pt x="56" y="28"/>
                      </a:lnTo>
                      <a:close/>
                      <a:moveTo>
                        <a:pt x="58" y="26"/>
                      </a:moveTo>
                      <a:lnTo>
                        <a:pt x="59" y="27"/>
                      </a:lnTo>
                      <a:lnTo>
                        <a:pt x="58" y="27"/>
                      </a:lnTo>
                      <a:lnTo>
                        <a:pt x="58" y="26"/>
                      </a:lnTo>
                      <a:close/>
                      <a:moveTo>
                        <a:pt x="57" y="27"/>
                      </a:moveTo>
                      <a:cubicBezTo>
                        <a:pt x="55" y="26"/>
                        <a:pt x="52" y="24"/>
                        <a:pt x="50" y="22"/>
                      </a:cubicBezTo>
                      <a:lnTo>
                        <a:pt x="52" y="22"/>
                      </a:lnTo>
                      <a:cubicBezTo>
                        <a:pt x="53" y="23"/>
                        <a:pt x="56" y="25"/>
                        <a:pt x="58" y="26"/>
                      </a:cubicBezTo>
                      <a:lnTo>
                        <a:pt x="57" y="27"/>
                      </a:lnTo>
                      <a:close/>
                      <a:moveTo>
                        <a:pt x="50" y="22"/>
                      </a:moveTo>
                      <a:cubicBezTo>
                        <a:pt x="49" y="21"/>
                        <a:pt x="48" y="18"/>
                        <a:pt x="48" y="15"/>
                      </a:cubicBezTo>
                      <a:lnTo>
                        <a:pt x="49" y="15"/>
                      </a:lnTo>
                      <a:cubicBezTo>
                        <a:pt x="49" y="18"/>
                        <a:pt x="50" y="20"/>
                        <a:pt x="52" y="22"/>
                      </a:cubicBezTo>
                      <a:lnTo>
                        <a:pt x="50" y="22"/>
                      </a:lnTo>
                      <a:close/>
                      <a:moveTo>
                        <a:pt x="48" y="15"/>
                      </a:moveTo>
                      <a:cubicBezTo>
                        <a:pt x="48" y="14"/>
                        <a:pt x="46" y="13"/>
                        <a:pt x="44" y="12"/>
                      </a:cubicBezTo>
                      <a:lnTo>
                        <a:pt x="45" y="11"/>
                      </a:lnTo>
                      <a:cubicBezTo>
                        <a:pt x="47" y="12"/>
                        <a:pt x="49" y="13"/>
                        <a:pt x="49" y="15"/>
                      </a:cubicBezTo>
                      <a:lnTo>
                        <a:pt x="48" y="15"/>
                      </a:lnTo>
                      <a:close/>
                      <a:moveTo>
                        <a:pt x="44" y="12"/>
                      </a:moveTo>
                      <a:cubicBezTo>
                        <a:pt x="42" y="11"/>
                        <a:pt x="39" y="10"/>
                        <a:pt x="37" y="10"/>
                      </a:cubicBezTo>
                      <a:lnTo>
                        <a:pt x="37" y="9"/>
                      </a:lnTo>
                      <a:cubicBezTo>
                        <a:pt x="40" y="9"/>
                        <a:pt x="43" y="10"/>
                        <a:pt x="45" y="11"/>
                      </a:cubicBezTo>
                      <a:lnTo>
                        <a:pt x="44" y="12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9" name="Google Shape;2299;p237"/>
                <p:cNvSpPr/>
                <p:nvPr/>
              </p:nvSpPr>
              <p:spPr>
                <a:xfrm>
                  <a:off x="1560" y="3827"/>
                  <a:ext cx="63" cy="68"/>
                </a:xfrm>
                <a:custGeom>
                  <a:rect b="b" l="l" r="r" t="t"/>
                  <a:pathLst>
                    <a:path extrusionOk="0" h="40" w="46">
                      <a:moveTo>
                        <a:pt x="11" y="8"/>
                      </a:moveTo>
                      <a:cubicBezTo>
                        <a:pt x="9" y="13"/>
                        <a:pt x="7" y="17"/>
                        <a:pt x="4" y="21"/>
                      </a:cubicBezTo>
                      <a:cubicBezTo>
                        <a:pt x="2" y="23"/>
                        <a:pt x="0" y="26"/>
                        <a:pt x="2" y="28"/>
                      </a:cubicBezTo>
                      <a:cubicBezTo>
                        <a:pt x="13" y="37"/>
                        <a:pt x="33" y="40"/>
                        <a:pt x="44" y="32"/>
                      </a:cubicBezTo>
                      <a:cubicBezTo>
                        <a:pt x="46" y="30"/>
                        <a:pt x="46" y="26"/>
                        <a:pt x="44" y="24"/>
                      </a:cubicBezTo>
                      <a:cubicBezTo>
                        <a:pt x="37" y="17"/>
                        <a:pt x="27" y="12"/>
                        <a:pt x="20" y="5"/>
                      </a:cubicBezTo>
                      <a:cubicBezTo>
                        <a:pt x="15" y="0"/>
                        <a:pt x="12" y="4"/>
                        <a:pt x="1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237"/>
                <p:cNvSpPr/>
                <p:nvPr/>
              </p:nvSpPr>
              <p:spPr>
                <a:xfrm>
                  <a:off x="1559" y="3831"/>
                  <a:ext cx="65" cy="63"/>
                </a:xfrm>
                <a:custGeom>
                  <a:rect b="b" l="l" r="r" t="t"/>
                  <a:pathLst>
                    <a:path extrusionOk="0" h="37" w="48">
                      <a:moveTo>
                        <a:pt x="13" y="6"/>
                      </a:moveTo>
                      <a:cubicBezTo>
                        <a:pt x="12" y="9"/>
                        <a:pt x="11" y="11"/>
                        <a:pt x="9" y="13"/>
                      </a:cubicBezTo>
                      <a:lnTo>
                        <a:pt x="8" y="12"/>
                      </a:lnTo>
                      <a:cubicBezTo>
                        <a:pt x="9" y="10"/>
                        <a:pt x="10" y="8"/>
                        <a:pt x="11" y="6"/>
                      </a:cubicBezTo>
                      <a:lnTo>
                        <a:pt x="13" y="6"/>
                      </a:lnTo>
                      <a:close/>
                      <a:moveTo>
                        <a:pt x="9" y="13"/>
                      </a:moveTo>
                      <a:cubicBezTo>
                        <a:pt x="8" y="15"/>
                        <a:pt x="7" y="17"/>
                        <a:pt x="5" y="19"/>
                      </a:cubicBezTo>
                      <a:lnTo>
                        <a:pt x="4" y="18"/>
                      </a:lnTo>
                      <a:cubicBezTo>
                        <a:pt x="6" y="16"/>
                        <a:pt x="7" y="15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4" y="18"/>
                      </a:moveTo>
                      <a:lnTo>
                        <a:pt x="4" y="18"/>
                      </a:lnTo>
                      <a:lnTo>
                        <a:pt x="5" y="19"/>
                      </a:lnTo>
                      <a:lnTo>
                        <a:pt x="4" y="18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4" y="18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4" y="21"/>
                        <a:pt x="2" y="24"/>
                        <a:pt x="4" y="26"/>
                      </a:cubicBezTo>
                      <a:lnTo>
                        <a:pt x="3" y="27"/>
                      </a:lnTo>
                      <a:cubicBezTo>
                        <a:pt x="0" y="25"/>
                        <a:pt x="2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6"/>
                      </a:lnTo>
                      <a:lnTo>
                        <a:pt x="3" y="27"/>
                      </a:lnTo>
                      <a:close/>
                      <a:moveTo>
                        <a:pt x="4" y="26"/>
                      </a:moveTo>
                      <a:lnTo>
                        <a:pt x="4" y="26"/>
                      </a:lnTo>
                      <a:lnTo>
                        <a:pt x="3" y="27"/>
                      </a:lnTo>
                      <a:lnTo>
                        <a:pt x="4" y="26"/>
                      </a:lnTo>
                      <a:close/>
                      <a:moveTo>
                        <a:pt x="4" y="26"/>
                      </a:moveTo>
                      <a:cubicBezTo>
                        <a:pt x="5" y="27"/>
                        <a:pt x="7" y="28"/>
                        <a:pt x="9" y="29"/>
                      </a:cubicBezTo>
                      <a:lnTo>
                        <a:pt x="8" y="30"/>
                      </a:lnTo>
                      <a:cubicBezTo>
                        <a:pt x="6" y="29"/>
                        <a:pt x="4" y="28"/>
                        <a:pt x="3" y="27"/>
                      </a:cubicBezTo>
                      <a:lnTo>
                        <a:pt x="4" y="26"/>
                      </a:lnTo>
                      <a:close/>
                      <a:moveTo>
                        <a:pt x="9" y="29"/>
                      </a:moveTo>
                      <a:cubicBezTo>
                        <a:pt x="11" y="30"/>
                        <a:pt x="12" y="31"/>
                        <a:pt x="14" y="32"/>
                      </a:cubicBezTo>
                      <a:lnTo>
                        <a:pt x="14" y="33"/>
                      </a:lnTo>
                      <a:cubicBezTo>
                        <a:pt x="12" y="32"/>
                        <a:pt x="10" y="31"/>
                        <a:pt x="8" y="30"/>
                      </a:cubicBezTo>
                      <a:lnTo>
                        <a:pt x="9" y="29"/>
                      </a:lnTo>
                      <a:close/>
                      <a:moveTo>
                        <a:pt x="14" y="32"/>
                      </a:moveTo>
                      <a:cubicBezTo>
                        <a:pt x="25" y="35"/>
                        <a:pt x="37" y="35"/>
                        <a:pt x="45" y="29"/>
                      </a:cubicBezTo>
                      <a:lnTo>
                        <a:pt x="46" y="30"/>
                      </a:lnTo>
                      <a:cubicBezTo>
                        <a:pt x="37" y="37"/>
                        <a:pt x="25" y="37"/>
                        <a:pt x="14" y="33"/>
                      </a:cubicBezTo>
                      <a:lnTo>
                        <a:pt x="14" y="32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lnTo>
                        <a:pt x="45" y="29"/>
                      </a:lnTo>
                      <a:lnTo>
                        <a:pt x="46" y="30"/>
                      </a:lnTo>
                      <a:lnTo>
                        <a:pt x="45" y="29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cubicBezTo>
                        <a:pt x="45" y="29"/>
                        <a:pt x="45" y="29"/>
                        <a:pt x="45" y="29"/>
                      </a:cubicBezTo>
                      <a:lnTo>
                        <a:pt x="47" y="29"/>
                      </a:lnTo>
                      <a:cubicBezTo>
                        <a:pt x="46" y="30"/>
                        <a:pt x="46" y="30"/>
                        <a:pt x="46" y="30"/>
                      </a:cubicBezTo>
                      <a:lnTo>
                        <a:pt x="45" y="29"/>
                      </a:lnTo>
                      <a:close/>
                      <a:moveTo>
                        <a:pt x="45" y="29"/>
                      </a:moveTo>
                      <a:cubicBezTo>
                        <a:pt x="45" y="28"/>
                        <a:pt x="45" y="28"/>
                        <a:pt x="46" y="28"/>
                      </a:cubicBezTo>
                      <a:lnTo>
                        <a:pt x="47" y="28"/>
                      </a:lnTo>
                      <a:cubicBezTo>
                        <a:pt x="47" y="28"/>
                        <a:pt x="47" y="29"/>
                        <a:pt x="47" y="29"/>
                      </a:cubicBezTo>
                      <a:lnTo>
                        <a:pt x="45" y="29"/>
                      </a:lnTo>
                      <a:close/>
                      <a:moveTo>
                        <a:pt x="46" y="28"/>
                      </a:moveTo>
                      <a:cubicBezTo>
                        <a:pt x="46" y="26"/>
                        <a:pt x="46" y="24"/>
                        <a:pt x="45" y="23"/>
                      </a:cubicBezTo>
                      <a:lnTo>
                        <a:pt x="46" y="22"/>
                      </a:lnTo>
                      <a:cubicBezTo>
                        <a:pt x="47" y="23"/>
                        <a:pt x="48" y="26"/>
                        <a:pt x="47" y="28"/>
                      </a:cubicBezTo>
                      <a:lnTo>
                        <a:pt x="46" y="28"/>
                      </a:lnTo>
                      <a:close/>
                      <a:moveTo>
                        <a:pt x="45" y="23"/>
                      </a:moveTo>
                      <a:lnTo>
                        <a:pt x="45" y="23"/>
                      </a:lnTo>
                      <a:lnTo>
                        <a:pt x="45" y="22"/>
                      </a:lnTo>
                      <a:lnTo>
                        <a:pt x="45" y="23"/>
                      </a:lnTo>
                      <a:close/>
                      <a:moveTo>
                        <a:pt x="45" y="23"/>
                      </a:moveTo>
                      <a:cubicBezTo>
                        <a:pt x="41" y="18"/>
                        <a:pt x="36" y="15"/>
                        <a:pt x="31" y="12"/>
                      </a:cubicBezTo>
                      <a:lnTo>
                        <a:pt x="32" y="11"/>
                      </a:lnTo>
                      <a:cubicBezTo>
                        <a:pt x="37" y="14"/>
                        <a:pt x="42" y="17"/>
                        <a:pt x="46" y="22"/>
                      </a:cubicBezTo>
                      <a:lnTo>
                        <a:pt x="45" y="23"/>
                      </a:lnTo>
                      <a:close/>
                      <a:moveTo>
                        <a:pt x="31" y="12"/>
                      </a:moveTo>
                      <a:cubicBezTo>
                        <a:pt x="27" y="9"/>
                        <a:pt x="23" y="6"/>
                        <a:pt x="20" y="3"/>
                      </a:cubicBezTo>
                      <a:lnTo>
                        <a:pt x="21" y="2"/>
                      </a:lnTo>
                      <a:cubicBezTo>
                        <a:pt x="25" y="5"/>
                        <a:pt x="28" y="8"/>
                        <a:pt x="32" y="11"/>
                      </a:cubicBezTo>
                      <a:lnTo>
                        <a:pt x="31" y="1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3"/>
                      </a:lnTo>
                      <a:lnTo>
                        <a:pt x="21" y="2"/>
                      </a:lnTo>
                      <a:close/>
                      <a:moveTo>
                        <a:pt x="20" y="3"/>
                      </a:moveTo>
                      <a:cubicBezTo>
                        <a:pt x="19" y="2"/>
                        <a:pt x="18" y="2"/>
                        <a:pt x="17" y="2"/>
                      </a:cubicBezTo>
                      <a:lnTo>
                        <a:pt x="18" y="0"/>
                      </a:lnTo>
                      <a:cubicBezTo>
                        <a:pt x="19" y="1"/>
                        <a:pt x="20" y="1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8" y="1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7" y="1"/>
                        <a:pt x="17" y="1"/>
                        <a:pt x="16" y="2"/>
                      </a:cubicBezTo>
                      <a:lnTo>
                        <a:pt x="16" y="0"/>
                      </a:lnTo>
                      <a:cubicBezTo>
                        <a:pt x="16" y="0"/>
                        <a:pt x="17" y="0"/>
                        <a:pt x="18" y="0"/>
                      </a:cubicBezTo>
                      <a:lnTo>
                        <a:pt x="17" y="2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2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5" y="2"/>
                        <a:pt x="15" y="2"/>
                      </a:cubicBezTo>
                      <a:lnTo>
                        <a:pt x="14" y="1"/>
                      </a:lnTo>
                      <a:cubicBezTo>
                        <a:pt x="15" y="1"/>
                        <a:pt x="15" y="0"/>
                        <a:pt x="16" y="0"/>
                      </a:cubicBezTo>
                      <a:lnTo>
                        <a:pt x="16" y="2"/>
                      </a:lnTo>
                      <a:close/>
                      <a:moveTo>
                        <a:pt x="15" y="2"/>
                      </a:moveTo>
                      <a:cubicBezTo>
                        <a:pt x="14" y="3"/>
                        <a:pt x="13" y="5"/>
                        <a:pt x="13" y="6"/>
                      </a:cubicBezTo>
                      <a:lnTo>
                        <a:pt x="11" y="6"/>
                      </a:lnTo>
                      <a:cubicBezTo>
                        <a:pt x="12" y="4"/>
                        <a:pt x="13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2" y="6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237"/>
                <p:cNvSpPr/>
                <p:nvPr/>
              </p:nvSpPr>
              <p:spPr>
                <a:xfrm>
                  <a:off x="1505" y="3858"/>
                  <a:ext cx="72" cy="71"/>
                </a:xfrm>
                <a:custGeom>
                  <a:rect b="b" l="l" r="r" t="t"/>
                  <a:pathLst>
                    <a:path extrusionOk="0" h="42" w="53">
                      <a:moveTo>
                        <a:pt x="32" y="9"/>
                      </a:moveTo>
                      <a:cubicBezTo>
                        <a:pt x="25" y="8"/>
                        <a:pt x="18" y="0"/>
                        <a:pt x="12" y="4"/>
                      </a:cubicBezTo>
                      <a:cubicBezTo>
                        <a:pt x="7" y="7"/>
                        <a:pt x="5" y="13"/>
                        <a:pt x="1" y="18"/>
                      </a:cubicBezTo>
                      <a:cubicBezTo>
                        <a:pt x="0" y="20"/>
                        <a:pt x="3" y="21"/>
                        <a:pt x="5" y="22"/>
                      </a:cubicBezTo>
                      <a:cubicBezTo>
                        <a:pt x="11" y="27"/>
                        <a:pt x="7" y="34"/>
                        <a:pt x="9" y="40"/>
                      </a:cubicBezTo>
                      <a:cubicBezTo>
                        <a:pt x="10" y="41"/>
                        <a:pt x="14" y="42"/>
                        <a:pt x="17" y="41"/>
                      </a:cubicBezTo>
                      <a:cubicBezTo>
                        <a:pt x="19" y="40"/>
                        <a:pt x="21" y="39"/>
                        <a:pt x="23" y="38"/>
                      </a:cubicBezTo>
                      <a:cubicBezTo>
                        <a:pt x="33" y="35"/>
                        <a:pt x="47" y="36"/>
                        <a:pt x="52" y="27"/>
                      </a:cubicBezTo>
                      <a:cubicBezTo>
                        <a:pt x="53" y="24"/>
                        <a:pt x="43" y="23"/>
                        <a:pt x="41" y="19"/>
                      </a:cubicBezTo>
                      <a:cubicBezTo>
                        <a:pt x="39" y="16"/>
                        <a:pt x="40" y="13"/>
                        <a:pt x="37" y="11"/>
                      </a:cubicBezTo>
                      <a:cubicBezTo>
                        <a:pt x="36" y="10"/>
                        <a:pt x="34" y="9"/>
                        <a:pt x="32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2" name="Google Shape;2302;p237"/>
                <p:cNvSpPr/>
                <p:nvPr/>
              </p:nvSpPr>
              <p:spPr>
                <a:xfrm>
                  <a:off x="1505" y="3931"/>
                  <a:ext cx="66" cy="65"/>
                </a:xfrm>
                <a:custGeom>
                  <a:rect b="b" l="l" r="r" t="t"/>
                  <a:pathLst>
                    <a:path extrusionOk="0" h="38" w="49">
                      <a:moveTo>
                        <a:pt x="23" y="10"/>
                      </a:moveTo>
                      <a:cubicBezTo>
                        <a:pt x="20" y="8"/>
                        <a:pt x="16" y="11"/>
                        <a:pt x="14" y="8"/>
                      </a:cubicBezTo>
                      <a:cubicBezTo>
                        <a:pt x="7" y="12"/>
                        <a:pt x="0" y="20"/>
                        <a:pt x="2" y="25"/>
                      </a:cubicBezTo>
                      <a:cubicBezTo>
                        <a:pt x="10" y="38"/>
                        <a:pt x="28" y="33"/>
                        <a:pt x="38" y="22"/>
                      </a:cubicBezTo>
                      <a:cubicBezTo>
                        <a:pt x="39" y="20"/>
                        <a:pt x="41" y="21"/>
                        <a:pt x="43" y="20"/>
                      </a:cubicBezTo>
                      <a:cubicBezTo>
                        <a:pt x="47" y="19"/>
                        <a:pt x="49" y="15"/>
                        <a:pt x="47" y="12"/>
                      </a:cubicBezTo>
                      <a:cubicBezTo>
                        <a:pt x="44" y="6"/>
                        <a:pt x="36" y="0"/>
                        <a:pt x="28" y="2"/>
                      </a:cubicBezTo>
                      <a:cubicBezTo>
                        <a:pt x="25" y="2"/>
                        <a:pt x="26" y="8"/>
                        <a:pt x="23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3" name="Google Shape;2303;p237"/>
                <p:cNvSpPr/>
                <p:nvPr/>
              </p:nvSpPr>
              <p:spPr>
                <a:xfrm>
                  <a:off x="1505" y="3931"/>
                  <a:ext cx="66" cy="57"/>
                </a:xfrm>
                <a:custGeom>
                  <a:rect b="b" l="l" r="r" t="t"/>
                  <a:pathLst>
                    <a:path extrusionOk="0" h="33" w="49">
                      <a:moveTo>
                        <a:pt x="22" y="11"/>
                      </a:moveTo>
                      <a:cubicBezTo>
                        <a:pt x="21" y="10"/>
                        <a:pt x="20" y="10"/>
                        <a:pt x="18" y="10"/>
                      </a:cubicBezTo>
                      <a:lnTo>
                        <a:pt x="18" y="9"/>
                      </a:lnTo>
                      <a:cubicBezTo>
                        <a:pt x="20" y="9"/>
                        <a:pt x="22" y="9"/>
                        <a:pt x="23" y="10"/>
                      </a:cubicBezTo>
                      <a:lnTo>
                        <a:pt x="22" y="11"/>
                      </a:lnTo>
                      <a:close/>
                      <a:moveTo>
                        <a:pt x="18" y="10"/>
                      </a:moveTo>
                      <a:cubicBezTo>
                        <a:pt x="17" y="10"/>
                        <a:pt x="15" y="10"/>
                        <a:pt x="13" y="8"/>
                      </a:cubicBezTo>
                      <a:lnTo>
                        <a:pt x="14" y="8"/>
                      </a:lnTo>
                      <a:cubicBezTo>
                        <a:pt x="15" y="9"/>
                        <a:pt x="17" y="9"/>
                        <a:pt x="18" y="9"/>
                      </a:cubicBezTo>
                      <a:lnTo>
                        <a:pt x="18" y="10"/>
                      </a:lnTo>
                      <a:close/>
                      <a:moveTo>
                        <a:pt x="13" y="8"/>
                      </a:moveTo>
                      <a:lnTo>
                        <a:pt x="14" y="7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lnTo>
                        <a:pt x="14" y="9"/>
                      </a:lnTo>
                      <a:lnTo>
                        <a:pt x="13" y="8"/>
                      </a:lnTo>
                      <a:lnTo>
                        <a:pt x="14" y="9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cubicBezTo>
                        <a:pt x="13" y="9"/>
                        <a:pt x="12" y="10"/>
                        <a:pt x="12" y="10"/>
                      </a:cubicBezTo>
                      <a:lnTo>
                        <a:pt x="11" y="10"/>
                      </a:lnTo>
                      <a:cubicBezTo>
                        <a:pt x="11" y="9"/>
                        <a:pt x="12" y="8"/>
                        <a:pt x="13" y="8"/>
                      </a:cubicBezTo>
                      <a:lnTo>
                        <a:pt x="14" y="9"/>
                      </a:lnTo>
                      <a:close/>
                      <a:moveTo>
                        <a:pt x="12" y="10"/>
                      </a:moveTo>
                      <a:cubicBezTo>
                        <a:pt x="11" y="11"/>
                        <a:pt x="10" y="12"/>
                        <a:pt x="9" y="13"/>
                      </a:cubicBezTo>
                      <a:lnTo>
                        <a:pt x="8" y="12"/>
                      </a:lnTo>
                      <a:cubicBezTo>
                        <a:pt x="9" y="11"/>
                        <a:pt x="10" y="10"/>
                        <a:pt x="11" y="10"/>
                      </a:cubicBezTo>
                      <a:lnTo>
                        <a:pt x="12" y="10"/>
                      </a:lnTo>
                      <a:close/>
                      <a:moveTo>
                        <a:pt x="9" y="13"/>
                      </a:moveTo>
                      <a:cubicBezTo>
                        <a:pt x="5" y="17"/>
                        <a:pt x="1" y="21"/>
                        <a:pt x="3" y="25"/>
                      </a:cubicBezTo>
                      <a:lnTo>
                        <a:pt x="2" y="25"/>
                      </a:lnTo>
                      <a:cubicBezTo>
                        <a:pt x="0" y="21"/>
                        <a:pt x="3" y="16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close/>
                      <a:moveTo>
                        <a:pt x="3" y="25"/>
                      </a:moveTo>
                      <a:cubicBezTo>
                        <a:pt x="4" y="27"/>
                        <a:pt x="6" y="29"/>
                        <a:pt x="8" y="30"/>
                      </a:cubicBezTo>
                      <a:lnTo>
                        <a:pt x="7" y="31"/>
                      </a:lnTo>
                      <a:cubicBezTo>
                        <a:pt x="5" y="30"/>
                        <a:pt x="3" y="28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8" y="30"/>
                      </a:moveTo>
                      <a:cubicBezTo>
                        <a:pt x="10" y="31"/>
                        <a:pt x="13" y="32"/>
                        <a:pt x="16" y="32"/>
                      </a:cubicBezTo>
                      <a:lnTo>
                        <a:pt x="16" y="33"/>
                      </a:lnTo>
                      <a:cubicBezTo>
                        <a:pt x="13" y="33"/>
                        <a:pt x="10" y="32"/>
                        <a:pt x="7" y="31"/>
                      </a:cubicBezTo>
                      <a:lnTo>
                        <a:pt x="8" y="30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2" y="31"/>
                        <a:pt x="25" y="30"/>
                      </a:cubicBezTo>
                      <a:lnTo>
                        <a:pt x="26" y="31"/>
                      </a:lnTo>
                      <a:cubicBezTo>
                        <a:pt x="23" y="32"/>
                        <a:pt x="19" y="33"/>
                        <a:pt x="16" y="33"/>
                      </a:cubicBezTo>
                      <a:lnTo>
                        <a:pt x="16" y="32"/>
                      </a:lnTo>
                      <a:close/>
                      <a:moveTo>
                        <a:pt x="25" y="30"/>
                      </a:moveTo>
                      <a:cubicBezTo>
                        <a:pt x="30" y="28"/>
                        <a:pt x="34" y="25"/>
                        <a:pt x="37" y="22"/>
                      </a:cubicBezTo>
                      <a:lnTo>
                        <a:pt x="39" y="23"/>
                      </a:lnTo>
                      <a:cubicBezTo>
                        <a:pt x="35" y="26"/>
                        <a:pt x="31" y="29"/>
                        <a:pt x="26" y="31"/>
                      </a:cubicBezTo>
                      <a:lnTo>
                        <a:pt x="25" y="30"/>
                      </a:lnTo>
                      <a:close/>
                      <a:moveTo>
                        <a:pt x="39" y="22"/>
                      </a:moveTo>
                      <a:lnTo>
                        <a:pt x="39" y="22"/>
                      </a:lnTo>
                      <a:lnTo>
                        <a:pt x="39" y="23"/>
                      </a:lnTo>
                      <a:lnTo>
                        <a:pt x="38" y="22"/>
                      </a:lnTo>
                      <a:lnTo>
                        <a:pt x="39" y="22"/>
                      </a:lnTo>
                      <a:close/>
                      <a:moveTo>
                        <a:pt x="37" y="22"/>
                      </a:moveTo>
                      <a:cubicBezTo>
                        <a:pt x="38" y="20"/>
                        <a:pt x="40" y="20"/>
                        <a:pt x="42" y="20"/>
                      </a:cubicBezTo>
                      <a:lnTo>
                        <a:pt x="42" y="21"/>
                      </a:lnTo>
                      <a:cubicBezTo>
                        <a:pt x="41" y="21"/>
                        <a:pt x="39" y="22"/>
                        <a:pt x="39" y="22"/>
                      </a:cubicBezTo>
                      <a:lnTo>
                        <a:pt x="37" y="22"/>
                      </a:lnTo>
                      <a:close/>
                      <a:moveTo>
                        <a:pt x="42" y="20"/>
                      </a:moveTo>
                      <a:cubicBezTo>
                        <a:pt x="42" y="20"/>
                        <a:pt x="42" y="20"/>
                        <a:pt x="43" y="20"/>
                      </a:cubicBezTo>
                      <a:lnTo>
                        <a:pt x="43" y="21"/>
                      </a:lnTo>
                      <a:cubicBezTo>
                        <a:pt x="43" y="21"/>
                        <a:pt x="42" y="21"/>
                        <a:pt x="42" y="21"/>
                      </a:cubicBezTo>
                      <a:lnTo>
                        <a:pt x="42" y="20"/>
                      </a:lnTo>
                      <a:close/>
                      <a:moveTo>
                        <a:pt x="43" y="21"/>
                      </a:moveTo>
                      <a:lnTo>
                        <a:pt x="43" y="21"/>
                      </a:lnTo>
                      <a:lnTo>
                        <a:pt x="43" y="20"/>
                      </a:lnTo>
                      <a:lnTo>
                        <a:pt x="43" y="21"/>
                      </a:lnTo>
                      <a:close/>
                      <a:moveTo>
                        <a:pt x="43" y="20"/>
                      </a:moveTo>
                      <a:cubicBezTo>
                        <a:pt x="43" y="20"/>
                        <a:pt x="43" y="20"/>
                        <a:pt x="43" y="20"/>
                      </a:cubicBezTo>
                      <a:lnTo>
                        <a:pt x="44" y="21"/>
                      </a:lnTo>
                      <a:cubicBezTo>
                        <a:pt x="44" y="21"/>
                        <a:pt x="44" y="21"/>
                        <a:pt x="43" y="21"/>
                      </a:cubicBezTo>
                      <a:lnTo>
                        <a:pt x="43" y="20"/>
                      </a:lnTo>
                      <a:close/>
                      <a:moveTo>
                        <a:pt x="43" y="20"/>
                      </a:moveTo>
                      <a:cubicBezTo>
                        <a:pt x="45" y="19"/>
                        <a:pt x="46" y="18"/>
                        <a:pt x="47" y="17"/>
                      </a:cubicBezTo>
                      <a:lnTo>
                        <a:pt x="48" y="17"/>
                      </a:lnTo>
                      <a:cubicBezTo>
                        <a:pt x="47" y="19"/>
                        <a:pt x="46" y="20"/>
                        <a:pt x="44" y="21"/>
                      </a:cubicBezTo>
                      <a:lnTo>
                        <a:pt x="43" y="20"/>
                      </a:lnTo>
                      <a:close/>
                      <a:moveTo>
                        <a:pt x="47" y="17"/>
                      </a:moveTo>
                      <a:cubicBezTo>
                        <a:pt x="47" y="15"/>
                        <a:pt x="47" y="14"/>
                        <a:pt x="47" y="13"/>
                      </a:cubicBezTo>
                      <a:lnTo>
                        <a:pt x="48" y="12"/>
                      </a:lnTo>
                      <a:cubicBezTo>
                        <a:pt x="49" y="14"/>
                        <a:pt x="49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7" y="13"/>
                      </a:moveTo>
                      <a:cubicBezTo>
                        <a:pt x="47" y="12"/>
                        <a:pt x="46" y="12"/>
                        <a:pt x="46" y="12"/>
                      </a:cubicBezTo>
                      <a:lnTo>
                        <a:pt x="48" y="11"/>
                      </a:lnTo>
                      <a:cubicBezTo>
                        <a:pt x="48" y="12"/>
                        <a:pt x="48" y="12"/>
                        <a:pt x="48" y="12"/>
                      </a:cubicBezTo>
                      <a:lnTo>
                        <a:pt x="47" y="13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7" y="12"/>
                      </a:lnTo>
                      <a:lnTo>
                        <a:pt x="46" y="12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8" y="11"/>
                      </a:lnTo>
                      <a:lnTo>
                        <a:pt x="46" y="12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6" y="12"/>
                      </a:moveTo>
                      <a:cubicBezTo>
                        <a:pt x="46" y="11"/>
                        <a:pt x="45" y="10"/>
                        <a:pt x="45" y="10"/>
                      </a:cubicBezTo>
                      <a:lnTo>
                        <a:pt x="46" y="9"/>
                      </a:lnTo>
                      <a:cubicBezTo>
                        <a:pt x="47" y="10"/>
                        <a:pt x="47" y="11"/>
                        <a:pt x="48" y="11"/>
                      </a:cubicBezTo>
                      <a:lnTo>
                        <a:pt x="46" y="12"/>
                      </a:lnTo>
                      <a:close/>
                      <a:moveTo>
                        <a:pt x="45" y="10"/>
                      </a:moveTo>
                      <a:cubicBezTo>
                        <a:pt x="44" y="9"/>
                        <a:pt x="43" y="8"/>
                        <a:pt x="43" y="7"/>
                      </a:cubicBezTo>
                      <a:lnTo>
                        <a:pt x="44" y="6"/>
                      </a:lnTo>
                      <a:cubicBezTo>
                        <a:pt x="45" y="7"/>
                        <a:pt x="45" y="8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43" y="7"/>
                      </a:moveTo>
                      <a:cubicBezTo>
                        <a:pt x="39" y="4"/>
                        <a:pt x="33" y="1"/>
                        <a:pt x="28" y="2"/>
                      </a:cubicBezTo>
                      <a:lnTo>
                        <a:pt x="28" y="1"/>
                      </a:lnTo>
                      <a:cubicBezTo>
                        <a:pt x="34" y="0"/>
                        <a:pt x="40" y="2"/>
                        <a:pt x="44" y="6"/>
                      </a:cubicBezTo>
                      <a:lnTo>
                        <a:pt x="43" y="7"/>
                      </a:lnTo>
                      <a:close/>
                      <a:moveTo>
                        <a:pt x="28" y="2"/>
                      </a:moveTo>
                      <a:lnTo>
                        <a:pt x="28" y="2"/>
                      </a:lnTo>
                      <a:close/>
                      <a:moveTo>
                        <a:pt x="28" y="2"/>
                      </a:moveTo>
                      <a:cubicBezTo>
                        <a:pt x="27" y="3"/>
                        <a:pt x="27" y="4"/>
                        <a:pt x="26" y="5"/>
                      </a:cubicBezTo>
                      <a:lnTo>
                        <a:pt x="25" y="5"/>
                      </a:lnTo>
                      <a:cubicBezTo>
                        <a:pt x="26" y="3"/>
                        <a:pt x="26" y="2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6" y="5"/>
                      </a:moveTo>
                      <a:cubicBezTo>
                        <a:pt x="26" y="7"/>
                        <a:pt x="25" y="10"/>
                        <a:pt x="23" y="11"/>
                      </a:cubicBezTo>
                      <a:lnTo>
                        <a:pt x="22" y="10"/>
                      </a:lnTo>
                      <a:cubicBezTo>
                        <a:pt x="24" y="9"/>
                        <a:pt x="24" y="7"/>
                        <a:pt x="25" y="5"/>
                      </a:cubicBezTo>
                      <a:lnTo>
                        <a:pt x="26" y="5"/>
                      </a:lnTo>
                      <a:close/>
                      <a:moveTo>
                        <a:pt x="23" y="11"/>
                      </a:moveTo>
                      <a:lnTo>
                        <a:pt x="22" y="11"/>
                      </a:lnTo>
                      <a:lnTo>
                        <a:pt x="23" y="10"/>
                      </a:lnTo>
                      <a:lnTo>
                        <a:pt x="23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237"/>
                <p:cNvSpPr/>
                <p:nvPr/>
              </p:nvSpPr>
              <p:spPr>
                <a:xfrm>
                  <a:off x="1572" y="3891"/>
                  <a:ext cx="68" cy="67"/>
                </a:xfrm>
                <a:custGeom>
                  <a:rect b="b" l="l" r="r" t="t"/>
                  <a:pathLst>
                    <a:path extrusionOk="0" h="39" w="50">
                      <a:moveTo>
                        <a:pt x="26" y="4"/>
                      </a:moveTo>
                      <a:cubicBezTo>
                        <a:pt x="21" y="4"/>
                        <a:pt x="17" y="6"/>
                        <a:pt x="15" y="8"/>
                      </a:cubicBezTo>
                      <a:cubicBezTo>
                        <a:pt x="12" y="14"/>
                        <a:pt x="7" y="19"/>
                        <a:pt x="3" y="24"/>
                      </a:cubicBezTo>
                      <a:cubicBezTo>
                        <a:pt x="1" y="26"/>
                        <a:pt x="0" y="28"/>
                        <a:pt x="1" y="30"/>
                      </a:cubicBezTo>
                      <a:cubicBezTo>
                        <a:pt x="7" y="35"/>
                        <a:pt x="17" y="39"/>
                        <a:pt x="25" y="36"/>
                      </a:cubicBezTo>
                      <a:cubicBezTo>
                        <a:pt x="31" y="34"/>
                        <a:pt x="33" y="28"/>
                        <a:pt x="36" y="22"/>
                      </a:cubicBezTo>
                      <a:cubicBezTo>
                        <a:pt x="38" y="17"/>
                        <a:pt x="45" y="14"/>
                        <a:pt x="47" y="10"/>
                      </a:cubicBezTo>
                      <a:cubicBezTo>
                        <a:pt x="50" y="6"/>
                        <a:pt x="45" y="0"/>
                        <a:pt x="40" y="0"/>
                      </a:cubicBezTo>
                      <a:cubicBezTo>
                        <a:pt x="35" y="1"/>
                        <a:pt x="31" y="4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237"/>
                <p:cNvSpPr/>
                <p:nvPr/>
              </p:nvSpPr>
              <p:spPr>
                <a:xfrm>
                  <a:off x="1631" y="3844"/>
                  <a:ext cx="87" cy="63"/>
                </a:xfrm>
                <a:custGeom>
                  <a:rect b="b" l="l" r="r" t="t"/>
                  <a:pathLst>
                    <a:path extrusionOk="0" h="37" w="64">
                      <a:moveTo>
                        <a:pt x="37" y="8"/>
                      </a:moveTo>
                      <a:cubicBezTo>
                        <a:pt x="26" y="13"/>
                        <a:pt x="12" y="6"/>
                        <a:pt x="5" y="13"/>
                      </a:cubicBezTo>
                      <a:cubicBezTo>
                        <a:pt x="0" y="18"/>
                        <a:pt x="11" y="27"/>
                        <a:pt x="17" y="30"/>
                      </a:cubicBezTo>
                      <a:cubicBezTo>
                        <a:pt x="25" y="34"/>
                        <a:pt x="37" y="37"/>
                        <a:pt x="46" y="33"/>
                      </a:cubicBezTo>
                      <a:cubicBezTo>
                        <a:pt x="58" y="27"/>
                        <a:pt x="64" y="12"/>
                        <a:pt x="53" y="4"/>
                      </a:cubicBezTo>
                      <a:cubicBezTo>
                        <a:pt x="51" y="3"/>
                        <a:pt x="47" y="0"/>
                        <a:pt x="44" y="2"/>
                      </a:cubicBezTo>
                      <a:cubicBezTo>
                        <a:pt x="41" y="4"/>
                        <a:pt x="39" y="7"/>
                        <a:pt x="36" y="8"/>
                      </a:cubicBezTo>
                      <a:cubicBezTo>
                        <a:pt x="35" y="9"/>
                        <a:pt x="36" y="8"/>
                        <a:pt x="3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6" name="Google Shape;2306;p237"/>
                <p:cNvSpPr/>
                <p:nvPr/>
              </p:nvSpPr>
              <p:spPr>
                <a:xfrm>
                  <a:off x="1634" y="3844"/>
                  <a:ext cx="80" cy="63"/>
                </a:xfrm>
                <a:custGeom>
                  <a:rect b="b" l="l" r="r" t="t"/>
                  <a:pathLst>
                    <a:path extrusionOk="0" h="37" w="58">
                      <a:moveTo>
                        <a:pt x="35" y="9"/>
                      </a:moveTo>
                      <a:cubicBezTo>
                        <a:pt x="30" y="11"/>
                        <a:pt x="24" y="11"/>
                        <a:pt x="19" y="10"/>
                      </a:cubicBezTo>
                      <a:lnTo>
                        <a:pt x="19" y="9"/>
                      </a:lnTo>
                      <a:cubicBezTo>
                        <a:pt x="24" y="9"/>
                        <a:pt x="30" y="10"/>
                        <a:pt x="34" y="8"/>
                      </a:cubicBezTo>
                      <a:lnTo>
                        <a:pt x="35" y="9"/>
                      </a:lnTo>
                      <a:close/>
                      <a:moveTo>
                        <a:pt x="19" y="10"/>
                      </a:moveTo>
                      <a:cubicBezTo>
                        <a:pt x="13" y="10"/>
                        <a:pt x="7" y="10"/>
                        <a:pt x="3" y="13"/>
                      </a:cubicBezTo>
                      <a:lnTo>
                        <a:pt x="2" y="12"/>
                      </a:lnTo>
                      <a:cubicBezTo>
                        <a:pt x="6" y="8"/>
                        <a:pt x="12" y="9"/>
                        <a:pt x="19" y="9"/>
                      </a:cubicBezTo>
                      <a:lnTo>
                        <a:pt x="19" y="10"/>
                      </a:lnTo>
                      <a:close/>
                      <a:moveTo>
                        <a:pt x="2" y="12"/>
                      </a:moveTo>
                      <a:lnTo>
                        <a:pt x="2" y="12"/>
                      </a:lnTo>
                      <a:lnTo>
                        <a:pt x="3" y="13"/>
                      </a:lnTo>
                      <a:lnTo>
                        <a:pt x="2" y="12"/>
                      </a:lnTo>
                      <a:close/>
                      <a:moveTo>
                        <a:pt x="3" y="13"/>
                      </a:moveTo>
                      <a:cubicBezTo>
                        <a:pt x="3" y="13"/>
                        <a:pt x="3" y="13"/>
                        <a:pt x="3" y="14"/>
                      </a:cubicBezTo>
                      <a:lnTo>
                        <a:pt x="2" y="13"/>
                      </a:lnTo>
                      <a:cubicBezTo>
                        <a:pt x="2" y="13"/>
                        <a:pt x="2" y="13"/>
                        <a:pt x="2" y="12"/>
                      </a:cubicBezTo>
                      <a:lnTo>
                        <a:pt x="3" y="13"/>
                      </a:lnTo>
                      <a:close/>
                      <a:moveTo>
                        <a:pt x="3" y="14"/>
                      </a:moveTo>
                      <a:cubicBezTo>
                        <a:pt x="1" y="16"/>
                        <a:pt x="2" y="18"/>
                        <a:pt x="4" y="21"/>
                      </a:cubicBezTo>
                      <a:lnTo>
                        <a:pt x="3" y="22"/>
                      </a:lnTo>
                      <a:cubicBezTo>
                        <a:pt x="1" y="19"/>
                        <a:pt x="0" y="15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4" y="21"/>
                      </a:moveTo>
                      <a:cubicBezTo>
                        <a:pt x="6" y="24"/>
                        <a:pt x="10" y="26"/>
                        <a:pt x="13" y="28"/>
                      </a:cubicBezTo>
                      <a:lnTo>
                        <a:pt x="12" y="29"/>
                      </a:lnTo>
                      <a:cubicBezTo>
                        <a:pt x="9" y="27"/>
                        <a:pt x="5" y="24"/>
                        <a:pt x="3" y="22"/>
                      </a:cubicBezTo>
                      <a:lnTo>
                        <a:pt x="4" y="21"/>
                      </a:lnTo>
                      <a:close/>
                      <a:moveTo>
                        <a:pt x="13" y="28"/>
                      </a:moveTo>
                      <a:cubicBezTo>
                        <a:pt x="14" y="29"/>
                        <a:pt x="15" y="29"/>
                        <a:pt x="15" y="30"/>
                      </a:cubicBezTo>
                      <a:lnTo>
                        <a:pt x="15" y="31"/>
                      </a:lnTo>
                      <a:cubicBezTo>
                        <a:pt x="14" y="30"/>
                        <a:pt x="13" y="30"/>
                        <a:pt x="12" y="29"/>
                      </a:cubicBezTo>
                      <a:lnTo>
                        <a:pt x="13" y="28"/>
                      </a:lnTo>
                      <a:close/>
                      <a:moveTo>
                        <a:pt x="15" y="31"/>
                      </a:moveTo>
                      <a:lnTo>
                        <a:pt x="15" y="31"/>
                      </a:lnTo>
                      <a:lnTo>
                        <a:pt x="15" y="30"/>
                      </a:lnTo>
                      <a:lnTo>
                        <a:pt x="15" y="31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5" y="31"/>
                      </a:ln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cubicBezTo>
                        <a:pt x="16" y="30"/>
                        <a:pt x="18" y="31"/>
                        <a:pt x="19" y="31"/>
                      </a:cubicBezTo>
                      <a:lnTo>
                        <a:pt x="18" y="32"/>
                      </a:lnTo>
                      <a:cubicBezTo>
                        <a:pt x="17" y="32"/>
                        <a:pt x="16" y="31"/>
                        <a:pt x="15" y="31"/>
                      </a:cubicBezTo>
                      <a:lnTo>
                        <a:pt x="15" y="30"/>
                      </a:lnTo>
                      <a:close/>
                      <a:moveTo>
                        <a:pt x="19" y="31"/>
                      </a:moveTo>
                      <a:cubicBezTo>
                        <a:pt x="20" y="32"/>
                        <a:pt x="21" y="32"/>
                        <a:pt x="23" y="33"/>
                      </a:cubicBezTo>
                      <a:lnTo>
                        <a:pt x="22" y="34"/>
                      </a:lnTo>
                      <a:cubicBezTo>
                        <a:pt x="21" y="33"/>
                        <a:pt x="19" y="33"/>
                        <a:pt x="18" y="32"/>
                      </a:cubicBezTo>
                      <a:lnTo>
                        <a:pt x="19" y="31"/>
                      </a:lnTo>
                      <a:close/>
                      <a:moveTo>
                        <a:pt x="23" y="33"/>
                      </a:moveTo>
                      <a:cubicBezTo>
                        <a:pt x="30" y="35"/>
                        <a:pt x="37" y="35"/>
                        <a:pt x="44" y="32"/>
                      </a:cubicBezTo>
                      <a:lnTo>
                        <a:pt x="45" y="33"/>
                      </a:lnTo>
                      <a:cubicBezTo>
                        <a:pt x="38" y="37"/>
                        <a:pt x="29" y="36"/>
                        <a:pt x="22" y="34"/>
                      </a:cubicBezTo>
                      <a:lnTo>
                        <a:pt x="23" y="33"/>
                      </a:lnTo>
                      <a:close/>
                      <a:moveTo>
                        <a:pt x="44" y="32"/>
                      </a:moveTo>
                      <a:lnTo>
                        <a:pt x="44" y="32"/>
                      </a:lnTo>
                      <a:lnTo>
                        <a:pt x="44" y="33"/>
                      </a:lnTo>
                      <a:lnTo>
                        <a:pt x="44" y="32"/>
                      </a:lnTo>
                      <a:close/>
                      <a:moveTo>
                        <a:pt x="44" y="32"/>
                      </a:moveTo>
                      <a:cubicBezTo>
                        <a:pt x="46" y="31"/>
                        <a:pt x="48" y="30"/>
                        <a:pt x="50" y="28"/>
                      </a:cubicBezTo>
                      <a:lnTo>
                        <a:pt x="51" y="28"/>
                      </a:lnTo>
                      <a:cubicBezTo>
                        <a:pt x="49" y="30"/>
                        <a:pt x="47" y="32"/>
                        <a:pt x="44" y="33"/>
                      </a:cubicBezTo>
                      <a:lnTo>
                        <a:pt x="44" y="32"/>
                      </a:lnTo>
                      <a:close/>
                      <a:moveTo>
                        <a:pt x="50" y="28"/>
                      </a:moveTo>
                      <a:cubicBezTo>
                        <a:pt x="53" y="25"/>
                        <a:pt x="55" y="21"/>
                        <a:pt x="56" y="18"/>
                      </a:cubicBezTo>
                      <a:lnTo>
                        <a:pt x="57" y="18"/>
                      </a:lnTo>
                      <a:cubicBezTo>
                        <a:pt x="56" y="22"/>
                        <a:pt x="54" y="26"/>
                        <a:pt x="51" y="28"/>
                      </a:cubicBezTo>
                      <a:lnTo>
                        <a:pt x="50" y="28"/>
                      </a:lnTo>
                      <a:close/>
                      <a:moveTo>
                        <a:pt x="56" y="18"/>
                      </a:moveTo>
                      <a:cubicBezTo>
                        <a:pt x="56" y="15"/>
                        <a:pt x="56" y="11"/>
                        <a:pt x="54" y="8"/>
                      </a:cubicBezTo>
                      <a:lnTo>
                        <a:pt x="55" y="8"/>
                      </a:lnTo>
                      <a:cubicBezTo>
                        <a:pt x="57" y="11"/>
                        <a:pt x="58" y="15"/>
                        <a:pt x="57" y="18"/>
                      </a:cubicBezTo>
                      <a:lnTo>
                        <a:pt x="56" y="18"/>
                      </a:lnTo>
                      <a:close/>
                      <a:moveTo>
                        <a:pt x="54" y="8"/>
                      </a:moveTo>
                      <a:cubicBezTo>
                        <a:pt x="53" y="7"/>
                        <a:pt x="52" y="6"/>
                        <a:pt x="50" y="5"/>
                      </a:cubicBezTo>
                      <a:lnTo>
                        <a:pt x="51" y="4"/>
                      </a:lnTo>
                      <a:cubicBezTo>
                        <a:pt x="53" y="5"/>
                        <a:pt x="54" y="6"/>
                        <a:pt x="55" y="8"/>
                      </a:cubicBezTo>
                      <a:lnTo>
                        <a:pt x="54" y="8"/>
                      </a:lnTo>
                      <a:close/>
                      <a:moveTo>
                        <a:pt x="51" y="4"/>
                      </a:moveTo>
                      <a:lnTo>
                        <a:pt x="51" y="4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cubicBezTo>
                        <a:pt x="50" y="5"/>
                        <a:pt x="49" y="4"/>
                        <a:pt x="49" y="4"/>
                      </a:cubicBezTo>
                      <a:lnTo>
                        <a:pt x="50" y="3"/>
                      </a:lnTo>
                      <a:cubicBezTo>
                        <a:pt x="50" y="3"/>
                        <a:pt x="51" y="3"/>
                        <a:pt x="51" y="4"/>
                      </a:cubicBezTo>
                      <a:lnTo>
                        <a:pt x="50" y="5"/>
                      </a:lnTo>
                      <a:close/>
                      <a:moveTo>
                        <a:pt x="49" y="4"/>
                      </a:moveTo>
                      <a:cubicBezTo>
                        <a:pt x="47" y="3"/>
                        <a:pt x="44" y="1"/>
                        <a:pt x="43" y="2"/>
                      </a:cubicBezTo>
                      <a:lnTo>
                        <a:pt x="42" y="1"/>
                      </a:lnTo>
                      <a:cubicBezTo>
                        <a:pt x="44" y="0"/>
                        <a:pt x="48" y="1"/>
                        <a:pt x="50" y="3"/>
                      </a:cubicBezTo>
                      <a:lnTo>
                        <a:pt x="49" y="4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3" y="2"/>
                      </a:moveTo>
                      <a:cubicBezTo>
                        <a:pt x="41" y="3"/>
                        <a:pt x="40" y="4"/>
                        <a:pt x="39" y="5"/>
                      </a:cubicBezTo>
                      <a:lnTo>
                        <a:pt x="38" y="4"/>
                      </a:lnTo>
                      <a:cubicBezTo>
                        <a:pt x="39" y="3"/>
                        <a:pt x="40" y="2"/>
                        <a:pt x="42" y="1"/>
                      </a:cubicBezTo>
                      <a:lnTo>
                        <a:pt x="43" y="2"/>
                      </a:lnTo>
                      <a:close/>
                      <a:moveTo>
                        <a:pt x="39" y="5"/>
                      </a:moveTo>
                      <a:cubicBezTo>
                        <a:pt x="38" y="7"/>
                        <a:pt x="36" y="8"/>
                        <a:pt x="34" y="9"/>
                      </a:cubicBezTo>
                      <a:lnTo>
                        <a:pt x="33" y="8"/>
                      </a:lnTo>
                      <a:cubicBezTo>
                        <a:pt x="35" y="7"/>
                        <a:pt x="36" y="6"/>
                        <a:pt x="38" y="4"/>
                      </a:cubicBezTo>
                      <a:lnTo>
                        <a:pt x="39" y="5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4" y="8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29" y="12"/>
                        <a:pt x="29" y="11"/>
                        <a:pt x="33" y="8"/>
                      </a:cubicBezTo>
                      <a:lnTo>
                        <a:pt x="34" y="9"/>
                      </a:lnTo>
                      <a:cubicBezTo>
                        <a:pt x="30" y="12"/>
                        <a:pt x="28" y="11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4" y="8"/>
                        <a:pt x="34" y="8"/>
                        <a:pt x="35" y="8"/>
                      </a:cubicBezTo>
                      <a:lnTo>
                        <a:pt x="35" y="9"/>
                      </a:lnTo>
                      <a:cubicBezTo>
                        <a:pt x="35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5" y="8"/>
                      </a:moveTo>
                      <a:lnTo>
                        <a:pt x="37" y="8"/>
                      </a:lnTo>
                      <a:lnTo>
                        <a:pt x="35" y="9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7" name="Google Shape;2307;p237"/>
                <p:cNvSpPr/>
                <p:nvPr/>
              </p:nvSpPr>
              <p:spPr>
                <a:xfrm>
                  <a:off x="1716" y="3850"/>
                  <a:ext cx="67" cy="56"/>
                </a:xfrm>
                <a:custGeom>
                  <a:rect b="b" l="l" r="r" t="t"/>
                  <a:pathLst>
                    <a:path extrusionOk="0" h="33" w="49">
                      <a:moveTo>
                        <a:pt x="34" y="2"/>
                      </a:moveTo>
                      <a:cubicBezTo>
                        <a:pt x="23" y="2"/>
                        <a:pt x="14" y="7"/>
                        <a:pt x="6" y="11"/>
                      </a:cubicBezTo>
                      <a:cubicBezTo>
                        <a:pt x="2" y="13"/>
                        <a:pt x="0" y="22"/>
                        <a:pt x="0" y="27"/>
                      </a:cubicBezTo>
                      <a:cubicBezTo>
                        <a:pt x="1" y="31"/>
                        <a:pt x="8" y="31"/>
                        <a:pt x="13" y="31"/>
                      </a:cubicBezTo>
                      <a:cubicBezTo>
                        <a:pt x="15" y="31"/>
                        <a:pt x="19" y="29"/>
                        <a:pt x="19" y="33"/>
                      </a:cubicBezTo>
                      <a:cubicBezTo>
                        <a:pt x="29" y="32"/>
                        <a:pt x="40" y="29"/>
                        <a:pt x="46" y="23"/>
                      </a:cubicBezTo>
                      <a:cubicBezTo>
                        <a:pt x="49" y="20"/>
                        <a:pt x="45" y="14"/>
                        <a:pt x="41" y="10"/>
                      </a:cubicBezTo>
                      <a:cubicBezTo>
                        <a:pt x="39" y="8"/>
                        <a:pt x="43" y="6"/>
                        <a:pt x="43" y="4"/>
                      </a:cubicBezTo>
                      <a:cubicBezTo>
                        <a:pt x="42" y="2"/>
                        <a:pt x="40" y="0"/>
                        <a:pt x="37" y="1"/>
                      </a:cubicBezTo>
                      <a:cubicBezTo>
                        <a:pt x="36" y="1"/>
                        <a:pt x="35" y="2"/>
                        <a:pt x="3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237"/>
                <p:cNvSpPr/>
                <p:nvPr/>
              </p:nvSpPr>
              <p:spPr>
                <a:xfrm>
                  <a:off x="1715" y="3850"/>
                  <a:ext cx="66" cy="58"/>
                </a:xfrm>
                <a:custGeom>
                  <a:rect b="b" l="l" r="r" t="t"/>
                  <a:pathLst>
                    <a:path extrusionOk="0" h="34" w="49">
                      <a:moveTo>
                        <a:pt x="35" y="2"/>
                      </a:moveTo>
                      <a:cubicBezTo>
                        <a:pt x="25" y="2"/>
                        <a:pt x="17" y="7"/>
                        <a:pt x="10" y="11"/>
                      </a:cubicBezTo>
                      <a:lnTo>
                        <a:pt x="9" y="10"/>
                      </a:lnTo>
                      <a:cubicBezTo>
                        <a:pt x="17" y="6"/>
                        <a:pt x="25" y="1"/>
                        <a:pt x="35" y="1"/>
                      </a:cubicBezTo>
                      <a:lnTo>
                        <a:pt x="35" y="2"/>
                      </a:lnTo>
                      <a:close/>
                      <a:moveTo>
                        <a:pt x="10" y="11"/>
                      </a:moveTo>
                      <a:cubicBezTo>
                        <a:pt x="9" y="11"/>
                        <a:pt x="8" y="12"/>
                        <a:pt x="7" y="12"/>
                      </a:cubicBezTo>
                      <a:lnTo>
                        <a:pt x="7" y="11"/>
                      </a:lnTo>
                      <a:cubicBezTo>
                        <a:pt x="7" y="10"/>
                        <a:pt x="8" y="10"/>
                        <a:pt x="9" y="10"/>
                      </a:cubicBezTo>
                      <a:lnTo>
                        <a:pt x="10" y="11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1"/>
                      </a:moveTo>
                      <a:lnTo>
                        <a:pt x="7" y="11"/>
                      </a:lnTo>
                      <a:close/>
                      <a:moveTo>
                        <a:pt x="7" y="12"/>
                      </a:moveTo>
                      <a:cubicBezTo>
                        <a:pt x="7" y="12"/>
                        <a:pt x="6" y="13"/>
                        <a:pt x="6" y="13"/>
                      </a:cubicBezTo>
                      <a:lnTo>
                        <a:pt x="5" y="12"/>
                      </a:lnTo>
                      <a:cubicBezTo>
                        <a:pt x="5" y="12"/>
                        <a:pt x="6" y="11"/>
                        <a:pt x="7" y="11"/>
                      </a:cubicBezTo>
                      <a:lnTo>
                        <a:pt x="7" y="12"/>
                      </a:lnTo>
                      <a:close/>
                      <a:moveTo>
                        <a:pt x="6" y="13"/>
                      </a:moveTo>
                      <a:cubicBezTo>
                        <a:pt x="6" y="13"/>
                        <a:pt x="5" y="14"/>
                        <a:pt x="5" y="15"/>
                      </a:cubicBezTo>
                      <a:lnTo>
                        <a:pt x="3" y="14"/>
                      </a:lnTo>
                      <a:cubicBezTo>
                        <a:pt x="4" y="13"/>
                        <a:pt x="4" y="13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3" y="14"/>
                      </a:lnTo>
                      <a:close/>
                      <a:moveTo>
                        <a:pt x="5" y="15"/>
                      </a:moveTo>
                      <a:cubicBezTo>
                        <a:pt x="3" y="18"/>
                        <a:pt x="2" y="23"/>
                        <a:pt x="2" y="27"/>
                      </a:cubicBezTo>
                      <a:lnTo>
                        <a:pt x="1" y="27"/>
                      </a:lnTo>
                      <a:cubicBezTo>
                        <a:pt x="0" y="23"/>
                        <a:pt x="1" y="18"/>
                        <a:pt x="3" y="14"/>
                      </a:cubicBezTo>
                      <a:lnTo>
                        <a:pt x="5" y="15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close/>
                      <a:moveTo>
                        <a:pt x="2" y="27"/>
                      </a:moveTo>
                      <a:cubicBezTo>
                        <a:pt x="2" y="29"/>
                        <a:pt x="4" y="29"/>
                        <a:pt x="6" y="30"/>
                      </a:cubicBezTo>
                      <a:lnTo>
                        <a:pt x="6" y="31"/>
                      </a:lnTo>
                      <a:cubicBezTo>
                        <a:pt x="3" y="30"/>
                        <a:pt x="1" y="29"/>
                        <a:pt x="1" y="27"/>
                      </a:cubicBezTo>
                      <a:lnTo>
                        <a:pt x="2" y="27"/>
                      </a:lnTo>
                      <a:close/>
                      <a:moveTo>
                        <a:pt x="6" y="30"/>
                      </a:moveTo>
                      <a:lnTo>
                        <a:pt x="6" y="30"/>
                      </a:lnTo>
                      <a:close/>
                      <a:moveTo>
                        <a:pt x="6" y="30"/>
                      </a:moveTo>
                      <a:cubicBezTo>
                        <a:pt x="9" y="30"/>
                        <a:pt x="12" y="30"/>
                        <a:pt x="14" y="30"/>
                      </a:cubicBezTo>
                      <a:lnTo>
                        <a:pt x="14" y="31"/>
                      </a:lnTo>
                      <a:cubicBezTo>
                        <a:pt x="12" y="31"/>
                        <a:pt x="9" y="31"/>
                        <a:pt x="6" y="31"/>
                      </a:cubicBezTo>
                      <a:lnTo>
                        <a:pt x="6" y="30"/>
                      </a:lnTo>
                      <a:close/>
                      <a:moveTo>
                        <a:pt x="14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4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5" y="30"/>
                      </a:lnTo>
                      <a:close/>
                      <a:moveTo>
                        <a:pt x="14" y="31"/>
                      </a:moveTo>
                      <a:lnTo>
                        <a:pt x="14" y="31"/>
                      </a:lnTo>
                      <a:close/>
                      <a:moveTo>
                        <a:pt x="15" y="30"/>
                      </a:moveTo>
                      <a:cubicBezTo>
                        <a:pt x="15" y="30"/>
                        <a:pt x="16" y="30"/>
                        <a:pt x="16" y="30"/>
                      </a:cubicBezTo>
                      <a:lnTo>
                        <a:pt x="16" y="31"/>
                      </a:lnTo>
                      <a:cubicBezTo>
                        <a:pt x="16" y="31"/>
                        <a:pt x="15" y="31"/>
                        <a:pt x="14" y="31"/>
                      </a:cubicBezTo>
                      <a:lnTo>
                        <a:pt x="15" y="30"/>
                      </a:lnTo>
                      <a:close/>
                      <a:moveTo>
                        <a:pt x="16" y="30"/>
                      </a:moveTo>
                      <a:cubicBezTo>
                        <a:pt x="17" y="30"/>
                        <a:pt x="17" y="30"/>
                        <a:pt x="18" y="30"/>
                      </a:cubicBezTo>
                      <a:lnTo>
                        <a:pt x="18" y="31"/>
                      </a:lnTo>
                      <a:cubicBezTo>
                        <a:pt x="17" y="31"/>
                        <a:pt x="17" y="31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18" y="30"/>
                      </a:moveTo>
                      <a:cubicBezTo>
                        <a:pt x="19" y="30"/>
                        <a:pt x="21" y="30"/>
                        <a:pt x="21" y="33"/>
                      </a:cubicBezTo>
                      <a:lnTo>
                        <a:pt x="19" y="33"/>
                      </a:lnTo>
                      <a:cubicBezTo>
                        <a:pt x="19" y="32"/>
                        <a:pt x="19" y="31"/>
                        <a:pt x="18" y="31"/>
                      </a:cubicBezTo>
                      <a:lnTo>
                        <a:pt x="18" y="30"/>
                      </a:lnTo>
                      <a:close/>
                      <a:moveTo>
                        <a:pt x="20" y="34"/>
                      </a:moveTo>
                      <a:lnTo>
                        <a:pt x="19" y="34"/>
                      </a:lnTo>
                      <a:lnTo>
                        <a:pt x="19" y="33"/>
                      </a:lnTo>
                      <a:lnTo>
                        <a:pt x="20" y="33"/>
                      </a:lnTo>
                      <a:lnTo>
                        <a:pt x="20" y="34"/>
                      </a:lnTo>
                      <a:close/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20" y="34"/>
                      </a:lnTo>
                      <a:lnTo>
                        <a:pt x="20" y="32"/>
                      </a:lnTo>
                      <a:close/>
                      <a:moveTo>
                        <a:pt x="20" y="32"/>
                      </a:moveTo>
                      <a:cubicBezTo>
                        <a:pt x="21" y="32"/>
                        <a:pt x="23" y="32"/>
                        <a:pt x="24" y="32"/>
                      </a:cubicBezTo>
                      <a:lnTo>
                        <a:pt x="24" y="33"/>
                      </a:lnTo>
                      <a:cubicBezTo>
                        <a:pt x="23" y="33"/>
                        <a:pt x="21" y="34"/>
                        <a:pt x="20" y="34"/>
                      </a:cubicBezTo>
                      <a:lnTo>
                        <a:pt x="20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1"/>
                        <a:pt x="28" y="31"/>
                      </a:cubicBezTo>
                      <a:lnTo>
                        <a:pt x="29" y="32"/>
                      </a:lnTo>
                      <a:cubicBezTo>
                        <a:pt x="27" y="33"/>
                        <a:pt x="26" y="33"/>
                        <a:pt x="24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5" y="30"/>
                        <a:pt x="42" y="27"/>
                        <a:pt x="46" y="23"/>
                      </a:cubicBezTo>
                      <a:lnTo>
                        <a:pt x="47" y="24"/>
                      </a:lnTo>
                      <a:cubicBezTo>
                        <a:pt x="43" y="28"/>
                        <a:pt x="36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47" y="24"/>
                      </a:moveTo>
                      <a:lnTo>
                        <a:pt x="47" y="24"/>
                      </a:lnTo>
                      <a:lnTo>
                        <a:pt x="47" y="23"/>
                      </a:lnTo>
                      <a:lnTo>
                        <a:pt x="47" y="24"/>
                      </a:lnTo>
                      <a:close/>
                      <a:moveTo>
                        <a:pt x="46" y="23"/>
                      </a:moveTo>
                      <a:cubicBezTo>
                        <a:pt x="48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9" y="19"/>
                        <a:pt x="49" y="22"/>
                        <a:pt x="47" y="24"/>
                      </a:cubicBezTo>
                      <a:lnTo>
                        <a:pt x="46" y="23"/>
                      </a:lnTo>
                      <a:close/>
                      <a:moveTo>
                        <a:pt x="47" y="17"/>
                      </a:moveTo>
                      <a:cubicBezTo>
                        <a:pt x="46" y="15"/>
                        <a:pt x="44" y="12"/>
                        <a:pt x="42" y="10"/>
                      </a:cubicBezTo>
                      <a:lnTo>
                        <a:pt x="43" y="9"/>
                      </a:lnTo>
                      <a:cubicBezTo>
                        <a:pt x="45" y="12"/>
                        <a:pt x="47" y="14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3" y="9"/>
                      </a:moveTo>
                      <a:lnTo>
                        <a:pt x="43" y="9"/>
                      </a:lnTo>
                      <a:lnTo>
                        <a:pt x="42" y="10"/>
                      </a:lnTo>
                      <a:lnTo>
                        <a:pt x="43" y="9"/>
                      </a:lnTo>
                      <a:close/>
                      <a:moveTo>
                        <a:pt x="42" y="10"/>
                      </a:moveTo>
                      <a:cubicBezTo>
                        <a:pt x="40" y="9"/>
                        <a:pt x="41" y="7"/>
                        <a:pt x="42" y="6"/>
                      </a:cubicBezTo>
                      <a:lnTo>
                        <a:pt x="43" y="7"/>
                      </a:lnTo>
                      <a:cubicBezTo>
                        <a:pt x="43" y="8"/>
                        <a:pt x="42" y="9"/>
                        <a:pt x="43" y="9"/>
                      </a:cubicBezTo>
                      <a:lnTo>
                        <a:pt x="42" y="10"/>
                      </a:lnTo>
                      <a:close/>
                      <a:moveTo>
                        <a:pt x="43" y="7"/>
                      </a:moveTo>
                      <a:lnTo>
                        <a:pt x="43" y="7"/>
                      </a:lnTo>
                      <a:close/>
                      <a:moveTo>
                        <a:pt x="42" y="6"/>
                      </a:moveTo>
                      <a:cubicBezTo>
                        <a:pt x="42" y="6"/>
                        <a:pt x="43" y="5"/>
                        <a:pt x="43" y="4"/>
                      </a:cubicBezTo>
                      <a:lnTo>
                        <a:pt x="44" y="4"/>
                      </a:lnTo>
                      <a:cubicBezTo>
                        <a:pt x="45" y="5"/>
                        <a:pt x="44" y="6"/>
                        <a:pt x="43" y="7"/>
                      </a:cubicBezTo>
                      <a:lnTo>
                        <a:pt x="42" y="6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4" y="4"/>
                      </a:lnTo>
                      <a:lnTo>
                        <a:pt x="43" y="4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2" y="3"/>
                      </a:cubicBezTo>
                      <a:lnTo>
                        <a:pt x="44" y="3"/>
                      </a:lnTo>
                      <a:cubicBezTo>
                        <a:pt x="44" y="3"/>
                        <a:pt x="44" y="4"/>
                        <a:pt x="44" y="4"/>
                      </a:cubicBezTo>
                      <a:lnTo>
                        <a:pt x="43" y="4"/>
                      </a:lnTo>
                      <a:close/>
                      <a:moveTo>
                        <a:pt x="42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4" y="3"/>
                        <a:pt x="44" y="3"/>
                      </a:cubicBezTo>
                      <a:lnTo>
                        <a:pt x="42" y="3"/>
                      </a:lnTo>
                      <a:close/>
                      <a:moveTo>
                        <a:pt x="42" y="3"/>
                      </a:moveTo>
                      <a:cubicBezTo>
                        <a:pt x="41" y="2"/>
                        <a:pt x="40" y="1"/>
                        <a:pt x="38" y="1"/>
                      </a:cubicBezTo>
                      <a:lnTo>
                        <a:pt x="38" y="0"/>
                      </a:lnTo>
                      <a:cubicBezTo>
                        <a:pt x="40" y="0"/>
                        <a:pt x="42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0"/>
                      </a:lnTo>
                      <a:lnTo>
                        <a:pt x="38" y="1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cubicBezTo>
                        <a:pt x="38" y="1"/>
                        <a:pt x="37" y="1"/>
                        <a:pt x="37" y="2"/>
                      </a:cubicBezTo>
                      <a:lnTo>
                        <a:pt x="36" y="1"/>
                      </a:lnTo>
                      <a:cubicBezTo>
                        <a:pt x="37" y="0"/>
                        <a:pt x="37" y="0"/>
                        <a:pt x="38" y="0"/>
                      </a:cubicBezTo>
                      <a:lnTo>
                        <a:pt x="38" y="1"/>
                      </a:lnTo>
                      <a:close/>
                      <a:moveTo>
                        <a:pt x="37" y="2"/>
                      </a:moveTo>
                      <a:cubicBezTo>
                        <a:pt x="36" y="2"/>
                        <a:pt x="36" y="2"/>
                        <a:pt x="35" y="2"/>
                      </a:cubicBezTo>
                      <a:lnTo>
                        <a:pt x="35" y="1"/>
                      </a:lnTo>
                      <a:cubicBezTo>
                        <a:pt x="36" y="1"/>
                        <a:pt x="36" y="1"/>
                        <a:pt x="36" y="1"/>
                      </a:cubicBezTo>
                      <a:lnTo>
                        <a:pt x="37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5" y="2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237"/>
                <p:cNvSpPr/>
                <p:nvPr/>
              </p:nvSpPr>
              <p:spPr>
                <a:xfrm>
                  <a:off x="1639" y="3905"/>
                  <a:ext cx="49" cy="53"/>
                </a:xfrm>
                <a:custGeom>
                  <a:rect b="b" l="l" r="r" t="t"/>
                  <a:pathLst>
                    <a:path extrusionOk="0" h="31" w="36">
                      <a:moveTo>
                        <a:pt x="17" y="4"/>
                      </a:moveTo>
                      <a:cubicBezTo>
                        <a:pt x="3" y="0"/>
                        <a:pt x="0" y="16"/>
                        <a:pt x="1" y="23"/>
                      </a:cubicBezTo>
                      <a:cubicBezTo>
                        <a:pt x="2" y="31"/>
                        <a:pt x="16" y="26"/>
                        <a:pt x="24" y="26"/>
                      </a:cubicBezTo>
                      <a:cubicBezTo>
                        <a:pt x="30" y="26"/>
                        <a:pt x="36" y="19"/>
                        <a:pt x="34" y="14"/>
                      </a:cubicBezTo>
                      <a:cubicBezTo>
                        <a:pt x="32" y="9"/>
                        <a:pt x="24" y="6"/>
                        <a:pt x="1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0" name="Google Shape;2310;p237"/>
                <p:cNvSpPr/>
                <p:nvPr/>
              </p:nvSpPr>
              <p:spPr>
                <a:xfrm>
                  <a:off x="1638" y="3911"/>
                  <a:ext cx="49" cy="43"/>
                </a:xfrm>
                <a:custGeom>
                  <a:rect b="b" l="l" r="r" t="t"/>
                  <a:pathLst>
                    <a:path extrusionOk="0" h="26" w="36">
                      <a:moveTo>
                        <a:pt x="18" y="2"/>
                      </a:moveTo>
                      <a:cubicBezTo>
                        <a:pt x="16" y="1"/>
                        <a:pt x="14" y="1"/>
                        <a:pt x="12" y="1"/>
                      </a:cubicBezTo>
                      <a:lnTo>
                        <a:pt x="12" y="0"/>
                      </a:lnTo>
                      <a:cubicBezTo>
                        <a:pt x="14" y="0"/>
                        <a:pt x="16" y="0"/>
                        <a:pt x="19" y="1"/>
                      </a:cubicBezTo>
                      <a:lnTo>
                        <a:pt x="18" y="2"/>
                      </a:lnTo>
                      <a:close/>
                      <a:moveTo>
                        <a:pt x="12" y="1"/>
                      </a:moveTo>
                      <a:cubicBezTo>
                        <a:pt x="10" y="2"/>
                        <a:pt x="9" y="2"/>
                        <a:pt x="8" y="3"/>
                      </a:cubicBezTo>
                      <a:lnTo>
                        <a:pt x="6" y="3"/>
                      </a:lnTo>
                      <a:cubicBezTo>
                        <a:pt x="8" y="1"/>
                        <a:pt x="10" y="0"/>
                        <a:pt x="12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6" y="5"/>
                        <a:pt x="5" y="6"/>
                        <a:pt x="4" y="8"/>
                      </a:cubicBezTo>
                      <a:lnTo>
                        <a:pt x="3" y="8"/>
                      </a:lnTo>
                      <a:cubicBezTo>
                        <a:pt x="4" y="6"/>
                        <a:pt x="5" y="4"/>
                        <a:pt x="6" y="3"/>
                      </a:cubicBezTo>
                      <a:lnTo>
                        <a:pt x="8" y="3"/>
                      </a:lnTo>
                      <a:close/>
                      <a:moveTo>
                        <a:pt x="4" y="8"/>
                      </a:moveTo>
                      <a:cubicBezTo>
                        <a:pt x="2" y="12"/>
                        <a:pt x="2" y="17"/>
                        <a:pt x="2" y="20"/>
                      </a:cubicBezTo>
                      <a:lnTo>
                        <a:pt x="1" y="20"/>
                      </a:lnTo>
                      <a:cubicBezTo>
                        <a:pt x="0" y="17"/>
                        <a:pt x="1" y="12"/>
                        <a:pt x="3" y="8"/>
                      </a:cubicBezTo>
                      <a:lnTo>
                        <a:pt x="4" y="8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close/>
                      <a:moveTo>
                        <a:pt x="2" y="20"/>
                      </a:moveTo>
                      <a:cubicBezTo>
                        <a:pt x="3" y="24"/>
                        <a:pt x="8" y="24"/>
                        <a:pt x="13" y="24"/>
                      </a:cubicBezTo>
                      <a:lnTo>
                        <a:pt x="14" y="25"/>
                      </a:lnTo>
                      <a:cubicBezTo>
                        <a:pt x="7" y="26"/>
                        <a:pt x="2" y="25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13" y="24"/>
                      </a:moveTo>
                      <a:cubicBezTo>
                        <a:pt x="15" y="23"/>
                        <a:pt x="16" y="23"/>
                        <a:pt x="18" y="23"/>
                      </a:cubicBezTo>
                      <a:lnTo>
                        <a:pt x="18" y="24"/>
                      </a:lnTo>
                      <a:cubicBezTo>
                        <a:pt x="17" y="24"/>
                        <a:pt x="15" y="25"/>
                        <a:pt x="14" y="25"/>
                      </a:cubicBezTo>
                      <a:lnTo>
                        <a:pt x="13" y="24"/>
                      </a:lnTo>
                      <a:close/>
                      <a:moveTo>
                        <a:pt x="18" y="23"/>
                      </a:moveTo>
                      <a:cubicBezTo>
                        <a:pt x="20" y="23"/>
                        <a:pt x="23" y="22"/>
                        <a:pt x="25" y="22"/>
                      </a:cubicBezTo>
                      <a:lnTo>
                        <a:pt x="25" y="23"/>
                      </a:lnTo>
                      <a:cubicBezTo>
                        <a:pt x="23" y="23"/>
                        <a:pt x="21" y="24"/>
                        <a:pt x="18" y="24"/>
                      </a:cubicBezTo>
                      <a:lnTo>
                        <a:pt x="18" y="23"/>
                      </a:lnTo>
                      <a:close/>
                      <a:moveTo>
                        <a:pt x="25" y="22"/>
                      </a:moveTo>
                      <a:lnTo>
                        <a:pt x="25" y="22"/>
                      </a:lnTo>
                      <a:lnTo>
                        <a:pt x="25" y="23"/>
                      </a:lnTo>
                      <a:lnTo>
                        <a:pt x="25" y="22"/>
                      </a:lnTo>
                      <a:close/>
                      <a:moveTo>
                        <a:pt x="25" y="22"/>
                      </a:moveTo>
                      <a:cubicBezTo>
                        <a:pt x="26" y="22"/>
                        <a:pt x="26" y="22"/>
                        <a:pt x="27" y="22"/>
                      </a:cubicBezTo>
                      <a:lnTo>
                        <a:pt x="27" y="23"/>
                      </a:lnTo>
                      <a:cubicBezTo>
                        <a:pt x="27" y="23"/>
                        <a:pt x="26" y="23"/>
                        <a:pt x="25" y="23"/>
                      </a:cubicBezTo>
                      <a:lnTo>
                        <a:pt x="25" y="22"/>
                      </a:lnTo>
                      <a:close/>
                      <a:moveTo>
                        <a:pt x="27" y="22"/>
                      </a:moveTo>
                      <a:cubicBezTo>
                        <a:pt x="29" y="21"/>
                        <a:pt x="31" y="20"/>
                        <a:pt x="32" y="18"/>
                      </a:cubicBezTo>
                      <a:lnTo>
                        <a:pt x="34" y="19"/>
                      </a:lnTo>
                      <a:cubicBezTo>
                        <a:pt x="32" y="21"/>
                        <a:pt x="30" y="22"/>
                        <a:pt x="27" y="23"/>
                      </a:cubicBezTo>
                      <a:lnTo>
                        <a:pt x="27" y="22"/>
                      </a:lnTo>
                      <a:close/>
                      <a:moveTo>
                        <a:pt x="32" y="18"/>
                      </a:moveTo>
                      <a:cubicBezTo>
                        <a:pt x="34" y="17"/>
                        <a:pt x="35" y="15"/>
                        <a:pt x="35" y="13"/>
                      </a:cubicBezTo>
                      <a:lnTo>
                        <a:pt x="36" y="13"/>
                      </a:lnTo>
                      <a:cubicBezTo>
                        <a:pt x="36" y="15"/>
                        <a:pt x="35" y="17"/>
                        <a:pt x="34" y="19"/>
                      </a:cubicBezTo>
                      <a:lnTo>
                        <a:pt x="32" y="18"/>
                      </a:lnTo>
                      <a:close/>
                      <a:moveTo>
                        <a:pt x="35" y="13"/>
                      </a:moveTo>
                      <a:cubicBezTo>
                        <a:pt x="35" y="12"/>
                        <a:pt x="35" y="12"/>
                        <a:pt x="34" y="11"/>
                      </a:cubicBezTo>
                      <a:lnTo>
                        <a:pt x="36" y="11"/>
                      </a:lnTo>
                      <a:cubicBezTo>
                        <a:pt x="36" y="11"/>
                        <a:pt x="36" y="12"/>
                        <a:pt x="36" y="13"/>
                      </a:cubicBezTo>
                      <a:lnTo>
                        <a:pt x="35" y="13"/>
                      </a:lnTo>
                      <a:close/>
                      <a:moveTo>
                        <a:pt x="36" y="11"/>
                      </a:moveTo>
                      <a:lnTo>
                        <a:pt x="36" y="11"/>
                      </a:lnTo>
                      <a:lnTo>
                        <a:pt x="35" y="11"/>
                      </a:lnTo>
                      <a:lnTo>
                        <a:pt x="36" y="11"/>
                      </a:lnTo>
                      <a:close/>
                      <a:moveTo>
                        <a:pt x="34" y="11"/>
                      </a:moveTo>
                      <a:cubicBezTo>
                        <a:pt x="32" y="6"/>
                        <a:pt x="25" y="4"/>
                        <a:pt x="18" y="2"/>
                      </a:cubicBezTo>
                      <a:lnTo>
                        <a:pt x="19" y="1"/>
                      </a:lnTo>
                      <a:cubicBezTo>
                        <a:pt x="25" y="3"/>
                        <a:pt x="33" y="5"/>
                        <a:pt x="36" y="11"/>
                      </a:cubicBezTo>
                      <a:lnTo>
                        <a:pt x="34" y="1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8" y="1"/>
                      </a:lnTo>
                      <a:lnTo>
                        <a:pt x="19" y="1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9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8" y="1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1" name="Google Shape;2311;p237"/>
                <p:cNvSpPr/>
                <p:nvPr/>
              </p:nvSpPr>
              <p:spPr>
                <a:xfrm>
                  <a:off x="1694" y="3901"/>
                  <a:ext cx="65" cy="70"/>
                </a:xfrm>
                <a:custGeom>
                  <a:rect b="b" l="l" r="r" t="t"/>
                  <a:pathLst>
                    <a:path extrusionOk="0" h="41" w="48">
                      <a:moveTo>
                        <a:pt x="32" y="11"/>
                      </a:moveTo>
                      <a:cubicBezTo>
                        <a:pt x="22" y="8"/>
                        <a:pt x="5" y="0"/>
                        <a:pt x="2" y="12"/>
                      </a:cubicBezTo>
                      <a:cubicBezTo>
                        <a:pt x="1" y="17"/>
                        <a:pt x="0" y="23"/>
                        <a:pt x="1" y="30"/>
                      </a:cubicBezTo>
                      <a:cubicBezTo>
                        <a:pt x="2" y="35"/>
                        <a:pt x="10" y="41"/>
                        <a:pt x="17" y="40"/>
                      </a:cubicBezTo>
                      <a:cubicBezTo>
                        <a:pt x="25" y="40"/>
                        <a:pt x="31" y="33"/>
                        <a:pt x="40" y="32"/>
                      </a:cubicBezTo>
                      <a:cubicBezTo>
                        <a:pt x="46" y="31"/>
                        <a:pt x="48" y="27"/>
                        <a:pt x="46" y="23"/>
                      </a:cubicBezTo>
                      <a:cubicBezTo>
                        <a:pt x="43" y="17"/>
                        <a:pt x="39" y="13"/>
                        <a:pt x="3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237"/>
                <p:cNvSpPr/>
                <p:nvPr/>
              </p:nvSpPr>
              <p:spPr>
                <a:xfrm>
                  <a:off x="1694" y="3909"/>
                  <a:ext cx="64" cy="63"/>
                </a:xfrm>
                <a:custGeom>
                  <a:rect b="b" l="l" r="r" t="t"/>
                  <a:pathLst>
                    <a:path extrusionOk="0" h="37" w="47"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cubicBezTo>
                        <a:pt x="30" y="7"/>
                        <a:pt x="29" y="7"/>
                        <a:pt x="27" y="6"/>
                      </a:cubicBezTo>
                      <a:lnTo>
                        <a:pt x="27" y="5"/>
                      </a:lnTo>
                      <a:cubicBezTo>
                        <a:pt x="29" y="6"/>
                        <a:pt x="31" y="6"/>
                        <a:pt x="32" y="7"/>
                      </a:cubicBezTo>
                      <a:lnTo>
                        <a:pt x="32" y="8"/>
                      </a:lnTo>
                      <a:close/>
                      <a:moveTo>
                        <a:pt x="27" y="6"/>
                      </a:moveTo>
                      <a:cubicBezTo>
                        <a:pt x="22" y="5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8" y="2"/>
                        <a:pt x="23" y="3"/>
                        <a:pt x="27" y="5"/>
                      </a:cubicBezTo>
                      <a:lnTo>
                        <a:pt x="27" y="6"/>
                      </a:lnTo>
                      <a:close/>
                      <a:moveTo>
                        <a:pt x="13" y="2"/>
                      </a:moveTo>
                      <a:cubicBezTo>
                        <a:pt x="8" y="2"/>
                        <a:pt x="4" y="3"/>
                        <a:pt x="3" y="8"/>
                      </a:cubicBezTo>
                      <a:lnTo>
                        <a:pt x="2" y="7"/>
                      </a:lnTo>
                      <a:cubicBezTo>
                        <a:pt x="3" y="1"/>
                        <a:pt x="8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2" y="10"/>
                        <a:pt x="2" y="13"/>
                        <a:pt x="1" y="16"/>
                      </a:cubicBezTo>
                      <a:lnTo>
                        <a:pt x="0" y="16"/>
                      </a:lnTo>
                      <a:cubicBezTo>
                        <a:pt x="0" y="13"/>
                        <a:pt x="1" y="10"/>
                        <a:pt x="2" y="7"/>
                      </a:cubicBezTo>
                      <a:lnTo>
                        <a:pt x="3" y="8"/>
                      </a:lnTo>
                      <a:close/>
                      <a:moveTo>
                        <a:pt x="1" y="16"/>
                      </a:moveTo>
                      <a:cubicBezTo>
                        <a:pt x="1" y="19"/>
                        <a:pt x="1" y="22"/>
                        <a:pt x="2" y="26"/>
                      </a:cubicBezTo>
                      <a:lnTo>
                        <a:pt x="0" y="26"/>
                      </a:lnTo>
                      <a:cubicBezTo>
                        <a:pt x="0" y="23"/>
                        <a:pt x="0" y="19"/>
                        <a:pt x="0" y="16"/>
                      </a:cubicBezTo>
                      <a:lnTo>
                        <a:pt x="1" y="1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lnTo>
                        <a:pt x="2" y="26"/>
                      </a:lnTo>
                      <a:lnTo>
                        <a:pt x="0" y="26"/>
                      </a:lnTo>
                      <a:lnTo>
                        <a:pt x="2" y="2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cubicBezTo>
                        <a:pt x="2" y="26"/>
                        <a:pt x="2" y="27"/>
                        <a:pt x="3" y="28"/>
                      </a:cubicBezTo>
                      <a:lnTo>
                        <a:pt x="1" y="28"/>
                      </a:lnTo>
                      <a:cubicBezTo>
                        <a:pt x="1" y="27"/>
                        <a:pt x="1" y="27"/>
                        <a:pt x="0" y="26"/>
                      </a:cubicBezTo>
                      <a:lnTo>
                        <a:pt x="2" y="26"/>
                      </a:lnTo>
                      <a:close/>
                      <a:moveTo>
                        <a:pt x="3" y="28"/>
                      </a:moveTo>
                      <a:cubicBezTo>
                        <a:pt x="3" y="28"/>
                        <a:pt x="4" y="29"/>
                        <a:pt x="4" y="30"/>
                      </a:cubicBezTo>
                      <a:lnTo>
                        <a:pt x="3" y="31"/>
                      </a:lnTo>
                      <a:cubicBezTo>
                        <a:pt x="2" y="30"/>
                        <a:pt x="2" y="29"/>
                        <a:pt x="1" y="28"/>
                      </a:cubicBezTo>
                      <a:lnTo>
                        <a:pt x="3" y="28"/>
                      </a:lnTo>
                      <a:close/>
                      <a:moveTo>
                        <a:pt x="4" y="30"/>
                      </a:moveTo>
                      <a:cubicBezTo>
                        <a:pt x="7" y="33"/>
                        <a:pt x="12" y="36"/>
                        <a:pt x="17" y="35"/>
                      </a:cubicBezTo>
                      <a:lnTo>
                        <a:pt x="17" y="37"/>
                      </a:lnTo>
                      <a:cubicBezTo>
                        <a:pt x="12" y="37"/>
                        <a:pt x="6" y="34"/>
                        <a:pt x="3" y="31"/>
                      </a:cubicBezTo>
                      <a:lnTo>
                        <a:pt x="4" y="30"/>
                      </a:lnTo>
                      <a:close/>
                      <a:moveTo>
                        <a:pt x="17" y="35"/>
                      </a:moveTo>
                      <a:lnTo>
                        <a:pt x="17" y="35"/>
                      </a:lnTo>
                      <a:lnTo>
                        <a:pt x="17" y="36"/>
                      </a:lnTo>
                      <a:lnTo>
                        <a:pt x="17" y="35"/>
                      </a:lnTo>
                      <a:close/>
                      <a:moveTo>
                        <a:pt x="17" y="35"/>
                      </a:moveTo>
                      <a:cubicBezTo>
                        <a:pt x="21" y="35"/>
                        <a:pt x="24" y="34"/>
                        <a:pt x="28" y="32"/>
                      </a:cubicBezTo>
                      <a:lnTo>
                        <a:pt x="29" y="33"/>
                      </a:lnTo>
                      <a:cubicBezTo>
                        <a:pt x="25" y="35"/>
                        <a:pt x="21" y="37"/>
                        <a:pt x="17" y="37"/>
                      </a:cubicBezTo>
                      <a:lnTo>
                        <a:pt x="17" y="35"/>
                      </a:lnTo>
                      <a:close/>
                      <a:moveTo>
                        <a:pt x="28" y="32"/>
                      </a:moveTo>
                      <a:cubicBezTo>
                        <a:pt x="32" y="30"/>
                        <a:pt x="36" y="28"/>
                        <a:pt x="40" y="27"/>
                      </a:cubicBezTo>
                      <a:lnTo>
                        <a:pt x="41" y="28"/>
                      </a:lnTo>
                      <a:cubicBezTo>
                        <a:pt x="36" y="29"/>
                        <a:pt x="32" y="31"/>
                        <a:pt x="29" y="33"/>
                      </a:cubicBezTo>
                      <a:lnTo>
                        <a:pt x="28" y="32"/>
                      </a:lnTo>
                      <a:close/>
                      <a:moveTo>
                        <a:pt x="41" y="28"/>
                      </a:moveTo>
                      <a:lnTo>
                        <a:pt x="41" y="28"/>
                      </a:lnTo>
                      <a:lnTo>
                        <a:pt x="40" y="28"/>
                      </a:lnTo>
                      <a:lnTo>
                        <a:pt x="41" y="28"/>
                      </a:lnTo>
                      <a:close/>
                      <a:moveTo>
                        <a:pt x="40" y="27"/>
                      </a:moveTo>
                      <a:cubicBezTo>
                        <a:pt x="41" y="27"/>
                        <a:pt x="41" y="27"/>
                        <a:pt x="42" y="27"/>
                      </a:cubicBezTo>
                      <a:lnTo>
                        <a:pt x="42" y="28"/>
                      </a:lnTo>
                      <a:cubicBezTo>
                        <a:pt x="42" y="28"/>
                        <a:pt x="41" y="28"/>
                        <a:pt x="41" y="28"/>
                      </a:cubicBezTo>
                      <a:lnTo>
                        <a:pt x="40" y="27"/>
                      </a:lnTo>
                      <a:close/>
                      <a:moveTo>
                        <a:pt x="42" y="27"/>
                      </a:moveTo>
                      <a:lnTo>
                        <a:pt x="42" y="27"/>
                      </a:lnTo>
                      <a:close/>
                      <a:moveTo>
                        <a:pt x="42" y="27"/>
                      </a:moveTo>
                      <a:cubicBezTo>
                        <a:pt x="43" y="26"/>
                        <a:pt x="44" y="25"/>
                        <a:pt x="45" y="24"/>
                      </a:cubicBezTo>
                      <a:lnTo>
                        <a:pt x="46" y="25"/>
                      </a:lnTo>
                      <a:cubicBezTo>
                        <a:pt x="46" y="26"/>
                        <a:pt x="44" y="27"/>
                        <a:pt x="42" y="28"/>
                      </a:cubicBezTo>
                      <a:lnTo>
                        <a:pt x="42" y="27"/>
                      </a:lnTo>
                      <a:close/>
                      <a:moveTo>
                        <a:pt x="45" y="24"/>
                      </a:moveTo>
                      <a:cubicBezTo>
                        <a:pt x="46" y="23"/>
                        <a:pt x="46" y="22"/>
                        <a:pt x="45" y="20"/>
                      </a:cubicBezTo>
                      <a:lnTo>
                        <a:pt x="47" y="20"/>
                      </a:lnTo>
                      <a:cubicBezTo>
                        <a:pt x="47" y="22"/>
                        <a:pt x="47" y="23"/>
                        <a:pt x="46" y="25"/>
                      </a:cubicBezTo>
                      <a:lnTo>
                        <a:pt x="45" y="24"/>
                      </a:lnTo>
                      <a:close/>
                      <a:moveTo>
                        <a:pt x="45" y="20"/>
                      </a:moveTo>
                      <a:cubicBezTo>
                        <a:pt x="45" y="20"/>
                        <a:pt x="45" y="19"/>
                        <a:pt x="45" y="19"/>
                      </a:cubicBezTo>
                      <a:lnTo>
                        <a:pt x="46" y="19"/>
                      </a:lnTo>
                      <a:cubicBezTo>
                        <a:pt x="47" y="19"/>
                        <a:pt x="47" y="19"/>
                        <a:pt x="47" y="20"/>
                      </a:cubicBezTo>
                      <a:lnTo>
                        <a:pt x="45" y="20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8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cubicBezTo>
                        <a:pt x="45" y="18"/>
                        <a:pt x="44" y="18"/>
                        <a:pt x="44" y="17"/>
                      </a:cubicBezTo>
                      <a:lnTo>
                        <a:pt x="45" y="16"/>
                      </a:lnTo>
                      <a:cubicBezTo>
                        <a:pt x="46" y="17"/>
                        <a:pt x="46" y="18"/>
                        <a:pt x="46" y="18"/>
                      </a:cubicBezTo>
                      <a:lnTo>
                        <a:pt x="45" y="19"/>
                      </a:lnTo>
                      <a:close/>
                      <a:moveTo>
                        <a:pt x="44" y="17"/>
                      </a:moveTo>
                      <a:cubicBezTo>
                        <a:pt x="43" y="16"/>
                        <a:pt x="43" y="16"/>
                        <a:pt x="42" y="15"/>
                      </a:cubicBezTo>
                      <a:lnTo>
                        <a:pt x="44" y="14"/>
                      </a:lnTo>
                      <a:cubicBezTo>
                        <a:pt x="44" y="15"/>
                        <a:pt x="45" y="16"/>
                        <a:pt x="45" y="16"/>
                      </a:cubicBezTo>
                      <a:lnTo>
                        <a:pt x="44" y="17"/>
                      </a:lnTo>
                      <a:close/>
                      <a:moveTo>
                        <a:pt x="42" y="15"/>
                      </a:moveTo>
                      <a:cubicBezTo>
                        <a:pt x="40" y="12"/>
                        <a:pt x="36" y="9"/>
                        <a:pt x="32" y="8"/>
                      </a:cubicBezTo>
                      <a:lnTo>
                        <a:pt x="32" y="7"/>
                      </a:lnTo>
                      <a:cubicBezTo>
                        <a:pt x="37" y="8"/>
                        <a:pt x="41" y="11"/>
                        <a:pt x="44" y="14"/>
                      </a:cubicBezTo>
                      <a:lnTo>
                        <a:pt x="42" y="15"/>
                      </a:lnTo>
                      <a:close/>
                      <a:moveTo>
                        <a:pt x="32" y="7"/>
                      </a:moveTo>
                      <a:lnTo>
                        <a:pt x="32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237"/>
                <p:cNvSpPr/>
                <p:nvPr/>
              </p:nvSpPr>
              <p:spPr>
                <a:xfrm>
                  <a:off x="1577" y="3949"/>
                  <a:ext cx="84" cy="65"/>
                </a:xfrm>
                <a:custGeom>
                  <a:rect b="b" l="l" r="r" t="t"/>
                  <a:pathLst>
                    <a:path extrusionOk="0" h="38" w="61">
                      <a:moveTo>
                        <a:pt x="31" y="3"/>
                      </a:moveTo>
                      <a:cubicBezTo>
                        <a:pt x="26" y="10"/>
                        <a:pt x="13" y="6"/>
                        <a:pt x="7" y="11"/>
                      </a:cubicBezTo>
                      <a:cubicBezTo>
                        <a:pt x="0" y="18"/>
                        <a:pt x="10" y="23"/>
                        <a:pt x="17" y="28"/>
                      </a:cubicBezTo>
                      <a:cubicBezTo>
                        <a:pt x="18" y="29"/>
                        <a:pt x="19" y="32"/>
                        <a:pt x="21" y="32"/>
                      </a:cubicBezTo>
                      <a:cubicBezTo>
                        <a:pt x="26" y="33"/>
                        <a:pt x="29" y="38"/>
                        <a:pt x="34" y="36"/>
                      </a:cubicBezTo>
                      <a:cubicBezTo>
                        <a:pt x="42" y="32"/>
                        <a:pt x="48" y="26"/>
                        <a:pt x="55" y="21"/>
                      </a:cubicBezTo>
                      <a:cubicBezTo>
                        <a:pt x="58" y="19"/>
                        <a:pt x="61" y="15"/>
                        <a:pt x="59" y="13"/>
                      </a:cubicBezTo>
                      <a:cubicBezTo>
                        <a:pt x="56" y="11"/>
                        <a:pt x="53" y="8"/>
                        <a:pt x="49" y="7"/>
                      </a:cubicBezTo>
                      <a:cubicBezTo>
                        <a:pt x="45" y="5"/>
                        <a:pt x="41" y="4"/>
                        <a:pt x="37" y="2"/>
                      </a:cubicBezTo>
                      <a:cubicBezTo>
                        <a:pt x="36" y="2"/>
                        <a:pt x="33" y="0"/>
                        <a:pt x="31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4" name="Google Shape;2314;p237"/>
                <p:cNvSpPr/>
                <p:nvPr/>
              </p:nvSpPr>
              <p:spPr>
                <a:xfrm>
                  <a:off x="1580" y="3949"/>
                  <a:ext cx="81" cy="66"/>
                </a:xfrm>
                <a:custGeom>
                  <a:rect b="b" l="l" r="r" t="t"/>
                  <a:pathLst>
                    <a:path extrusionOk="0" h="39" w="59">
                      <a:moveTo>
                        <a:pt x="30" y="4"/>
                      </a:moveTo>
                      <a:cubicBezTo>
                        <a:pt x="27" y="9"/>
                        <a:pt x="21" y="9"/>
                        <a:pt x="16" y="10"/>
                      </a:cubicBezTo>
                      <a:lnTo>
                        <a:pt x="16" y="8"/>
                      </a:lnTo>
                      <a:cubicBezTo>
                        <a:pt x="21" y="8"/>
                        <a:pt x="26" y="7"/>
                        <a:pt x="29" y="3"/>
                      </a:cubicBezTo>
                      <a:lnTo>
                        <a:pt x="30" y="4"/>
                      </a:lnTo>
                      <a:close/>
                      <a:moveTo>
                        <a:pt x="16" y="10"/>
                      </a:moveTo>
                      <a:cubicBezTo>
                        <a:pt x="12" y="10"/>
                        <a:pt x="8" y="11"/>
                        <a:pt x="6" y="13"/>
                      </a:cubicBezTo>
                      <a:lnTo>
                        <a:pt x="5" y="12"/>
                      </a:lnTo>
                      <a:cubicBezTo>
                        <a:pt x="8" y="9"/>
                        <a:pt x="12" y="9"/>
                        <a:pt x="16" y="8"/>
                      </a:cubicBezTo>
                      <a:lnTo>
                        <a:pt x="16" y="10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close/>
                      <a:moveTo>
                        <a:pt x="6" y="13"/>
                      </a:moveTo>
                      <a:cubicBezTo>
                        <a:pt x="2" y="17"/>
                        <a:pt x="4" y="20"/>
                        <a:pt x="9" y="24"/>
                      </a:cubicBezTo>
                      <a:lnTo>
                        <a:pt x="8" y="24"/>
                      </a:lnTo>
                      <a:cubicBezTo>
                        <a:pt x="3" y="21"/>
                        <a:pt x="0" y="17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9" y="24"/>
                      </a:moveTo>
                      <a:cubicBezTo>
                        <a:pt x="10" y="25"/>
                        <a:pt x="13" y="26"/>
                        <a:pt x="15" y="28"/>
                      </a:cubicBezTo>
                      <a:lnTo>
                        <a:pt x="14" y="29"/>
                      </a:lnTo>
                      <a:cubicBezTo>
                        <a:pt x="12" y="27"/>
                        <a:pt x="9" y="26"/>
                        <a:pt x="8" y="24"/>
                      </a:cubicBezTo>
                      <a:lnTo>
                        <a:pt x="9" y="24"/>
                      </a:lnTo>
                      <a:close/>
                      <a:moveTo>
                        <a:pt x="15" y="28"/>
                      </a:moveTo>
                      <a:lnTo>
                        <a:pt x="15" y="28"/>
                      </a:lnTo>
                      <a:lnTo>
                        <a:pt x="15" y="29"/>
                      </a:lnTo>
                      <a:lnTo>
                        <a:pt x="14" y="29"/>
                      </a:lnTo>
                      <a:lnTo>
                        <a:pt x="15" y="28"/>
                      </a:lnTo>
                      <a:close/>
                      <a:moveTo>
                        <a:pt x="15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5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4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6" y="29"/>
                        <a:pt x="16" y="29"/>
                        <a:pt x="17" y="30"/>
                      </a:cubicBezTo>
                      <a:lnTo>
                        <a:pt x="15" y="31"/>
                      </a:lnTo>
                      <a:cubicBezTo>
                        <a:pt x="15" y="30"/>
                        <a:pt x="15" y="29"/>
                        <a:pt x="14" y="29"/>
                      </a:cubicBezTo>
                      <a:lnTo>
                        <a:pt x="16" y="28"/>
                      </a:lnTo>
                      <a:close/>
                      <a:moveTo>
                        <a:pt x="17" y="30"/>
                      </a:moveTo>
                      <a:cubicBezTo>
                        <a:pt x="17" y="31"/>
                        <a:pt x="18" y="33"/>
                        <a:pt x="19" y="33"/>
                      </a:cubicBezTo>
                      <a:lnTo>
                        <a:pt x="18" y="34"/>
                      </a:lnTo>
                      <a:cubicBezTo>
                        <a:pt x="17" y="34"/>
                        <a:pt x="16" y="32"/>
                        <a:pt x="15" y="31"/>
                      </a:cubicBezTo>
                      <a:lnTo>
                        <a:pt x="17" y="30"/>
                      </a:lnTo>
                      <a:close/>
                      <a:moveTo>
                        <a:pt x="19" y="33"/>
                      </a:moveTo>
                      <a:lnTo>
                        <a:pt x="19" y="33"/>
                      </a:lnTo>
                      <a:close/>
                      <a:moveTo>
                        <a:pt x="19" y="33"/>
                      </a:moveTo>
                      <a:cubicBezTo>
                        <a:pt x="21" y="33"/>
                        <a:pt x="23" y="34"/>
                        <a:pt x="24" y="35"/>
                      </a:cubicBezTo>
                      <a:lnTo>
                        <a:pt x="24" y="36"/>
                      </a:lnTo>
                      <a:cubicBezTo>
                        <a:pt x="22" y="35"/>
                        <a:pt x="20" y="34"/>
                        <a:pt x="18" y="34"/>
                      </a:cubicBezTo>
                      <a:lnTo>
                        <a:pt x="19" y="33"/>
                      </a:lnTo>
                      <a:close/>
                      <a:moveTo>
                        <a:pt x="24" y="35"/>
                      </a:moveTo>
                      <a:cubicBezTo>
                        <a:pt x="27" y="37"/>
                        <a:pt x="29" y="38"/>
                        <a:pt x="32" y="37"/>
                      </a:cubicBezTo>
                      <a:lnTo>
                        <a:pt x="32" y="38"/>
                      </a:lnTo>
                      <a:cubicBezTo>
                        <a:pt x="29" y="39"/>
                        <a:pt x="26" y="38"/>
                        <a:pt x="24" y="36"/>
                      </a:cubicBezTo>
                      <a:lnTo>
                        <a:pt x="24" y="35"/>
                      </a:lnTo>
                      <a:close/>
                      <a:moveTo>
                        <a:pt x="32" y="37"/>
                      </a:moveTo>
                      <a:lnTo>
                        <a:pt x="32" y="36"/>
                      </a:lnTo>
                      <a:lnTo>
                        <a:pt x="32" y="37"/>
                      </a:lnTo>
                      <a:close/>
                      <a:moveTo>
                        <a:pt x="32" y="36"/>
                      </a:moveTo>
                      <a:cubicBezTo>
                        <a:pt x="37" y="34"/>
                        <a:pt x="41" y="30"/>
                        <a:pt x="46" y="27"/>
                      </a:cubicBezTo>
                      <a:lnTo>
                        <a:pt x="47" y="28"/>
                      </a:lnTo>
                      <a:cubicBezTo>
                        <a:pt x="42" y="31"/>
                        <a:pt x="38" y="35"/>
                        <a:pt x="32" y="38"/>
                      </a:cubicBezTo>
                      <a:lnTo>
                        <a:pt x="32" y="36"/>
                      </a:lnTo>
                      <a:close/>
                      <a:moveTo>
                        <a:pt x="46" y="27"/>
                      </a:moveTo>
                      <a:cubicBezTo>
                        <a:pt x="48" y="25"/>
                        <a:pt x="50" y="23"/>
                        <a:pt x="52" y="21"/>
                      </a:cubicBezTo>
                      <a:lnTo>
                        <a:pt x="53" y="22"/>
                      </a:lnTo>
                      <a:cubicBezTo>
                        <a:pt x="51" y="24"/>
                        <a:pt x="49" y="26"/>
                        <a:pt x="47" y="28"/>
                      </a:cubicBezTo>
                      <a:lnTo>
                        <a:pt x="46" y="27"/>
                      </a:lnTo>
                      <a:close/>
                      <a:moveTo>
                        <a:pt x="52" y="21"/>
                      </a:moveTo>
                      <a:lnTo>
                        <a:pt x="52" y="21"/>
                      </a:lnTo>
                      <a:lnTo>
                        <a:pt x="53" y="22"/>
                      </a:lnTo>
                      <a:lnTo>
                        <a:pt x="52" y="21"/>
                      </a:lnTo>
                      <a:close/>
                      <a:moveTo>
                        <a:pt x="52" y="21"/>
                      </a:moveTo>
                      <a:cubicBezTo>
                        <a:pt x="53" y="21"/>
                        <a:pt x="54" y="20"/>
                        <a:pt x="54" y="20"/>
                      </a:cubicBezTo>
                      <a:lnTo>
                        <a:pt x="55" y="21"/>
                      </a:lnTo>
                      <a:cubicBezTo>
                        <a:pt x="55" y="21"/>
                        <a:pt x="54" y="22"/>
                        <a:pt x="53" y="22"/>
                      </a:cubicBezTo>
                      <a:lnTo>
                        <a:pt x="52" y="21"/>
                      </a:lnTo>
                      <a:close/>
                      <a:moveTo>
                        <a:pt x="54" y="20"/>
                      </a:moveTo>
                      <a:cubicBezTo>
                        <a:pt x="55" y="19"/>
                        <a:pt x="56" y="18"/>
                        <a:pt x="57" y="17"/>
                      </a:cubicBezTo>
                      <a:lnTo>
                        <a:pt x="58" y="17"/>
                      </a:lnTo>
                      <a:cubicBezTo>
                        <a:pt x="58" y="18"/>
                        <a:pt x="57" y="20"/>
                        <a:pt x="55" y="21"/>
                      </a:cubicBezTo>
                      <a:lnTo>
                        <a:pt x="54" y="20"/>
                      </a:lnTo>
                      <a:close/>
                      <a:moveTo>
                        <a:pt x="57" y="17"/>
                      </a:moveTo>
                      <a:cubicBezTo>
                        <a:pt x="57" y="16"/>
                        <a:pt x="57" y="15"/>
                        <a:pt x="56" y="14"/>
                      </a:cubicBezTo>
                      <a:lnTo>
                        <a:pt x="58" y="14"/>
                      </a:lnTo>
                      <a:cubicBezTo>
                        <a:pt x="59" y="15"/>
                        <a:pt x="59" y="16"/>
                        <a:pt x="58" y="17"/>
                      </a:cubicBezTo>
                      <a:lnTo>
                        <a:pt x="57" y="17"/>
                      </a:lnTo>
                      <a:close/>
                      <a:moveTo>
                        <a:pt x="56" y="14"/>
                      </a:moveTo>
                      <a:cubicBezTo>
                        <a:pt x="56" y="14"/>
                        <a:pt x="56" y="14"/>
                        <a:pt x="56" y="14"/>
                      </a:cubicBezTo>
                      <a:lnTo>
                        <a:pt x="57" y="13"/>
                      </a:lnTo>
                      <a:cubicBezTo>
                        <a:pt x="57" y="13"/>
                        <a:pt x="58" y="14"/>
                        <a:pt x="58" y="14"/>
                      </a:cubicBezTo>
                      <a:lnTo>
                        <a:pt x="56" y="14"/>
                      </a:lnTo>
                      <a:close/>
                      <a:moveTo>
                        <a:pt x="57" y="13"/>
                      </a:moveTo>
                      <a:lnTo>
                        <a:pt x="57" y="13"/>
                      </a:lnTo>
                      <a:lnTo>
                        <a:pt x="57" y="14"/>
                      </a:lnTo>
                      <a:lnTo>
                        <a:pt x="57" y="13"/>
                      </a:lnTo>
                      <a:close/>
                      <a:moveTo>
                        <a:pt x="56" y="14"/>
                      </a:moveTo>
                      <a:lnTo>
                        <a:pt x="56" y="14"/>
                      </a:lnTo>
                      <a:lnTo>
                        <a:pt x="57" y="13"/>
                      </a:lnTo>
                      <a:lnTo>
                        <a:pt x="56" y="14"/>
                      </a:lnTo>
                      <a:close/>
                      <a:moveTo>
                        <a:pt x="56" y="14"/>
                      </a:moveTo>
                      <a:cubicBezTo>
                        <a:pt x="55" y="14"/>
                        <a:pt x="54" y="13"/>
                        <a:pt x="53" y="12"/>
                      </a:cubicBezTo>
                      <a:lnTo>
                        <a:pt x="54" y="11"/>
                      </a:lnTo>
                      <a:cubicBezTo>
                        <a:pt x="55" y="12"/>
                        <a:pt x="56" y="13"/>
                        <a:pt x="57" y="13"/>
                      </a:cubicBezTo>
                      <a:lnTo>
                        <a:pt x="56" y="14"/>
                      </a:lnTo>
                      <a:close/>
                      <a:moveTo>
                        <a:pt x="53" y="12"/>
                      </a:moveTo>
                      <a:cubicBezTo>
                        <a:pt x="51" y="10"/>
                        <a:pt x="49" y="9"/>
                        <a:pt x="47" y="8"/>
                      </a:cubicBezTo>
                      <a:lnTo>
                        <a:pt x="48" y="7"/>
                      </a:lnTo>
                      <a:cubicBezTo>
                        <a:pt x="50" y="8"/>
                        <a:pt x="52" y="9"/>
                        <a:pt x="54" y="11"/>
                      </a:cubicBezTo>
                      <a:lnTo>
                        <a:pt x="53" y="12"/>
                      </a:lnTo>
                      <a:close/>
                      <a:moveTo>
                        <a:pt x="47" y="8"/>
                      </a:moveTo>
                      <a:lnTo>
                        <a:pt x="47" y="8"/>
                      </a:lnTo>
                      <a:close/>
                      <a:moveTo>
                        <a:pt x="47" y="8"/>
                      </a:moveTo>
                      <a:cubicBezTo>
                        <a:pt x="45" y="7"/>
                        <a:pt x="43" y="7"/>
                        <a:pt x="41" y="6"/>
                      </a:cubicBezTo>
                      <a:lnTo>
                        <a:pt x="41" y="5"/>
                      </a:lnTo>
                      <a:cubicBezTo>
                        <a:pt x="43" y="5"/>
                        <a:pt x="45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1" y="6"/>
                      </a:moveTo>
                      <a:cubicBezTo>
                        <a:pt x="39" y="5"/>
                        <a:pt x="37" y="4"/>
                        <a:pt x="34" y="4"/>
                      </a:cubicBezTo>
                      <a:lnTo>
                        <a:pt x="35" y="2"/>
                      </a:lnTo>
                      <a:cubicBezTo>
                        <a:pt x="37" y="3"/>
                        <a:pt x="39" y="4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4" y="4"/>
                      </a:moveTo>
                      <a:cubicBezTo>
                        <a:pt x="34" y="3"/>
                        <a:pt x="34" y="3"/>
                        <a:pt x="34" y="3"/>
                      </a:cubicBezTo>
                      <a:lnTo>
                        <a:pt x="35" y="2"/>
                      </a:lnTo>
                      <a:lnTo>
                        <a:pt x="34" y="4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4" y="3"/>
                      </a:lnTo>
                      <a:lnTo>
                        <a:pt x="35" y="2"/>
                      </a:lnTo>
                      <a:close/>
                      <a:moveTo>
                        <a:pt x="34" y="3"/>
                      </a:moveTo>
                      <a:cubicBezTo>
                        <a:pt x="33" y="3"/>
                        <a:pt x="31" y="2"/>
                        <a:pt x="30" y="4"/>
                      </a:cubicBezTo>
                      <a:lnTo>
                        <a:pt x="29" y="3"/>
                      </a:lnTo>
                      <a:cubicBezTo>
                        <a:pt x="31" y="0"/>
                        <a:pt x="34" y="2"/>
                        <a:pt x="35" y="2"/>
                      </a:cubicBezTo>
                      <a:lnTo>
                        <a:pt x="34" y="3"/>
                      </a:lnTo>
                      <a:close/>
                      <a:moveTo>
                        <a:pt x="29" y="3"/>
                      </a:moveTo>
                      <a:lnTo>
                        <a:pt x="29" y="3"/>
                      </a:lnTo>
                      <a:lnTo>
                        <a:pt x="29" y="4"/>
                      </a:lnTo>
                      <a:lnTo>
                        <a:pt x="29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5" name="Google Shape;2315;p237"/>
                <p:cNvSpPr/>
                <p:nvPr/>
              </p:nvSpPr>
              <p:spPr>
                <a:xfrm>
                  <a:off x="1525" y="3976"/>
                  <a:ext cx="74" cy="52"/>
                </a:xfrm>
                <a:custGeom>
                  <a:rect b="b" l="l" r="r" t="t"/>
                  <a:pathLst>
                    <a:path extrusionOk="0" h="30" w="54">
                      <a:moveTo>
                        <a:pt x="26" y="4"/>
                      </a:moveTo>
                      <a:cubicBezTo>
                        <a:pt x="24" y="5"/>
                        <a:pt x="23" y="7"/>
                        <a:pt x="21" y="7"/>
                      </a:cubicBezTo>
                      <a:cubicBezTo>
                        <a:pt x="13" y="10"/>
                        <a:pt x="0" y="14"/>
                        <a:pt x="4" y="22"/>
                      </a:cubicBezTo>
                      <a:cubicBezTo>
                        <a:pt x="6" y="26"/>
                        <a:pt x="13" y="29"/>
                        <a:pt x="19" y="29"/>
                      </a:cubicBezTo>
                      <a:cubicBezTo>
                        <a:pt x="29" y="28"/>
                        <a:pt x="39" y="30"/>
                        <a:pt x="49" y="28"/>
                      </a:cubicBezTo>
                      <a:cubicBezTo>
                        <a:pt x="48" y="26"/>
                        <a:pt x="54" y="26"/>
                        <a:pt x="52" y="24"/>
                      </a:cubicBezTo>
                      <a:cubicBezTo>
                        <a:pt x="48" y="19"/>
                        <a:pt x="41" y="17"/>
                        <a:pt x="39" y="13"/>
                      </a:cubicBezTo>
                      <a:cubicBezTo>
                        <a:pt x="37" y="11"/>
                        <a:pt x="38" y="7"/>
                        <a:pt x="36" y="5"/>
                      </a:cubicBezTo>
                      <a:cubicBezTo>
                        <a:pt x="34" y="3"/>
                        <a:pt x="32" y="0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237"/>
                <p:cNvSpPr/>
                <p:nvPr/>
              </p:nvSpPr>
              <p:spPr>
                <a:xfrm>
                  <a:off x="1527" y="3976"/>
                  <a:ext cx="72" cy="52"/>
                </a:xfrm>
                <a:custGeom>
                  <a:rect b="b" l="l" r="r" t="t"/>
                  <a:pathLst>
                    <a:path extrusionOk="0" h="30" w="53">
                      <a:moveTo>
                        <a:pt x="25" y="5"/>
                      </a:moveTo>
                      <a:cubicBezTo>
                        <a:pt x="24" y="5"/>
                        <a:pt x="24" y="6"/>
                        <a:pt x="23" y="6"/>
                      </a:cubicBezTo>
                      <a:lnTo>
                        <a:pt x="22" y="5"/>
                      </a:lnTo>
                      <a:cubicBezTo>
                        <a:pt x="22" y="5"/>
                        <a:pt x="23" y="4"/>
                        <a:pt x="24" y="3"/>
                      </a:cubicBezTo>
                      <a:lnTo>
                        <a:pt x="25" y="5"/>
                      </a:lnTo>
                      <a:close/>
                      <a:moveTo>
                        <a:pt x="23" y="6"/>
                      </a:moveTo>
                      <a:cubicBezTo>
                        <a:pt x="22" y="7"/>
                        <a:pt x="22" y="7"/>
                        <a:pt x="21" y="8"/>
                      </a:cubicBezTo>
                      <a:lnTo>
                        <a:pt x="20" y="7"/>
                      </a:lnTo>
                      <a:cubicBezTo>
                        <a:pt x="21" y="6"/>
                        <a:pt x="21" y="6"/>
                        <a:pt x="22" y="5"/>
                      </a:cubicBezTo>
                      <a:lnTo>
                        <a:pt x="23" y="6"/>
                      </a:lnTo>
                      <a:close/>
                      <a:moveTo>
                        <a:pt x="21" y="8"/>
                      </a:moveTo>
                      <a:lnTo>
                        <a:pt x="21" y="8"/>
                      </a:lnTo>
                      <a:lnTo>
                        <a:pt x="20" y="7"/>
                      </a:lnTo>
                      <a:lnTo>
                        <a:pt x="21" y="8"/>
                      </a:lnTo>
                      <a:close/>
                      <a:moveTo>
                        <a:pt x="21" y="8"/>
                      </a:moveTo>
                      <a:cubicBezTo>
                        <a:pt x="17" y="9"/>
                        <a:pt x="11" y="11"/>
                        <a:pt x="7" y="13"/>
                      </a:cubicBezTo>
                      <a:lnTo>
                        <a:pt x="6" y="12"/>
                      </a:lnTo>
                      <a:cubicBezTo>
                        <a:pt x="10" y="10"/>
                        <a:pt x="16" y="8"/>
                        <a:pt x="20" y="7"/>
                      </a:cubicBezTo>
                      <a:lnTo>
                        <a:pt x="21" y="8"/>
                      </a:lnTo>
                      <a:close/>
                      <a:moveTo>
                        <a:pt x="7" y="13"/>
                      </a:moveTo>
                      <a:cubicBezTo>
                        <a:pt x="4" y="16"/>
                        <a:pt x="2" y="18"/>
                        <a:pt x="4" y="22"/>
                      </a:cubicBezTo>
                      <a:lnTo>
                        <a:pt x="2" y="22"/>
                      </a:lnTo>
                      <a:cubicBezTo>
                        <a:pt x="0" y="18"/>
                        <a:pt x="2" y="15"/>
                        <a:pt x="6" y="12"/>
                      </a:cubicBezTo>
                      <a:lnTo>
                        <a:pt x="7" y="13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3" y="22"/>
                      </a:lnTo>
                      <a:lnTo>
                        <a:pt x="4" y="22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2" y="22"/>
                      </a:lnTo>
                      <a:lnTo>
                        <a:pt x="4" y="22"/>
                      </a:lnTo>
                      <a:close/>
                      <a:moveTo>
                        <a:pt x="2" y="22"/>
                      </a:moveTo>
                      <a:lnTo>
                        <a:pt x="2" y="22"/>
                      </a:lnTo>
                      <a:lnTo>
                        <a:pt x="3" y="22"/>
                      </a:lnTo>
                      <a:lnTo>
                        <a:pt x="2" y="22"/>
                      </a:lnTo>
                      <a:close/>
                      <a:moveTo>
                        <a:pt x="4" y="22"/>
                      </a:moveTo>
                      <a:cubicBezTo>
                        <a:pt x="4" y="22"/>
                        <a:pt x="4" y="23"/>
                        <a:pt x="5" y="23"/>
                      </a:cubicBezTo>
                      <a:lnTo>
                        <a:pt x="4" y="24"/>
                      </a:lnTo>
                      <a:cubicBezTo>
                        <a:pt x="3" y="24"/>
                        <a:pt x="3" y="23"/>
                        <a:pt x="2" y="22"/>
                      </a:cubicBezTo>
                      <a:lnTo>
                        <a:pt x="4" y="22"/>
                      </a:lnTo>
                      <a:close/>
                      <a:moveTo>
                        <a:pt x="5" y="23"/>
                      </a:moveTo>
                      <a:cubicBezTo>
                        <a:pt x="5" y="24"/>
                        <a:pt x="6" y="24"/>
                        <a:pt x="6" y="25"/>
                      </a:cubicBezTo>
                      <a:lnTo>
                        <a:pt x="5" y="26"/>
                      </a:lnTo>
                      <a:cubicBezTo>
                        <a:pt x="5" y="25"/>
                        <a:pt x="4" y="25"/>
                        <a:pt x="4" y="24"/>
                      </a:cubicBezTo>
                      <a:lnTo>
                        <a:pt x="5" y="23"/>
                      </a:lnTo>
                      <a:close/>
                      <a:moveTo>
                        <a:pt x="6" y="25"/>
                      </a:moveTo>
                      <a:cubicBezTo>
                        <a:pt x="9" y="27"/>
                        <a:pt x="14" y="29"/>
                        <a:pt x="18" y="28"/>
                      </a:cubicBezTo>
                      <a:lnTo>
                        <a:pt x="18" y="30"/>
                      </a:lnTo>
                      <a:cubicBezTo>
                        <a:pt x="13" y="30"/>
                        <a:pt x="9" y="28"/>
                        <a:pt x="5" y="26"/>
                      </a:cubicBezTo>
                      <a:lnTo>
                        <a:pt x="6" y="25"/>
                      </a:lnTo>
                      <a:close/>
                      <a:moveTo>
                        <a:pt x="18" y="30"/>
                      </a:moveTo>
                      <a:lnTo>
                        <a:pt x="18" y="30"/>
                      </a:lnTo>
                      <a:lnTo>
                        <a:pt x="18" y="29"/>
                      </a:lnTo>
                      <a:lnTo>
                        <a:pt x="18" y="30"/>
                      </a:lnTo>
                      <a:close/>
                      <a:moveTo>
                        <a:pt x="17" y="28"/>
                      </a:moveTo>
                      <a:cubicBezTo>
                        <a:pt x="22" y="28"/>
                        <a:pt x="27" y="28"/>
                        <a:pt x="32" y="28"/>
                      </a:cubicBezTo>
                      <a:lnTo>
                        <a:pt x="32" y="29"/>
                      </a:lnTo>
                      <a:cubicBezTo>
                        <a:pt x="27" y="29"/>
                        <a:pt x="22" y="29"/>
                        <a:pt x="18" y="30"/>
                      </a:cubicBezTo>
                      <a:lnTo>
                        <a:pt x="17" y="28"/>
                      </a:lnTo>
                      <a:close/>
                      <a:moveTo>
                        <a:pt x="32" y="28"/>
                      </a:moveTo>
                      <a:cubicBezTo>
                        <a:pt x="37" y="28"/>
                        <a:pt x="43" y="28"/>
                        <a:pt x="48" y="28"/>
                      </a:cubicBezTo>
                      <a:lnTo>
                        <a:pt x="48" y="29"/>
                      </a:lnTo>
                      <a:cubicBezTo>
                        <a:pt x="43" y="30"/>
                        <a:pt x="37" y="29"/>
                        <a:pt x="32" y="29"/>
                      </a:cubicBezTo>
                      <a:lnTo>
                        <a:pt x="32" y="28"/>
                      </a:lnTo>
                      <a:close/>
                      <a:moveTo>
                        <a:pt x="49" y="28"/>
                      </a:moveTo>
                      <a:lnTo>
                        <a:pt x="49" y="29"/>
                      </a:lnTo>
                      <a:lnTo>
                        <a:pt x="48" y="29"/>
                      </a:lnTo>
                      <a:lnTo>
                        <a:pt x="48" y="28"/>
                      </a:lnTo>
                      <a:lnTo>
                        <a:pt x="49" y="28"/>
                      </a:lnTo>
                      <a:close/>
                      <a:moveTo>
                        <a:pt x="47" y="28"/>
                      </a:moveTo>
                      <a:cubicBezTo>
                        <a:pt x="47" y="27"/>
                        <a:pt x="48" y="26"/>
                        <a:pt x="49" y="26"/>
                      </a:cubicBezTo>
                      <a:lnTo>
                        <a:pt x="50" y="27"/>
                      </a:lnTo>
                      <a:cubicBezTo>
                        <a:pt x="49" y="27"/>
                        <a:pt x="49" y="28"/>
                        <a:pt x="49" y="28"/>
                      </a:cubicBezTo>
                      <a:lnTo>
                        <a:pt x="47" y="28"/>
                      </a:lnTo>
                      <a:close/>
                      <a:moveTo>
                        <a:pt x="49" y="26"/>
                      </a:moveTo>
                      <a:lnTo>
                        <a:pt x="49" y="26"/>
                      </a:lnTo>
                      <a:lnTo>
                        <a:pt x="50" y="26"/>
                      </a:lnTo>
                      <a:lnTo>
                        <a:pt x="49" y="26"/>
                      </a:lnTo>
                      <a:close/>
                      <a:moveTo>
                        <a:pt x="49" y="26"/>
                      </a:moveTo>
                      <a:cubicBezTo>
                        <a:pt x="50" y="25"/>
                        <a:pt x="51" y="25"/>
                        <a:pt x="50" y="24"/>
                      </a:cubicBezTo>
                      <a:lnTo>
                        <a:pt x="51" y="23"/>
                      </a:lnTo>
                      <a:cubicBezTo>
                        <a:pt x="53" y="25"/>
                        <a:pt x="51" y="26"/>
                        <a:pt x="50" y="27"/>
                      </a:cubicBezTo>
                      <a:lnTo>
                        <a:pt x="49" y="26"/>
                      </a:lnTo>
                      <a:close/>
                      <a:moveTo>
                        <a:pt x="51" y="23"/>
                      </a:moveTo>
                      <a:lnTo>
                        <a:pt x="51" y="23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0" y="24"/>
                      </a:moveTo>
                      <a:cubicBezTo>
                        <a:pt x="48" y="22"/>
                        <a:pt x="46" y="21"/>
                        <a:pt x="44" y="19"/>
                      </a:cubicBezTo>
                      <a:lnTo>
                        <a:pt x="45" y="18"/>
                      </a:lnTo>
                      <a:cubicBezTo>
                        <a:pt x="47" y="20"/>
                        <a:pt x="49" y="21"/>
                        <a:pt x="51" y="23"/>
                      </a:cubicBezTo>
                      <a:lnTo>
                        <a:pt x="50" y="24"/>
                      </a:lnTo>
                      <a:close/>
                      <a:moveTo>
                        <a:pt x="44" y="19"/>
                      </a:moveTo>
                      <a:cubicBezTo>
                        <a:pt x="41" y="18"/>
                        <a:pt x="39" y="16"/>
                        <a:pt x="37" y="13"/>
                      </a:cubicBezTo>
                      <a:lnTo>
                        <a:pt x="38" y="13"/>
                      </a:lnTo>
                      <a:cubicBezTo>
                        <a:pt x="40" y="15"/>
                        <a:pt x="42" y="17"/>
                        <a:pt x="45" y="18"/>
                      </a:cubicBezTo>
                      <a:lnTo>
                        <a:pt x="44" y="19"/>
                      </a:lnTo>
                      <a:close/>
                      <a:moveTo>
                        <a:pt x="38" y="13"/>
                      </a:moveTo>
                      <a:lnTo>
                        <a:pt x="38" y="13"/>
                      </a:lnTo>
                      <a:close/>
                      <a:moveTo>
                        <a:pt x="37" y="13"/>
                      </a:moveTo>
                      <a:cubicBezTo>
                        <a:pt x="36" y="12"/>
                        <a:pt x="36" y="11"/>
                        <a:pt x="36" y="9"/>
                      </a:cubicBezTo>
                      <a:lnTo>
                        <a:pt x="37" y="9"/>
                      </a:lnTo>
                      <a:cubicBezTo>
                        <a:pt x="38" y="11"/>
                        <a:pt x="38" y="12"/>
                        <a:pt x="38" y="13"/>
                      </a:cubicBezTo>
                      <a:lnTo>
                        <a:pt x="37" y="13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  <a:moveTo>
                        <a:pt x="36" y="9"/>
                      </a:moveTo>
                      <a:cubicBezTo>
                        <a:pt x="36" y="8"/>
                        <a:pt x="36" y="7"/>
                        <a:pt x="35" y="6"/>
                      </a:cubicBezTo>
                      <a:lnTo>
                        <a:pt x="36" y="5"/>
                      </a:lnTo>
                      <a:cubicBezTo>
                        <a:pt x="37" y="6"/>
                        <a:pt x="37" y="8"/>
                        <a:pt x="37" y="9"/>
                      </a:cubicBezTo>
                      <a:lnTo>
                        <a:pt x="36" y="9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5"/>
                      </a:lnTo>
                      <a:lnTo>
                        <a:pt x="36" y="5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6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5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cubicBezTo>
                        <a:pt x="34" y="5"/>
                        <a:pt x="34" y="5"/>
                        <a:pt x="34" y="5"/>
                      </a:cubicBezTo>
                      <a:lnTo>
                        <a:pt x="35" y="4"/>
                      </a:lnTo>
                      <a:cubicBezTo>
                        <a:pt x="35" y="4"/>
                        <a:pt x="35" y="5"/>
                        <a:pt x="36" y="5"/>
                      </a:cubicBezTo>
                      <a:lnTo>
                        <a:pt x="35" y="6"/>
                      </a:lnTo>
                      <a:close/>
                      <a:moveTo>
                        <a:pt x="34" y="5"/>
                      </a:moveTo>
                      <a:cubicBezTo>
                        <a:pt x="32" y="3"/>
                        <a:pt x="30" y="1"/>
                        <a:pt x="25" y="5"/>
                      </a:cubicBezTo>
                      <a:lnTo>
                        <a:pt x="24" y="3"/>
                      </a:lnTo>
                      <a:cubicBezTo>
                        <a:pt x="30" y="0"/>
                        <a:pt x="33" y="2"/>
                        <a:pt x="35" y="4"/>
                      </a:cubicBezTo>
                      <a:lnTo>
                        <a:pt x="34" y="5"/>
                      </a:lnTo>
                      <a:close/>
                      <a:moveTo>
                        <a:pt x="25" y="5"/>
                      </a:moveTo>
                      <a:lnTo>
                        <a:pt x="25" y="5"/>
                      </a:lnTo>
                      <a:lnTo>
                        <a:pt x="25" y="4"/>
                      </a:lnTo>
                      <a:lnTo>
                        <a:pt x="25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237"/>
                <p:cNvSpPr/>
                <p:nvPr/>
              </p:nvSpPr>
              <p:spPr>
                <a:xfrm>
                  <a:off x="1663" y="3960"/>
                  <a:ext cx="42" cy="43"/>
                </a:xfrm>
                <a:custGeom>
                  <a:rect b="b" l="l" r="r" t="t"/>
                  <a:pathLst>
                    <a:path extrusionOk="0" h="25" w="31">
                      <a:moveTo>
                        <a:pt x="25" y="8"/>
                      </a:moveTo>
                      <a:lnTo>
                        <a:pt x="25" y="8"/>
                      </a:lnTo>
                      <a:lnTo>
                        <a:pt x="25" y="7"/>
                      </a:lnTo>
                      <a:lnTo>
                        <a:pt x="25" y="8"/>
                      </a:lnTo>
                      <a:close/>
                      <a:moveTo>
                        <a:pt x="25" y="8"/>
                      </a:moveTo>
                      <a:cubicBezTo>
                        <a:pt x="23" y="7"/>
                        <a:pt x="21" y="6"/>
                        <a:pt x="20" y="5"/>
                      </a:cubicBezTo>
                      <a:lnTo>
                        <a:pt x="21" y="4"/>
                      </a:lnTo>
                      <a:cubicBezTo>
                        <a:pt x="22" y="5"/>
                        <a:pt x="24" y="6"/>
                        <a:pt x="25" y="7"/>
                      </a:cubicBezTo>
                      <a:lnTo>
                        <a:pt x="25" y="8"/>
                      </a:lnTo>
                      <a:close/>
                      <a:moveTo>
                        <a:pt x="20" y="5"/>
                      </a:moveTo>
                      <a:cubicBezTo>
                        <a:pt x="17" y="3"/>
                        <a:pt x="14" y="1"/>
                        <a:pt x="11" y="3"/>
                      </a:cubicBezTo>
                      <a:lnTo>
                        <a:pt x="10" y="2"/>
                      </a:lnTo>
                      <a:cubicBezTo>
                        <a:pt x="14" y="0"/>
                        <a:pt x="17" y="2"/>
                        <a:pt x="21" y="4"/>
                      </a:cubicBezTo>
                      <a:lnTo>
                        <a:pt x="20" y="5"/>
                      </a:lnTo>
                      <a:close/>
                      <a:moveTo>
                        <a:pt x="11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cubicBezTo>
                        <a:pt x="10" y="3"/>
                        <a:pt x="9" y="4"/>
                        <a:pt x="8" y="4"/>
                      </a:cubicBezTo>
                      <a:lnTo>
                        <a:pt x="7" y="3"/>
                      </a:lnTo>
                      <a:cubicBezTo>
                        <a:pt x="8" y="3"/>
                        <a:pt x="9" y="2"/>
                        <a:pt x="10" y="2"/>
                      </a:cubicBezTo>
                      <a:lnTo>
                        <a:pt x="10" y="3"/>
                      </a:lnTo>
                      <a:close/>
                      <a:moveTo>
                        <a:pt x="8" y="4"/>
                      </a:moveTo>
                      <a:cubicBezTo>
                        <a:pt x="7" y="5"/>
                        <a:pt x="7" y="5"/>
                        <a:pt x="6" y="6"/>
                      </a:cubicBezTo>
                      <a:lnTo>
                        <a:pt x="5" y="5"/>
                      </a:lnTo>
                      <a:cubicBezTo>
                        <a:pt x="5" y="5"/>
                        <a:pt x="6" y="4"/>
                        <a:pt x="7" y="3"/>
                      </a:cubicBezTo>
                      <a:lnTo>
                        <a:pt x="8" y="4"/>
                      </a:lnTo>
                      <a:close/>
                      <a:moveTo>
                        <a:pt x="6" y="6"/>
                      </a:moveTo>
                      <a:cubicBezTo>
                        <a:pt x="3" y="10"/>
                        <a:pt x="1" y="15"/>
                        <a:pt x="1" y="19"/>
                      </a:cubicBezTo>
                      <a:lnTo>
                        <a:pt x="0" y="19"/>
                      </a:lnTo>
                      <a:cubicBezTo>
                        <a:pt x="0" y="15"/>
                        <a:pt x="1" y="10"/>
                        <a:pt x="5" y="5"/>
                      </a:cubicBezTo>
                      <a:lnTo>
                        <a:pt x="6" y="6"/>
                      </a:lnTo>
                      <a:close/>
                      <a:moveTo>
                        <a:pt x="1" y="19"/>
                      </a:moveTo>
                      <a:lnTo>
                        <a:pt x="1" y="19"/>
                      </a:lnTo>
                      <a:close/>
                      <a:moveTo>
                        <a:pt x="1" y="19"/>
                      </a:moveTo>
                      <a:cubicBezTo>
                        <a:pt x="1" y="22"/>
                        <a:pt x="4" y="23"/>
                        <a:pt x="7" y="23"/>
                      </a:cubicBezTo>
                      <a:lnTo>
                        <a:pt x="7" y="25"/>
                      </a:lnTo>
                      <a:cubicBezTo>
                        <a:pt x="3" y="24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7" y="23"/>
                      </a:moveTo>
                      <a:cubicBezTo>
                        <a:pt x="12" y="23"/>
                        <a:pt x="19" y="21"/>
                        <a:pt x="24" y="20"/>
                      </a:cubicBezTo>
                      <a:lnTo>
                        <a:pt x="24" y="21"/>
                      </a:lnTo>
                      <a:cubicBezTo>
                        <a:pt x="19" y="22"/>
                        <a:pt x="12" y="25"/>
                        <a:pt x="7" y="25"/>
                      </a:cubicBezTo>
                      <a:lnTo>
                        <a:pt x="7" y="23"/>
                      </a:lnTo>
                      <a:close/>
                      <a:moveTo>
                        <a:pt x="24" y="20"/>
                      </a:moveTo>
                      <a:cubicBezTo>
                        <a:pt x="24" y="20"/>
                        <a:pt x="25" y="20"/>
                        <a:pt x="26" y="19"/>
                      </a:cubicBezTo>
                      <a:lnTo>
                        <a:pt x="26" y="20"/>
                      </a:lnTo>
                      <a:lnTo>
                        <a:pt x="24" y="21"/>
                      </a:lnTo>
                      <a:lnTo>
                        <a:pt x="24" y="20"/>
                      </a:lnTo>
                      <a:close/>
                      <a:moveTo>
                        <a:pt x="26" y="19"/>
                      </a:moveTo>
                      <a:lnTo>
                        <a:pt x="26" y="19"/>
                      </a:lnTo>
                      <a:lnTo>
                        <a:pt x="26" y="20"/>
                      </a:lnTo>
                      <a:lnTo>
                        <a:pt x="26" y="19"/>
                      </a:lnTo>
                      <a:close/>
                      <a:moveTo>
                        <a:pt x="26" y="19"/>
                      </a:moveTo>
                      <a:cubicBezTo>
                        <a:pt x="26" y="19"/>
                        <a:pt x="27" y="19"/>
                        <a:pt x="28" y="18"/>
                      </a:cubicBezTo>
                      <a:lnTo>
                        <a:pt x="29" y="19"/>
                      </a:lnTo>
                      <a:cubicBezTo>
                        <a:pt x="28" y="20"/>
                        <a:pt x="27" y="20"/>
                        <a:pt x="26" y="20"/>
                      </a:cubicBezTo>
                      <a:lnTo>
                        <a:pt x="26" y="19"/>
                      </a:lnTo>
                      <a:close/>
                      <a:moveTo>
                        <a:pt x="28" y="18"/>
                      </a:moveTo>
                      <a:cubicBezTo>
                        <a:pt x="29" y="17"/>
                        <a:pt x="29" y="17"/>
                        <a:pt x="29" y="16"/>
                      </a:cubicBezTo>
                      <a:lnTo>
                        <a:pt x="31" y="16"/>
                      </a:lnTo>
                      <a:cubicBezTo>
                        <a:pt x="31" y="17"/>
                        <a:pt x="30" y="18"/>
                        <a:pt x="29" y="19"/>
                      </a:cubicBezTo>
                      <a:lnTo>
                        <a:pt x="28" y="18"/>
                      </a:lnTo>
                      <a:close/>
                      <a:moveTo>
                        <a:pt x="29" y="16"/>
                      </a:moveTo>
                      <a:cubicBezTo>
                        <a:pt x="30" y="15"/>
                        <a:pt x="30" y="14"/>
                        <a:pt x="29" y="13"/>
                      </a:cubicBezTo>
                      <a:lnTo>
                        <a:pt x="31" y="12"/>
                      </a:lnTo>
                      <a:cubicBezTo>
                        <a:pt x="31" y="14"/>
                        <a:pt x="31" y="15"/>
                        <a:pt x="31" y="16"/>
                      </a:cubicBezTo>
                      <a:lnTo>
                        <a:pt x="29" y="16"/>
                      </a:lnTo>
                      <a:close/>
                      <a:moveTo>
                        <a:pt x="29" y="13"/>
                      </a:moveTo>
                      <a:cubicBezTo>
                        <a:pt x="29" y="11"/>
                        <a:pt x="27" y="9"/>
                        <a:pt x="25" y="8"/>
                      </a:cubicBezTo>
                      <a:lnTo>
                        <a:pt x="26" y="7"/>
                      </a:lnTo>
                      <a:cubicBezTo>
                        <a:pt x="28" y="9"/>
                        <a:pt x="30" y="11"/>
                        <a:pt x="31" y="12"/>
                      </a:cubicBezTo>
                      <a:lnTo>
                        <a:pt x="29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8" name="Google Shape;2318;p237"/>
                <p:cNvSpPr/>
                <p:nvPr/>
              </p:nvSpPr>
              <p:spPr>
                <a:xfrm>
                  <a:off x="1637" y="4000"/>
                  <a:ext cx="45" cy="27"/>
                </a:xfrm>
                <a:custGeom>
                  <a:rect b="b" l="l" r="r" t="t"/>
                  <a:pathLst>
                    <a:path extrusionOk="0" h="16" w="33">
                      <a:moveTo>
                        <a:pt x="26" y="9"/>
                      </a:moveTo>
                      <a:cubicBezTo>
                        <a:pt x="23" y="4"/>
                        <a:pt x="16" y="0"/>
                        <a:pt x="9" y="2"/>
                      </a:cubicBezTo>
                      <a:cubicBezTo>
                        <a:pt x="4" y="4"/>
                        <a:pt x="2" y="9"/>
                        <a:pt x="0" y="14"/>
                      </a:cubicBezTo>
                      <a:cubicBezTo>
                        <a:pt x="11" y="16"/>
                        <a:pt x="22" y="13"/>
                        <a:pt x="33" y="12"/>
                      </a:cubicBezTo>
                      <a:cubicBezTo>
                        <a:pt x="32" y="10"/>
                        <a:pt x="28" y="11"/>
                        <a:pt x="26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9" name="Google Shape;2319;p237"/>
                <p:cNvSpPr/>
                <p:nvPr/>
              </p:nvSpPr>
              <p:spPr>
                <a:xfrm>
                  <a:off x="1636" y="4000"/>
                  <a:ext cx="47" cy="27"/>
                </a:xfrm>
                <a:custGeom>
                  <a:rect b="b" l="l" r="r" t="t"/>
                  <a:pathLst>
                    <a:path extrusionOk="0" h="16" w="35">
                      <a:moveTo>
                        <a:pt x="27" y="9"/>
                      </a:moveTo>
                      <a:lnTo>
                        <a:pt x="27" y="9"/>
                      </a:lnTo>
                      <a:lnTo>
                        <a:pt x="28" y="9"/>
                      </a:ln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cubicBezTo>
                        <a:pt x="26" y="9"/>
                        <a:pt x="26" y="8"/>
                        <a:pt x="25" y="8"/>
                      </a:cubicBezTo>
                      <a:lnTo>
                        <a:pt x="26" y="7"/>
                      </a:lnTo>
                      <a:cubicBezTo>
                        <a:pt x="27" y="7"/>
                        <a:pt x="28" y="8"/>
                        <a:pt x="28" y="9"/>
                      </a:cubicBezTo>
                      <a:lnTo>
                        <a:pt x="27" y="9"/>
                      </a:lnTo>
                      <a:close/>
                      <a:moveTo>
                        <a:pt x="25" y="8"/>
                      </a:moveTo>
                      <a:cubicBezTo>
                        <a:pt x="25" y="7"/>
                        <a:pt x="24" y="6"/>
                        <a:pt x="23" y="6"/>
                      </a:cubicBezTo>
                      <a:lnTo>
                        <a:pt x="24" y="5"/>
                      </a:lnTo>
                      <a:cubicBezTo>
                        <a:pt x="25" y="5"/>
                        <a:pt x="26" y="6"/>
                        <a:pt x="26" y="7"/>
                      </a:cubicBezTo>
                      <a:lnTo>
                        <a:pt x="25" y="8"/>
                      </a:lnTo>
                      <a:close/>
                      <a:moveTo>
                        <a:pt x="23" y="6"/>
                      </a:moveTo>
                      <a:cubicBezTo>
                        <a:pt x="20" y="3"/>
                        <a:pt x="15" y="1"/>
                        <a:pt x="11" y="3"/>
                      </a:cubicBezTo>
                      <a:lnTo>
                        <a:pt x="10" y="2"/>
                      </a:lnTo>
                      <a:cubicBezTo>
                        <a:pt x="15" y="0"/>
                        <a:pt x="21" y="2"/>
                        <a:pt x="24" y="5"/>
                      </a:cubicBezTo>
                      <a:lnTo>
                        <a:pt x="23" y="6"/>
                      </a:lnTo>
                      <a:close/>
                      <a:moveTo>
                        <a:pt x="11" y="3"/>
                      </a:move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1" y="3"/>
                      </a:moveTo>
                      <a:cubicBezTo>
                        <a:pt x="8" y="3"/>
                        <a:pt x="6" y="5"/>
                        <a:pt x="5" y="7"/>
                      </a:cubicBezTo>
                      <a:lnTo>
                        <a:pt x="4" y="7"/>
                      </a:lnTo>
                      <a:cubicBezTo>
                        <a:pt x="5" y="4"/>
                        <a:pt x="7" y="2"/>
                        <a:pt x="10" y="2"/>
                      </a:cubicBezTo>
                      <a:lnTo>
                        <a:pt x="11" y="3"/>
                      </a:lnTo>
                      <a:close/>
                      <a:moveTo>
                        <a:pt x="5" y="7"/>
                      </a:moveTo>
                      <a:cubicBezTo>
                        <a:pt x="3" y="9"/>
                        <a:pt x="2" y="12"/>
                        <a:pt x="1" y="14"/>
                      </a:cubicBezTo>
                      <a:lnTo>
                        <a:pt x="0" y="14"/>
                      </a:lnTo>
                      <a:cubicBezTo>
                        <a:pt x="1" y="12"/>
                        <a:pt x="2" y="9"/>
                        <a:pt x="4" y="7"/>
                      </a:cubicBezTo>
                      <a:lnTo>
                        <a:pt x="5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0" y="14"/>
                      </a:lnTo>
                      <a:lnTo>
                        <a:pt x="1" y="14"/>
                      </a:lnTo>
                      <a:lnTo>
                        <a:pt x="0" y="15"/>
                      </a:lnTo>
                      <a:close/>
                      <a:moveTo>
                        <a:pt x="1" y="14"/>
                      </a:moveTo>
                      <a:cubicBezTo>
                        <a:pt x="10" y="15"/>
                        <a:pt x="18" y="13"/>
                        <a:pt x="26" y="12"/>
                      </a:cubicBezTo>
                      <a:lnTo>
                        <a:pt x="27" y="14"/>
                      </a:lnTo>
                      <a:cubicBezTo>
                        <a:pt x="18" y="15"/>
                        <a:pt x="10" y="16"/>
                        <a:pt x="0" y="15"/>
                      </a:cubicBezTo>
                      <a:lnTo>
                        <a:pt x="1" y="14"/>
                      </a:lnTo>
                      <a:close/>
                      <a:moveTo>
                        <a:pt x="26" y="12"/>
                      </a:moveTo>
                      <a:cubicBezTo>
                        <a:pt x="29" y="12"/>
                        <a:pt x="31" y="12"/>
                        <a:pt x="34" y="11"/>
                      </a:cubicBezTo>
                      <a:lnTo>
                        <a:pt x="34" y="13"/>
                      </a:lnTo>
                      <a:cubicBezTo>
                        <a:pt x="31" y="13"/>
                        <a:pt x="29" y="13"/>
                        <a:pt x="27" y="14"/>
                      </a:cubicBezTo>
                      <a:lnTo>
                        <a:pt x="26" y="12"/>
                      </a:lnTo>
                      <a:close/>
                      <a:moveTo>
                        <a:pt x="34" y="12"/>
                      </a:moveTo>
                      <a:lnTo>
                        <a:pt x="35" y="13"/>
                      </a:lnTo>
                      <a:lnTo>
                        <a:pt x="34" y="13"/>
                      </a:lnTo>
                      <a:lnTo>
                        <a:pt x="34" y="12"/>
                      </a:lnTo>
                      <a:close/>
                      <a:moveTo>
                        <a:pt x="33" y="12"/>
                      </a:moveTo>
                      <a:cubicBezTo>
                        <a:pt x="33" y="11"/>
                        <a:pt x="32" y="11"/>
                        <a:pt x="31" y="11"/>
                      </a:cubicBezTo>
                      <a:lnTo>
                        <a:pt x="31" y="10"/>
                      </a:lnTo>
                      <a:cubicBezTo>
                        <a:pt x="33" y="10"/>
                        <a:pt x="34" y="10"/>
                        <a:pt x="34" y="12"/>
                      </a:cubicBezTo>
                      <a:lnTo>
                        <a:pt x="33" y="12"/>
                      </a:lnTo>
                      <a:close/>
                      <a:moveTo>
                        <a:pt x="31" y="11"/>
                      </a:moveTo>
                      <a:cubicBezTo>
                        <a:pt x="29" y="11"/>
                        <a:pt x="28" y="11"/>
                        <a:pt x="27" y="9"/>
                      </a:cubicBezTo>
                      <a:lnTo>
                        <a:pt x="28" y="9"/>
                      </a:lnTo>
                      <a:cubicBezTo>
                        <a:pt x="29" y="10"/>
                        <a:pt x="30" y="10"/>
                        <a:pt x="31" y="10"/>
                      </a:cubicBezTo>
                      <a:lnTo>
                        <a:pt x="31" y="11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237"/>
                <p:cNvSpPr/>
                <p:nvPr/>
              </p:nvSpPr>
              <p:spPr>
                <a:xfrm>
                  <a:off x="1707" y="3975"/>
                  <a:ext cx="67" cy="56"/>
                </a:xfrm>
                <a:custGeom>
                  <a:rect b="b" l="l" r="r" t="t"/>
                  <a:pathLst>
                    <a:path extrusionOk="0" h="33" w="49">
                      <a:moveTo>
                        <a:pt x="28" y="0"/>
                      </a:moveTo>
                      <a:cubicBezTo>
                        <a:pt x="15" y="2"/>
                        <a:pt x="5" y="10"/>
                        <a:pt x="4" y="21"/>
                      </a:cubicBezTo>
                      <a:cubicBezTo>
                        <a:pt x="4" y="22"/>
                        <a:pt x="0" y="25"/>
                        <a:pt x="1" y="25"/>
                      </a:cubicBezTo>
                      <a:cubicBezTo>
                        <a:pt x="13" y="33"/>
                        <a:pt x="30" y="28"/>
                        <a:pt x="44" y="27"/>
                      </a:cubicBezTo>
                      <a:cubicBezTo>
                        <a:pt x="49" y="27"/>
                        <a:pt x="48" y="20"/>
                        <a:pt x="46" y="17"/>
                      </a:cubicBezTo>
                      <a:cubicBezTo>
                        <a:pt x="44" y="13"/>
                        <a:pt x="44" y="8"/>
                        <a:pt x="40" y="5"/>
                      </a:cubicBezTo>
                      <a:cubicBezTo>
                        <a:pt x="37" y="2"/>
                        <a:pt x="33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237"/>
                <p:cNvSpPr/>
                <p:nvPr/>
              </p:nvSpPr>
              <p:spPr>
                <a:xfrm>
                  <a:off x="1707" y="3975"/>
                  <a:ext cx="67" cy="53"/>
                </a:xfrm>
                <a:custGeom>
                  <a:rect b="b" l="l" r="r" t="t"/>
                  <a:pathLst>
                    <a:path extrusionOk="0" h="31" w="49">
                      <a:moveTo>
                        <a:pt x="28" y="1"/>
                      </a:moveTo>
                      <a:lnTo>
                        <a:pt x="28" y="1"/>
                      </a:lnTo>
                      <a:lnTo>
                        <a:pt x="28" y="0"/>
                      </a:lnTo>
                      <a:lnTo>
                        <a:pt x="28" y="1"/>
                      </a:lnTo>
                      <a:close/>
                      <a:moveTo>
                        <a:pt x="28" y="1"/>
                      </a:moveTo>
                      <a:cubicBezTo>
                        <a:pt x="26" y="1"/>
                        <a:pt x="24" y="2"/>
                        <a:pt x="23" y="2"/>
                      </a:cubicBezTo>
                      <a:lnTo>
                        <a:pt x="22" y="1"/>
                      </a:lnTo>
                      <a:cubicBezTo>
                        <a:pt x="24" y="0"/>
                        <a:pt x="26" y="0"/>
                        <a:pt x="28" y="0"/>
                      </a:cubicBezTo>
                      <a:lnTo>
                        <a:pt x="28" y="1"/>
                      </a:lnTo>
                      <a:close/>
                      <a:moveTo>
                        <a:pt x="23" y="2"/>
                      </a:moveTo>
                      <a:cubicBezTo>
                        <a:pt x="21" y="3"/>
                        <a:pt x="20" y="3"/>
                        <a:pt x="18" y="4"/>
                      </a:cubicBezTo>
                      <a:lnTo>
                        <a:pt x="18" y="3"/>
                      </a:lnTo>
                      <a:cubicBezTo>
                        <a:pt x="19" y="2"/>
                        <a:pt x="21" y="1"/>
                        <a:pt x="22" y="1"/>
                      </a:cubicBezTo>
                      <a:lnTo>
                        <a:pt x="23" y="2"/>
                      </a:lnTo>
                      <a:close/>
                      <a:moveTo>
                        <a:pt x="18" y="4"/>
                      </a:moveTo>
                      <a:cubicBezTo>
                        <a:pt x="11" y="7"/>
                        <a:pt x="6" y="13"/>
                        <a:pt x="5" y="21"/>
                      </a:cubicBezTo>
                      <a:lnTo>
                        <a:pt x="4" y="21"/>
                      </a:lnTo>
                      <a:cubicBezTo>
                        <a:pt x="4" y="13"/>
                        <a:pt x="10" y="6"/>
                        <a:pt x="18" y="3"/>
                      </a:cubicBezTo>
                      <a:lnTo>
                        <a:pt x="18" y="4"/>
                      </a:lnTo>
                      <a:close/>
                      <a:moveTo>
                        <a:pt x="4" y="21"/>
                      </a:moveTo>
                      <a:lnTo>
                        <a:pt x="4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cubicBezTo>
                        <a:pt x="5" y="22"/>
                        <a:pt x="4" y="23"/>
                        <a:pt x="3" y="24"/>
                      </a:cubicBezTo>
                      <a:lnTo>
                        <a:pt x="2" y="23"/>
                      </a:lnTo>
                      <a:cubicBezTo>
                        <a:pt x="3" y="22"/>
                        <a:pt x="4" y="21"/>
                        <a:pt x="4" y="21"/>
                      </a:cubicBezTo>
                      <a:lnTo>
                        <a:pt x="5" y="21"/>
                      </a:lnTo>
                      <a:close/>
                      <a:moveTo>
                        <a:pt x="3" y="24"/>
                      </a:moveTo>
                      <a:cubicBezTo>
                        <a:pt x="2" y="24"/>
                        <a:pt x="1" y="25"/>
                        <a:pt x="1" y="25"/>
                      </a:cubicBezTo>
                      <a:lnTo>
                        <a:pt x="0" y="24"/>
                      </a:lnTo>
                      <a:cubicBezTo>
                        <a:pt x="0" y="24"/>
                        <a:pt x="1" y="23"/>
                        <a:pt x="2" y="23"/>
                      </a:cubicBezTo>
                      <a:lnTo>
                        <a:pt x="3" y="24"/>
                      </a:lnTo>
                      <a:close/>
                      <a:moveTo>
                        <a:pt x="1" y="25"/>
                      </a:moveTo>
                      <a:cubicBezTo>
                        <a:pt x="1" y="25"/>
                        <a:pt x="1" y="24"/>
                        <a:pt x="1" y="24"/>
                      </a:cubicBezTo>
                      <a:lnTo>
                        <a:pt x="0" y="26"/>
                      </a:lnTo>
                      <a:cubicBezTo>
                        <a:pt x="0" y="25"/>
                        <a:pt x="0" y="25"/>
                        <a:pt x="0" y="24"/>
                      </a:cubicBezTo>
                      <a:lnTo>
                        <a:pt x="1" y="25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1" y="25"/>
                      </a:lnTo>
                      <a:lnTo>
                        <a:pt x="1" y="24"/>
                      </a:lnTo>
                      <a:close/>
                      <a:moveTo>
                        <a:pt x="1" y="25"/>
                      </a:moveTo>
                      <a:cubicBezTo>
                        <a:pt x="10" y="30"/>
                        <a:pt x="22" y="29"/>
                        <a:pt x="33" y="28"/>
                      </a:cubicBezTo>
                      <a:lnTo>
                        <a:pt x="34" y="29"/>
                      </a:lnTo>
                      <a:cubicBezTo>
                        <a:pt x="22" y="30"/>
                        <a:pt x="10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33" y="28"/>
                      </a:moveTo>
                      <a:cubicBezTo>
                        <a:pt x="37" y="27"/>
                        <a:pt x="41" y="27"/>
                        <a:pt x="44" y="27"/>
                      </a:cubicBezTo>
                      <a:lnTo>
                        <a:pt x="44" y="28"/>
                      </a:lnTo>
                      <a:cubicBezTo>
                        <a:pt x="41" y="28"/>
                        <a:pt x="37" y="28"/>
                        <a:pt x="34" y="29"/>
                      </a:cubicBezTo>
                      <a:lnTo>
                        <a:pt x="33" y="28"/>
                      </a:lnTo>
                      <a:close/>
                      <a:moveTo>
                        <a:pt x="44" y="28"/>
                      </a:moveTo>
                      <a:lnTo>
                        <a:pt x="44" y="28"/>
                      </a:lnTo>
                      <a:lnTo>
                        <a:pt x="44" y="27"/>
                      </a:lnTo>
                      <a:lnTo>
                        <a:pt x="44" y="28"/>
                      </a:lnTo>
                      <a:close/>
                      <a:moveTo>
                        <a:pt x="44" y="27"/>
                      </a:moveTo>
                      <a:cubicBezTo>
                        <a:pt x="45" y="27"/>
                        <a:pt x="45" y="27"/>
                        <a:pt x="45" y="27"/>
                      </a:cubicBezTo>
                      <a:lnTo>
                        <a:pt x="46" y="28"/>
                      </a:lnTo>
                      <a:cubicBezTo>
                        <a:pt x="45" y="28"/>
                        <a:pt x="45" y="28"/>
                        <a:pt x="44" y="28"/>
                      </a:cubicBezTo>
                      <a:lnTo>
                        <a:pt x="44" y="27"/>
                      </a:lnTo>
                      <a:close/>
                      <a:moveTo>
                        <a:pt x="45" y="27"/>
                      </a:moveTo>
                      <a:cubicBezTo>
                        <a:pt x="46" y="26"/>
                        <a:pt x="46" y="26"/>
                        <a:pt x="47" y="25"/>
                      </a:cubicBezTo>
                      <a:lnTo>
                        <a:pt x="48" y="25"/>
                      </a:lnTo>
                      <a:cubicBezTo>
                        <a:pt x="48" y="26"/>
                        <a:pt x="47" y="27"/>
                        <a:pt x="46" y="28"/>
                      </a:cubicBezTo>
                      <a:lnTo>
                        <a:pt x="45" y="27"/>
                      </a:lnTo>
                      <a:close/>
                      <a:moveTo>
                        <a:pt x="47" y="25"/>
                      </a:moveTo>
                      <a:cubicBezTo>
                        <a:pt x="47" y="24"/>
                        <a:pt x="47" y="23"/>
                        <a:pt x="47" y="22"/>
                      </a:cubicBezTo>
                      <a:lnTo>
                        <a:pt x="48" y="22"/>
                      </a:lnTo>
                      <a:cubicBezTo>
                        <a:pt x="49" y="23"/>
                        <a:pt x="48" y="24"/>
                        <a:pt x="48" y="25"/>
                      </a:cubicBezTo>
                      <a:lnTo>
                        <a:pt x="47" y="25"/>
                      </a:lnTo>
                      <a:close/>
                      <a:moveTo>
                        <a:pt x="47" y="22"/>
                      </a:moveTo>
                      <a:cubicBezTo>
                        <a:pt x="47" y="20"/>
                        <a:pt x="46" y="18"/>
                        <a:pt x="46" y="17"/>
                      </a:cubicBezTo>
                      <a:lnTo>
                        <a:pt x="47" y="17"/>
                      </a:lnTo>
                      <a:cubicBezTo>
                        <a:pt x="48" y="18"/>
                        <a:pt x="48" y="20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7" y="17"/>
                      </a:moveTo>
                      <a:lnTo>
                        <a:pt x="47" y="17"/>
                      </a:lnTo>
                      <a:lnTo>
                        <a:pt x="46" y="17"/>
                      </a:lnTo>
                      <a:lnTo>
                        <a:pt x="47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7" y="17"/>
                      </a:ln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cubicBezTo>
                        <a:pt x="45" y="16"/>
                        <a:pt x="44" y="14"/>
                        <a:pt x="44" y="13"/>
                      </a:cubicBezTo>
                      <a:lnTo>
                        <a:pt x="45" y="13"/>
                      </a:lnTo>
                      <a:cubicBezTo>
                        <a:pt x="46" y="14"/>
                        <a:pt x="46" y="15"/>
                        <a:pt x="47" y="17"/>
                      </a:cubicBezTo>
                      <a:lnTo>
                        <a:pt x="46" y="17"/>
                      </a:lnTo>
                      <a:close/>
                      <a:moveTo>
                        <a:pt x="44" y="13"/>
                      </a:moveTo>
                      <a:cubicBezTo>
                        <a:pt x="43" y="10"/>
                        <a:pt x="42" y="8"/>
                        <a:pt x="40" y="5"/>
                      </a:cubicBezTo>
                      <a:lnTo>
                        <a:pt x="41" y="5"/>
                      </a:lnTo>
                      <a:cubicBezTo>
                        <a:pt x="43" y="7"/>
                        <a:pt x="44" y="10"/>
                        <a:pt x="45" y="13"/>
                      </a:cubicBezTo>
                      <a:lnTo>
                        <a:pt x="44" y="13"/>
                      </a:lnTo>
                      <a:close/>
                      <a:moveTo>
                        <a:pt x="40" y="5"/>
                      </a:moveTo>
                      <a:cubicBezTo>
                        <a:pt x="38" y="4"/>
                        <a:pt x="36" y="3"/>
                        <a:pt x="34" y="2"/>
                      </a:cubicBezTo>
                      <a:lnTo>
                        <a:pt x="35" y="1"/>
                      </a:lnTo>
                      <a:cubicBezTo>
                        <a:pt x="37" y="2"/>
                        <a:pt x="39" y="3"/>
                        <a:pt x="41" y="5"/>
                      </a:cubicBezTo>
                      <a:lnTo>
                        <a:pt x="40" y="5"/>
                      </a:lnTo>
                      <a:close/>
                      <a:moveTo>
                        <a:pt x="34" y="2"/>
                      </a:moveTo>
                      <a:cubicBezTo>
                        <a:pt x="32" y="1"/>
                        <a:pt x="30" y="1"/>
                        <a:pt x="28" y="1"/>
                      </a:cubicBezTo>
                      <a:lnTo>
                        <a:pt x="28" y="0"/>
                      </a:lnTo>
                      <a:cubicBezTo>
                        <a:pt x="30" y="0"/>
                        <a:pt x="33" y="0"/>
                        <a:pt x="35" y="1"/>
                      </a:cubicBezTo>
                      <a:lnTo>
                        <a:pt x="34" y="2"/>
                      </a:lnTo>
                      <a:close/>
                      <a:moveTo>
                        <a:pt x="28" y="0"/>
                      </a:move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2" name="Google Shape;2322;p237"/>
                <p:cNvSpPr/>
                <p:nvPr/>
              </p:nvSpPr>
              <p:spPr>
                <a:xfrm>
                  <a:off x="1752" y="3789"/>
                  <a:ext cx="75" cy="65"/>
                </a:xfrm>
                <a:custGeom>
                  <a:rect b="b" l="l" r="r" t="t"/>
                  <a:pathLst>
                    <a:path extrusionOk="0" h="38" w="55">
                      <a:moveTo>
                        <a:pt x="37" y="4"/>
                      </a:moveTo>
                      <a:cubicBezTo>
                        <a:pt x="28" y="9"/>
                        <a:pt x="0" y="11"/>
                        <a:pt x="9" y="24"/>
                      </a:cubicBezTo>
                      <a:cubicBezTo>
                        <a:pt x="21" y="23"/>
                        <a:pt x="24" y="33"/>
                        <a:pt x="32" y="38"/>
                      </a:cubicBezTo>
                      <a:cubicBezTo>
                        <a:pt x="33" y="38"/>
                        <a:pt x="35" y="38"/>
                        <a:pt x="36" y="38"/>
                      </a:cubicBezTo>
                      <a:cubicBezTo>
                        <a:pt x="45" y="30"/>
                        <a:pt x="50" y="21"/>
                        <a:pt x="53" y="11"/>
                      </a:cubicBezTo>
                      <a:cubicBezTo>
                        <a:pt x="55" y="5"/>
                        <a:pt x="45" y="0"/>
                        <a:pt x="3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3" name="Google Shape;2323;p237"/>
                <p:cNvSpPr/>
                <p:nvPr/>
              </p:nvSpPr>
              <p:spPr>
                <a:xfrm>
                  <a:off x="1758" y="3792"/>
                  <a:ext cx="70" cy="63"/>
                </a:xfrm>
                <a:custGeom>
                  <a:rect b="b" l="l" r="r" t="t"/>
                  <a:pathLst>
                    <a:path extrusionOk="0" h="37" w="51"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4" y="3"/>
                      </a:moveTo>
                      <a:cubicBezTo>
                        <a:pt x="31" y="4"/>
                        <a:pt x="27" y="5"/>
                        <a:pt x="23" y="7"/>
                      </a:cubicBezTo>
                      <a:lnTo>
                        <a:pt x="22" y="5"/>
                      </a:lnTo>
                      <a:cubicBezTo>
                        <a:pt x="26" y="4"/>
                        <a:pt x="30" y="3"/>
                        <a:pt x="33" y="2"/>
                      </a:cubicBezTo>
                      <a:lnTo>
                        <a:pt x="34" y="3"/>
                      </a:lnTo>
                      <a:close/>
                      <a:moveTo>
                        <a:pt x="23" y="7"/>
                      </a:moveTo>
                      <a:cubicBezTo>
                        <a:pt x="18" y="8"/>
                        <a:pt x="13" y="9"/>
                        <a:pt x="9" y="11"/>
                      </a:cubicBezTo>
                      <a:lnTo>
                        <a:pt x="8" y="10"/>
                      </a:lnTo>
                      <a:cubicBezTo>
                        <a:pt x="12" y="8"/>
                        <a:pt x="17" y="7"/>
                        <a:pt x="22" y="5"/>
                      </a:cubicBezTo>
                      <a:lnTo>
                        <a:pt x="23" y="7"/>
                      </a:lnTo>
                      <a:close/>
                      <a:moveTo>
                        <a:pt x="9" y="11"/>
                      </a:moveTo>
                      <a:cubicBezTo>
                        <a:pt x="5" y="13"/>
                        <a:pt x="2" y="17"/>
                        <a:pt x="6" y="22"/>
                      </a:cubicBezTo>
                      <a:lnTo>
                        <a:pt x="5" y="22"/>
                      </a:lnTo>
                      <a:cubicBezTo>
                        <a:pt x="0" y="16"/>
                        <a:pt x="3" y="13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6" y="23"/>
                      </a:moveTo>
                      <a:lnTo>
                        <a:pt x="5" y="23"/>
                      </a:lnTo>
                      <a:lnTo>
                        <a:pt x="5" y="22"/>
                      </a:lnTo>
                      <a:lnTo>
                        <a:pt x="6" y="23"/>
                      </a:lnTo>
                      <a:close/>
                      <a:moveTo>
                        <a:pt x="5" y="21"/>
                      </a:moveTo>
                      <a:cubicBezTo>
                        <a:pt x="14" y="21"/>
                        <a:pt x="18" y="25"/>
                        <a:pt x="22" y="30"/>
                      </a:cubicBezTo>
                      <a:lnTo>
                        <a:pt x="21" y="30"/>
                      </a:lnTo>
                      <a:cubicBezTo>
                        <a:pt x="17" y="26"/>
                        <a:pt x="13" y="22"/>
                        <a:pt x="6" y="23"/>
                      </a:cubicBezTo>
                      <a:lnTo>
                        <a:pt x="5" y="21"/>
                      </a:lnTo>
                      <a:close/>
                      <a:moveTo>
                        <a:pt x="22" y="30"/>
                      </a:moveTo>
                      <a:cubicBezTo>
                        <a:pt x="24" y="32"/>
                        <a:pt x="26" y="34"/>
                        <a:pt x="28" y="35"/>
                      </a:cubicBezTo>
                      <a:lnTo>
                        <a:pt x="27" y="36"/>
                      </a:lnTo>
                      <a:cubicBezTo>
                        <a:pt x="25" y="35"/>
                        <a:pt x="23" y="33"/>
                        <a:pt x="21" y="30"/>
                      </a:cubicBezTo>
                      <a:lnTo>
                        <a:pt x="22" y="30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lnTo>
                        <a:pt x="27" y="36"/>
                      </a:ln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lnTo>
                        <a:pt x="28" y="35"/>
                      </a:lnTo>
                      <a:lnTo>
                        <a:pt x="28" y="36"/>
                      </a:lnTo>
                      <a:lnTo>
                        <a:pt x="28" y="35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cubicBezTo>
                        <a:pt x="28" y="35"/>
                        <a:pt x="28" y="35"/>
                        <a:pt x="29" y="35"/>
                      </a:cubicBezTo>
                      <a:lnTo>
                        <a:pt x="28" y="37"/>
                      </a:lnTo>
                      <a:cubicBezTo>
                        <a:pt x="28" y="37"/>
                        <a:pt x="28" y="37"/>
                        <a:pt x="28" y="36"/>
                      </a:cubicBezTo>
                      <a:lnTo>
                        <a:pt x="28" y="35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8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29" y="35"/>
                        <a:pt x="29" y="35"/>
                        <a:pt x="29" y="35"/>
                      </a:cubicBezTo>
                      <a:lnTo>
                        <a:pt x="29" y="37"/>
                      </a:lnTo>
                      <a:cubicBezTo>
                        <a:pt x="29" y="37"/>
                        <a:pt x="28" y="37"/>
                        <a:pt x="28" y="37"/>
                      </a:cubicBez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0" y="36"/>
                        <a:pt x="31" y="35"/>
                        <a:pt x="32" y="35"/>
                      </a:cubicBezTo>
                      <a:lnTo>
                        <a:pt x="32" y="36"/>
                      </a:lnTo>
                      <a:cubicBezTo>
                        <a:pt x="32" y="37"/>
                        <a:pt x="30" y="37"/>
                        <a:pt x="29" y="37"/>
                      </a:cubicBezTo>
                      <a:lnTo>
                        <a:pt x="29" y="35"/>
                      </a:lnTo>
                      <a:close/>
                      <a:moveTo>
                        <a:pt x="32" y="36"/>
                      </a:moveTo>
                      <a:lnTo>
                        <a:pt x="32" y="36"/>
                      </a:lnTo>
                      <a:close/>
                      <a:moveTo>
                        <a:pt x="31" y="35"/>
                      </a:moveTo>
                      <a:cubicBezTo>
                        <a:pt x="36" y="32"/>
                        <a:pt x="39" y="28"/>
                        <a:pt x="42" y="23"/>
                      </a:cubicBezTo>
                      <a:lnTo>
                        <a:pt x="43" y="24"/>
                      </a:lnTo>
                      <a:cubicBezTo>
                        <a:pt x="41" y="28"/>
                        <a:pt x="37" y="32"/>
                        <a:pt x="32" y="36"/>
                      </a:cubicBezTo>
                      <a:lnTo>
                        <a:pt x="31" y="35"/>
                      </a:lnTo>
                      <a:close/>
                      <a:moveTo>
                        <a:pt x="42" y="23"/>
                      </a:moveTo>
                      <a:cubicBezTo>
                        <a:pt x="45" y="19"/>
                        <a:pt x="47" y="14"/>
                        <a:pt x="48" y="9"/>
                      </a:cubicBezTo>
                      <a:lnTo>
                        <a:pt x="50" y="9"/>
                      </a:lnTo>
                      <a:cubicBezTo>
                        <a:pt x="48" y="14"/>
                        <a:pt x="46" y="19"/>
                        <a:pt x="43" y="24"/>
                      </a:cubicBezTo>
                      <a:lnTo>
                        <a:pt x="42" y="23"/>
                      </a:lnTo>
                      <a:close/>
                      <a:moveTo>
                        <a:pt x="50" y="9"/>
                      </a:moveTo>
                      <a:lnTo>
                        <a:pt x="50" y="9"/>
                      </a:lnTo>
                      <a:lnTo>
                        <a:pt x="49" y="9"/>
                      </a:lnTo>
                      <a:lnTo>
                        <a:pt x="50" y="9"/>
                      </a:lnTo>
                      <a:close/>
                      <a:moveTo>
                        <a:pt x="48" y="9"/>
                      </a:moveTo>
                      <a:cubicBezTo>
                        <a:pt x="49" y="8"/>
                        <a:pt x="49" y="6"/>
                        <a:pt x="48" y="5"/>
                      </a:cubicBezTo>
                      <a:lnTo>
                        <a:pt x="49" y="4"/>
                      </a:lnTo>
                      <a:cubicBezTo>
                        <a:pt x="50" y="6"/>
                        <a:pt x="51" y="7"/>
                        <a:pt x="50" y="9"/>
                      </a:cubicBezTo>
                      <a:lnTo>
                        <a:pt x="48" y="9"/>
                      </a:lnTo>
                      <a:close/>
                      <a:moveTo>
                        <a:pt x="48" y="5"/>
                      </a:moveTo>
                      <a:cubicBezTo>
                        <a:pt x="47" y="4"/>
                        <a:pt x="46" y="3"/>
                        <a:pt x="46" y="3"/>
                      </a:cubicBezTo>
                      <a:lnTo>
                        <a:pt x="46" y="2"/>
                      </a:lnTo>
                      <a:cubicBezTo>
                        <a:pt x="48" y="3"/>
                        <a:pt x="48" y="3"/>
                        <a:pt x="49" y="4"/>
                      </a:cubicBezTo>
                      <a:lnTo>
                        <a:pt x="48" y="5"/>
                      </a:lnTo>
                      <a:close/>
                      <a:moveTo>
                        <a:pt x="46" y="3"/>
                      </a:moveTo>
                      <a:cubicBezTo>
                        <a:pt x="45" y="2"/>
                        <a:pt x="44" y="2"/>
                        <a:pt x="42" y="2"/>
                      </a:cubicBezTo>
                      <a:lnTo>
                        <a:pt x="43" y="1"/>
                      </a:lnTo>
                      <a:cubicBezTo>
                        <a:pt x="44" y="1"/>
                        <a:pt x="45" y="1"/>
                        <a:pt x="46" y="2"/>
                      </a:cubicBezTo>
                      <a:lnTo>
                        <a:pt x="46" y="3"/>
                      </a:lnTo>
                      <a:close/>
                      <a:moveTo>
                        <a:pt x="42" y="2"/>
                      </a:moveTo>
                      <a:cubicBezTo>
                        <a:pt x="40" y="1"/>
                        <a:pt x="37" y="2"/>
                        <a:pt x="34" y="3"/>
                      </a:cubicBezTo>
                      <a:lnTo>
                        <a:pt x="33" y="2"/>
                      </a:lnTo>
                      <a:cubicBezTo>
                        <a:pt x="36" y="0"/>
                        <a:pt x="40" y="0"/>
                        <a:pt x="43" y="1"/>
                      </a:cubicBezTo>
                      <a:lnTo>
                        <a:pt x="42" y="2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237"/>
                <p:cNvSpPr/>
                <p:nvPr/>
              </p:nvSpPr>
              <p:spPr>
                <a:xfrm>
                  <a:off x="1818" y="3826"/>
                  <a:ext cx="70" cy="53"/>
                </a:xfrm>
                <a:custGeom>
                  <a:rect b="b" l="l" r="r" t="t"/>
                  <a:pathLst>
                    <a:path extrusionOk="0" h="31" w="51">
                      <a:moveTo>
                        <a:pt x="18" y="2"/>
                      </a:moveTo>
                      <a:cubicBezTo>
                        <a:pt x="10" y="6"/>
                        <a:pt x="2" y="10"/>
                        <a:pt x="1" y="18"/>
                      </a:cubicBezTo>
                      <a:cubicBezTo>
                        <a:pt x="0" y="20"/>
                        <a:pt x="2" y="22"/>
                        <a:pt x="4" y="22"/>
                      </a:cubicBezTo>
                      <a:cubicBezTo>
                        <a:pt x="17" y="23"/>
                        <a:pt x="26" y="31"/>
                        <a:pt x="37" y="30"/>
                      </a:cubicBezTo>
                      <a:cubicBezTo>
                        <a:pt x="45" y="29"/>
                        <a:pt x="51" y="19"/>
                        <a:pt x="45" y="13"/>
                      </a:cubicBezTo>
                      <a:cubicBezTo>
                        <a:pt x="38" y="7"/>
                        <a:pt x="30" y="6"/>
                        <a:pt x="23" y="1"/>
                      </a:cubicBezTo>
                      <a:cubicBezTo>
                        <a:pt x="21" y="0"/>
                        <a:pt x="20" y="1"/>
                        <a:pt x="18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237"/>
                <p:cNvSpPr/>
                <p:nvPr/>
              </p:nvSpPr>
              <p:spPr>
                <a:xfrm>
                  <a:off x="1818" y="3826"/>
                  <a:ext cx="65" cy="53"/>
                </a:xfrm>
                <a:custGeom>
                  <a:rect b="b" l="l" r="r" t="t"/>
                  <a:pathLst>
                    <a:path extrusionOk="0" h="31" w="48">
                      <a:moveTo>
                        <a:pt x="19" y="2"/>
                      </a:moveTo>
                      <a:cubicBezTo>
                        <a:pt x="15" y="4"/>
                        <a:pt x="11" y="6"/>
                        <a:pt x="8" y="9"/>
                      </a:cubicBezTo>
                      <a:lnTo>
                        <a:pt x="7" y="8"/>
                      </a:lnTo>
                      <a:cubicBezTo>
                        <a:pt x="10" y="5"/>
                        <a:pt x="14" y="3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8" y="9"/>
                      </a:moveTo>
                      <a:cubicBezTo>
                        <a:pt x="5" y="11"/>
                        <a:pt x="2" y="14"/>
                        <a:pt x="2" y="18"/>
                      </a:cubicBezTo>
                      <a:lnTo>
                        <a:pt x="0" y="18"/>
                      </a:lnTo>
                      <a:cubicBezTo>
                        <a:pt x="1" y="14"/>
                        <a:pt x="3" y="11"/>
                        <a:pt x="7" y="8"/>
                      </a:cubicBezTo>
                      <a:lnTo>
                        <a:pt x="8" y="9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2" y="18"/>
                      </a:lnTo>
                      <a:close/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1" y="18"/>
                      </a:lnTo>
                      <a:lnTo>
                        <a:pt x="0" y="18"/>
                      </a:lnTo>
                      <a:close/>
                      <a:moveTo>
                        <a:pt x="2" y="18"/>
                      </a:moveTo>
                      <a:cubicBezTo>
                        <a:pt x="2" y="19"/>
                        <a:pt x="2" y="19"/>
                        <a:pt x="2" y="19"/>
                      </a:cubicBezTo>
                      <a:lnTo>
                        <a:pt x="0" y="19"/>
                      </a:lnTo>
                      <a:cubicBezTo>
                        <a:pt x="0" y="19"/>
                        <a:pt x="0" y="18"/>
                        <a:pt x="0" y="18"/>
                      </a:cubicBezTo>
                      <a:lnTo>
                        <a:pt x="2" y="18"/>
                      </a:lnTo>
                      <a:close/>
                      <a:moveTo>
                        <a:pt x="2" y="19"/>
                      </a:moveTo>
                      <a:cubicBezTo>
                        <a:pt x="2" y="19"/>
                        <a:pt x="2" y="19"/>
                        <a:pt x="2" y="20"/>
                      </a:cubicBezTo>
                      <a:lnTo>
                        <a:pt x="0" y="20"/>
                      </a:lnTo>
                      <a:cubicBezTo>
                        <a:pt x="0" y="20"/>
                        <a:pt x="0" y="19"/>
                        <a:pt x="0" y="19"/>
                      </a:cubicBezTo>
                      <a:lnTo>
                        <a:pt x="2" y="19"/>
                      </a:lnTo>
                      <a:close/>
                      <a:moveTo>
                        <a:pt x="2" y="20"/>
                      </a:moveTo>
                      <a:cubicBezTo>
                        <a:pt x="2" y="21"/>
                        <a:pt x="3" y="22"/>
                        <a:pt x="5" y="22"/>
                      </a:cubicBezTo>
                      <a:lnTo>
                        <a:pt x="4" y="23"/>
                      </a:lnTo>
                      <a:cubicBezTo>
                        <a:pt x="3" y="23"/>
                        <a:pt x="1" y="22"/>
                        <a:pt x="0" y="20"/>
                      </a:cubicBezTo>
                      <a:lnTo>
                        <a:pt x="2" y="20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4" y="22"/>
                      </a:lnTo>
                      <a:lnTo>
                        <a:pt x="4" y="23"/>
                      </a:lnTo>
                      <a:close/>
                      <a:moveTo>
                        <a:pt x="4" y="22"/>
                      </a:moveTo>
                      <a:cubicBezTo>
                        <a:pt x="10" y="22"/>
                        <a:pt x="15" y="24"/>
                        <a:pt x="20" y="26"/>
                      </a:cubicBezTo>
                      <a:lnTo>
                        <a:pt x="19" y="27"/>
                      </a:lnTo>
                      <a:cubicBezTo>
                        <a:pt x="15" y="25"/>
                        <a:pt x="10" y="23"/>
                        <a:pt x="4" y="23"/>
                      </a:cubicBezTo>
                      <a:lnTo>
                        <a:pt x="4" y="22"/>
                      </a:lnTo>
                      <a:close/>
                      <a:moveTo>
                        <a:pt x="20" y="26"/>
                      </a:moveTo>
                      <a:cubicBezTo>
                        <a:pt x="26" y="28"/>
                        <a:pt x="31" y="30"/>
                        <a:pt x="37" y="29"/>
                      </a:cubicBezTo>
                      <a:lnTo>
                        <a:pt x="38" y="30"/>
                      </a:lnTo>
                      <a:cubicBezTo>
                        <a:pt x="31" y="31"/>
                        <a:pt x="25" y="29"/>
                        <a:pt x="19" y="27"/>
                      </a:cubicBezTo>
                      <a:lnTo>
                        <a:pt x="20" y="26"/>
                      </a:lnTo>
                      <a:close/>
                      <a:moveTo>
                        <a:pt x="37" y="29"/>
                      </a:moveTo>
                      <a:lnTo>
                        <a:pt x="37" y="29"/>
                      </a:lnTo>
                      <a:lnTo>
                        <a:pt x="37" y="30"/>
                      </a:lnTo>
                      <a:lnTo>
                        <a:pt x="37" y="29"/>
                      </a:lnTo>
                      <a:close/>
                      <a:moveTo>
                        <a:pt x="37" y="29"/>
                      </a:moveTo>
                      <a:cubicBezTo>
                        <a:pt x="39" y="29"/>
                        <a:pt x="41" y="28"/>
                        <a:pt x="42" y="27"/>
                      </a:cubicBezTo>
                      <a:lnTo>
                        <a:pt x="44" y="28"/>
                      </a:lnTo>
                      <a:cubicBezTo>
                        <a:pt x="42" y="29"/>
                        <a:pt x="40" y="30"/>
                        <a:pt x="38" y="30"/>
                      </a:cubicBezTo>
                      <a:lnTo>
                        <a:pt x="37" y="29"/>
                      </a:lnTo>
                      <a:close/>
                      <a:moveTo>
                        <a:pt x="42" y="27"/>
                      </a:moveTo>
                      <a:cubicBezTo>
                        <a:pt x="44" y="26"/>
                        <a:pt x="45" y="24"/>
                        <a:pt x="46" y="23"/>
                      </a:cubicBezTo>
                      <a:lnTo>
                        <a:pt x="47" y="23"/>
                      </a:lnTo>
                      <a:cubicBezTo>
                        <a:pt x="46" y="25"/>
                        <a:pt x="45" y="26"/>
                        <a:pt x="44" y="28"/>
                      </a:cubicBezTo>
                      <a:lnTo>
                        <a:pt x="42" y="27"/>
                      </a:lnTo>
                      <a:close/>
                      <a:moveTo>
                        <a:pt x="46" y="23"/>
                      </a:moveTo>
                      <a:cubicBezTo>
                        <a:pt x="47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8" y="19"/>
                        <a:pt x="48" y="21"/>
                        <a:pt x="47" y="23"/>
                      </a:cubicBezTo>
                      <a:lnTo>
                        <a:pt x="46" y="23"/>
                      </a:lnTo>
                      <a:close/>
                      <a:moveTo>
                        <a:pt x="48" y="17"/>
                      </a:moveTo>
                      <a:lnTo>
                        <a:pt x="48" y="17"/>
                      </a:lnTo>
                      <a:lnTo>
                        <a:pt x="47" y="17"/>
                      </a:lnTo>
                      <a:lnTo>
                        <a:pt x="48" y="17"/>
                      </a:lnTo>
                      <a:close/>
                      <a:moveTo>
                        <a:pt x="47" y="17"/>
                      </a:moveTo>
                      <a:cubicBezTo>
                        <a:pt x="46" y="16"/>
                        <a:pt x="45" y="14"/>
                        <a:pt x="44" y="13"/>
                      </a:cubicBezTo>
                      <a:lnTo>
                        <a:pt x="45" y="12"/>
                      </a:lnTo>
                      <a:cubicBezTo>
                        <a:pt x="47" y="14"/>
                        <a:pt x="48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5" y="12"/>
                      </a:moveTo>
                      <a:lnTo>
                        <a:pt x="45" y="12"/>
                      </a:lnTo>
                      <a:lnTo>
                        <a:pt x="45" y="13"/>
                      </a:lnTo>
                      <a:lnTo>
                        <a:pt x="45" y="12"/>
                      </a:lnTo>
                      <a:close/>
                      <a:moveTo>
                        <a:pt x="44" y="13"/>
                      </a:moveTo>
                      <a:cubicBezTo>
                        <a:pt x="41" y="10"/>
                        <a:pt x="36" y="8"/>
                        <a:pt x="32" y="7"/>
                      </a:cubicBezTo>
                      <a:lnTo>
                        <a:pt x="33" y="5"/>
                      </a:lnTo>
                      <a:cubicBezTo>
                        <a:pt x="37" y="7"/>
                        <a:pt x="41" y="9"/>
                        <a:pt x="45" y="12"/>
                      </a:cubicBezTo>
                      <a:lnTo>
                        <a:pt x="44" y="13"/>
                      </a:lnTo>
                      <a:close/>
                      <a:moveTo>
                        <a:pt x="32" y="7"/>
                      </a:moveTo>
                      <a:cubicBezTo>
                        <a:pt x="29" y="5"/>
                        <a:pt x="25" y="4"/>
                        <a:pt x="22" y="2"/>
                      </a:cubicBezTo>
                      <a:lnTo>
                        <a:pt x="23" y="1"/>
                      </a:lnTo>
                      <a:cubicBezTo>
                        <a:pt x="26" y="3"/>
                        <a:pt x="29" y="4"/>
                        <a:pt x="33" y="5"/>
                      </a:cubicBezTo>
                      <a:lnTo>
                        <a:pt x="32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3" y="1"/>
                      </a:lnTo>
                      <a:lnTo>
                        <a:pt x="22" y="2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cubicBezTo>
                        <a:pt x="22" y="2"/>
                        <a:pt x="22" y="2"/>
                        <a:pt x="22" y="1"/>
                      </a:cubicBezTo>
                      <a:lnTo>
                        <a:pt x="22" y="0"/>
                      </a:lnTo>
                      <a:cubicBezTo>
                        <a:pt x="22" y="0"/>
                        <a:pt x="23" y="0"/>
                        <a:pt x="23" y="1"/>
                      </a:cubicBezTo>
                      <a:lnTo>
                        <a:pt x="22" y="2"/>
                      </a:lnTo>
                      <a:close/>
                      <a:moveTo>
                        <a:pt x="22" y="1"/>
                      </a:moveTo>
                      <a:cubicBezTo>
                        <a:pt x="22" y="1"/>
                        <a:pt x="21" y="1"/>
                        <a:pt x="21" y="1"/>
                      </a:cubicBezTo>
                      <a:lnTo>
                        <a:pt x="22" y="0"/>
                      </a:lnTo>
                      <a:cubicBezTo>
                        <a:pt x="22" y="0"/>
                        <a:pt x="22" y="0"/>
                        <a:pt x="22" y="0"/>
                      </a:cubicBezTo>
                      <a:lnTo>
                        <a:pt x="22" y="1"/>
                      </a:lnTo>
                      <a:close/>
                      <a:moveTo>
                        <a:pt x="21" y="1"/>
                      </a:moveTo>
                      <a:lnTo>
                        <a:pt x="21" y="1"/>
                      </a:lnTo>
                      <a:close/>
                      <a:moveTo>
                        <a:pt x="21" y="1"/>
                      </a:moveTo>
                      <a:cubicBezTo>
                        <a:pt x="21" y="1"/>
                        <a:pt x="20" y="2"/>
                        <a:pt x="19" y="2"/>
                      </a:cubicBezTo>
                      <a:lnTo>
                        <a:pt x="18" y="1"/>
                      </a:lnTo>
                      <a:cubicBezTo>
                        <a:pt x="19" y="0"/>
                        <a:pt x="20" y="0"/>
                        <a:pt x="22" y="0"/>
                      </a:cubicBezTo>
                      <a:lnTo>
                        <a:pt x="21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lnTo>
                        <a:pt x="18" y="2"/>
                      </a:ln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6" name="Google Shape;2326;p237"/>
                <p:cNvSpPr/>
                <p:nvPr/>
              </p:nvSpPr>
              <p:spPr>
                <a:xfrm>
                  <a:off x="1766" y="3869"/>
                  <a:ext cx="87" cy="58"/>
                </a:xfrm>
                <a:custGeom>
                  <a:rect b="b" l="l" r="r" t="t"/>
                  <a:pathLst>
                    <a:path extrusionOk="0" h="34" w="64">
                      <a:moveTo>
                        <a:pt x="36" y="3"/>
                      </a:moveTo>
                      <a:cubicBezTo>
                        <a:pt x="33" y="2"/>
                        <a:pt x="28" y="0"/>
                        <a:pt x="27" y="2"/>
                      </a:cubicBezTo>
                      <a:cubicBezTo>
                        <a:pt x="18" y="9"/>
                        <a:pt x="11" y="15"/>
                        <a:pt x="3" y="23"/>
                      </a:cubicBezTo>
                      <a:cubicBezTo>
                        <a:pt x="0" y="26"/>
                        <a:pt x="7" y="28"/>
                        <a:pt x="10" y="29"/>
                      </a:cubicBezTo>
                      <a:cubicBezTo>
                        <a:pt x="22" y="34"/>
                        <a:pt x="35" y="33"/>
                        <a:pt x="48" y="32"/>
                      </a:cubicBezTo>
                      <a:cubicBezTo>
                        <a:pt x="55" y="32"/>
                        <a:pt x="59" y="28"/>
                        <a:pt x="60" y="23"/>
                      </a:cubicBezTo>
                      <a:cubicBezTo>
                        <a:pt x="64" y="10"/>
                        <a:pt x="48" y="6"/>
                        <a:pt x="36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7" name="Google Shape;2327;p237"/>
                <p:cNvSpPr/>
                <p:nvPr/>
              </p:nvSpPr>
              <p:spPr>
                <a:xfrm>
                  <a:off x="1766" y="3869"/>
                  <a:ext cx="89" cy="58"/>
                </a:xfrm>
                <a:custGeom>
                  <a:rect b="b" l="l" r="r" t="t"/>
                  <a:pathLst>
                    <a:path extrusionOk="0" h="34" w="65"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2"/>
                      </a:lnTo>
                      <a:lnTo>
                        <a:pt x="36" y="4"/>
                      </a:lnTo>
                      <a:close/>
                      <a:moveTo>
                        <a:pt x="36" y="4"/>
                      </a:moveTo>
                      <a:cubicBezTo>
                        <a:pt x="35" y="3"/>
                        <a:pt x="34" y="3"/>
                        <a:pt x="32" y="3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6" y="4"/>
                      </a:lnTo>
                      <a:close/>
                      <a:moveTo>
                        <a:pt x="32" y="3"/>
                      </a:moveTo>
                      <a:cubicBezTo>
                        <a:pt x="30" y="2"/>
                        <a:pt x="28" y="1"/>
                        <a:pt x="27" y="2"/>
                      </a:cubicBezTo>
                      <a:lnTo>
                        <a:pt x="26" y="1"/>
                      </a:lnTo>
                      <a:cubicBezTo>
                        <a:pt x="28" y="0"/>
                        <a:pt x="30" y="1"/>
                        <a:pt x="33" y="2"/>
                      </a:cubicBezTo>
                      <a:lnTo>
                        <a:pt x="32" y="3"/>
                      </a:lnTo>
                      <a:close/>
                      <a:moveTo>
                        <a:pt x="27" y="2"/>
                      </a:moveTo>
                      <a:lnTo>
                        <a:pt x="27" y="2"/>
                      </a:lnTo>
                      <a:close/>
                      <a:moveTo>
                        <a:pt x="27" y="2"/>
                      </a:moveTo>
                      <a:cubicBezTo>
                        <a:pt x="23" y="6"/>
                        <a:pt x="19" y="9"/>
                        <a:pt x="15" y="12"/>
                      </a:cubicBezTo>
                      <a:lnTo>
                        <a:pt x="14" y="12"/>
                      </a:lnTo>
                      <a:cubicBezTo>
                        <a:pt x="18" y="8"/>
                        <a:pt x="22" y="5"/>
                        <a:pt x="26" y="1"/>
                      </a:cubicBezTo>
                      <a:lnTo>
                        <a:pt x="27" y="2"/>
                      </a:lnTo>
                      <a:close/>
                      <a:moveTo>
                        <a:pt x="15" y="12"/>
                      </a:moveTo>
                      <a:cubicBezTo>
                        <a:pt x="11" y="16"/>
                        <a:pt x="8" y="19"/>
                        <a:pt x="4" y="23"/>
                      </a:cubicBezTo>
                      <a:lnTo>
                        <a:pt x="2" y="22"/>
                      </a:lnTo>
                      <a:cubicBezTo>
                        <a:pt x="6" y="18"/>
                        <a:pt x="10" y="15"/>
                        <a:pt x="14" y="12"/>
                      </a:cubicBezTo>
                      <a:lnTo>
                        <a:pt x="15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3" y="23"/>
                      </a:ln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2" y="24"/>
                        <a:pt x="3" y="25"/>
                        <a:pt x="5" y="26"/>
                      </a:cubicBezTo>
                      <a:lnTo>
                        <a:pt x="4" y="27"/>
                      </a:lnTo>
                      <a:cubicBezTo>
                        <a:pt x="2" y="26"/>
                        <a:pt x="0" y="24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5" y="26"/>
                      </a:moveTo>
                      <a:cubicBezTo>
                        <a:pt x="6" y="27"/>
                        <a:pt x="9" y="28"/>
                        <a:pt x="10" y="29"/>
                      </a:cubicBezTo>
                      <a:lnTo>
                        <a:pt x="9" y="30"/>
                      </a:lnTo>
                      <a:cubicBezTo>
                        <a:pt x="8" y="29"/>
                        <a:pt x="6" y="28"/>
                        <a:pt x="4" y="27"/>
                      </a:cubicBezTo>
                      <a:lnTo>
                        <a:pt x="5" y="26"/>
                      </a:lnTo>
                      <a:close/>
                      <a:moveTo>
                        <a:pt x="10" y="29"/>
                      </a:moveTo>
                      <a:lnTo>
                        <a:pt x="10" y="29"/>
                      </a:lnTo>
                      <a:close/>
                      <a:moveTo>
                        <a:pt x="10" y="29"/>
                      </a:moveTo>
                      <a:cubicBezTo>
                        <a:pt x="21" y="33"/>
                        <a:pt x="34" y="32"/>
                        <a:pt x="46" y="32"/>
                      </a:cubicBezTo>
                      <a:lnTo>
                        <a:pt x="46" y="33"/>
                      </a:lnTo>
                      <a:cubicBezTo>
                        <a:pt x="33" y="34"/>
                        <a:pt x="21" y="34"/>
                        <a:pt x="9" y="30"/>
                      </a:cubicBezTo>
                      <a:lnTo>
                        <a:pt x="10" y="29"/>
                      </a:lnTo>
                      <a:close/>
                      <a:moveTo>
                        <a:pt x="46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6" y="32"/>
                      </a:lnTo>
                      <a:close/>
                      <a:moveTo>
                        <a:pt x="48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8" y="32"/>
                      </a:lnTo>
                      <a:close/>
                      <a:moveTo>
                        <a:pt x="48" y="33"/>
                      </a:moveTo>
                      <a:lnTo>
                        <a:pt x="48" y="33"/>
                      </a:lnTo>
                      <a:lnTo>
                        <a:pt x="48" y="32"/>
                      </a:lnTo>
                      <a:lnTo>
                        <a:pt x="48" y="33"/>
                      </a:lnTo>
                      <a:close/>
                      <a:moveTo>
                        <a:pt x="48" y="32"/>
                      </a:moveTo>
                      <a:cubicBezTo>
                        <a:pt x="49" y="32"/>
                        <a:pt x="50" y="31"/>
                        <a:pt x="50" y="31"/>
                      </a:cubicBezTo>
                      <a:lnTo>
                        <a:pt x="51" y="32"/>
                      </a:lnTo>
                      <a:cubicBezTo>
                        <a:pt x="50" y="33"/>
                        <a:pt x="49" y="33"/>
                        <a:pt x="48" y="33"/>
                      </a:cubicBezTo>
                      <a:lnTo>
                        <a:pt x="48" y="32"/>
                      </a:lnTo>
                      <a:close/>
                      <a:moveTo>
                        <a:pt x="50" y="31"/>
                      </a:moveTo>
                      <a:cubicBezTo>
                        <a:pt x="51" y="31"/>
                        <a:pt x="52" y="31"/>
                        <a:pt x="53" y="31"/>
                      </a:cubicBezTo>
                      <a:lnTo>
                        <a:pt x="53" y="32"/>
                      </a:lnTo>
                      <a:cubicBezTo>
                        <a:pt x="53" y="32"/>
                        <a:pt x="52" y="32"/>
                        <a:pt x="51" y="32"/>
                      </a:cubicBezTo>
                      <a:lnTo>
                        <a:pt x="50" y="31"/>
                      </a:lnTo>
                      <a:close/>
                      <a:moveTo>
                        <a:pt x="53" y="31"/>
                      </a:moveTo>
                      <a:cubicBezTo>
                        <a:pt x="56" y="29"/>
                        <a:pt x="58" y="26"/>
                        <a:pt x="59" y="23"/>
                      </a:cubicBezTo>
                      <a:lnTo>
                        <a:pt x="61" y="23"/>
                      </a:lnTo>
                      <a:cubicBezTo>
                        <a:pt x="60" y="27"/>
                        <a:pt x="57" y="30"/>
                        <a:pt x="53" y="32"/>
                      </a:cubicBezTo>
                      <a:lnTo>
                        <a:pt x="53" y="31"/>
                      </a:lnTo>
                      <a:close/>
                      <a:moveTo>
                        <a:pt x="61" y="23"/>
                      </a:moveTo>
                      <a:lnTo>
                        <a:pt x="61" y="23"/>
                      </a:lnTo>
                      <a:lnTo>
                        <a:pt x="60" y="23"/>
                      </a:lnTo>
                      <a:lnTo>
                        <a:pt x="61" y="23"/>
                      </a:lnTo>
                      <a:close/>
                      <a:moveTo>
                        <a:pt x="59" y="23"/>
                      </a:moveTo>
                      <a:cubicBezTo>
                        <a:pt x="63" y="11"/>
                        <a:pt x="49" y="7"/>
                        <a:pt x="37" y="4"/>
                      </a:cubicBezTo>
                      <a:lnTo>
                        <a:pt x="38" y="3"/>
                      </a:lnTo>
                      <a:cubicBezTo>
                        <a:pt x="50" y="6"/>
                        <a:pt x="65" y="10"/>
                        <a:pt x="61" y="23"/>
                      </a:cubicBezTo>
                      <a:lnTo>
                        <a:pt x="59" y="23"/>
                      </a:lnTo>
                      <a:close/>
                      <a:moveTo>
                        <a:pt x="37" y="4"/>
                      </a:moveTo>
                      <a:lnTo>
                        <a:pt x="35" y="4"/>
                      </a:lnTo>
                      <a:lnTo>
                        <a:pt x="36" y="2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6" y="2"/>
                      </a:moveTo>
                      <a:lnTo>
                        <a:pt x="36" y="2"/>
                      </a:lnTo>
                      <a:lnTo>
                        <a:pt x="36" y="3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8" name="Google Shape;2328;p237"/>
                <p:cNvSpPr/>
                <p:nvPr/>
              </p:nvSpPr>
              <p:spPr>
                <a:xfrm>
                  <a:off x="1760" y="3928"/>
                  <a:ext cx="57" cy="66"/>
                </a:xfrm>
                <a:custGeom>
                  <a:rect b="b" l="l" r="r" t="t"/>
                  <a:pathLst>
                    <a:path extrusionOk="0" h="39" w="42">
                      <a:moveTo>
                        <a:pt x="31" y="10"/>
                      </a:moveTo>
                      <a:cubicBezTo>
                        <a:pt x="25" y="7"/>
                        <a:pt x="16" y="0"/>
                        <a:pt x="11" y="6"/>
                      </a:cubicBezTo>
                      <a:cubicBezTo>
                        <a:pt x="7" y="11"/>
                        <a:pt x="0" y="20"/>
                        <a:pt x="5" y="24"/>
                      </a:cubicBezTo>
                      <a:cubicBezTo>
                        <a:pt x="11" y="29"/>
                        <a:pt x="16" y="36"/>
                        <a:pt x="24" y="37"/>
                      </a:cubicBezTo>
                      <a:cubicBezTo>
                        <a:pt x="39" y="39"/>
                        <a:pt x="37" y="24"/>
                        <a:pt x="40" y="17"/>
                      </a:cubicBezTo>
                      <a:cubicBezTo>
                        <a:pt x="42" y="13"/>
                        <a:pt x="35" y="12"/>
                        <a:pt x="31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9" name="Google Shape;2329;p237"/>
                <p:cNvSpPr/>
                <p:nvPr/>
              </p:nvSpPr>
              <p:spPr>
                <a:xfrm>
                  <a:off x="1762" y="3928"/>
                  <a:ext cx="55" cy="66"/>
                </a:xfrm>
                <a:custGeom>
                  <a:rect b="b" l="l" r="r" t="t"/>
                  <a:pathLst>
                    <a:path extrusionOk="0" h="39" w="41">
                      <a:moveTo>
                        <a:pt x="30" y="11"/>
                      </a:moveTo>
                      <a:lnTo>
                        <a:pt x="30" y="11"/>
                      </a:lnTo>
                      <a:lnTo>
                        <a:pt x="30" y="10"/>
                      </a:lnTo>
                      <a:lnTo>
                        <a:pt x="30" y="11"/>
                      </a:lnTo>
                      <a:close/>
                      <a:moveTo>
                        <a:pt x="30" y="11"/>
                      </a:moveTo>
                      <a:cubicBezTo>
                        <a:pt x="28" y="10"/>
                        <a:pt x="27" y="10"/>
                        <a:pt x="26" y="9"/>
                      </a:cubicBezTo>
                      <a:lnTo>
                        <a:pt x="27" y="8"/>
                      </a:lnTo>
                      <a:cubicBezTo>
                        <a:pt x="28" y="9"/>
                        <a:pt x="29" y="9"/>
                        <a:pt x="30" y="10"/>
                      </a:cubicBezTo>
                      <a:lnTo>
                        <a:pt x="30" y="11"/>
                      </a:lnTo>
                      <a:close/>
                      <a:moveTo>
                        <a:pt x="26" y="9"/>
                      </a:moveTo>
                      <a:cubicBezTo>
                        <a:pt x="21" y="6"/>
                        <a:pt x="15" y="2"/>
                        <a:pt x="11" y="6"/>
                      </a:cubicBezTo>
                      <a:lnTo>
                        <a:pt x="10" y="6"/>
                      </a:lnTo>
                      <a:cubicBezTo>
                        <a:pt x="14" y="0"/>
                        <a:pt x="21" y="4"/>
                        <a:pt x="27" y="8"/>
                      </a:cubicBezTo>
                      <a:lnTo>
                        <a:pt x="26" y="9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0" y="6"/>
                      </a:lnTo>
                      <a:lnTo>
                        <a:pt x="11" y="6"/>
                      </a:lnTo>
                      <a:close/>
                      <a:moveTo>
                        <a:pt x="11" y="6"/>
                      </a:moveTo>
                      <a:cubicBezTo>
                        <a:pt x="9" y="9"/>
                        <a:pt x="6" y="12"/>
                        <a:pt x="4" y="16"/>
                      </a:cubicBezTo>
                      <a:lnTo>
                        <a:pt x="3" y="15"/>
                      </a:lnTo>
                      <a:cubicBezTo>
                        <a:pt x="4" y="12"/>
                        <a:pt x="7" y="8"/>
                        <a:pt x="10" y="6"/>
                      </a:cubicBezTo>
                      <a:lnTo>
                        <a:pt x="11" y="6"/>
                      </a:lnTo>
                      <a:close/>
                      <a:moveTo>
                        <a:pt x="4" y="16"/>
                      </a:moveTo>
                      <a:cubicBezTo>
                        <a:pt x="2" y="19"/>
                        <a:pt x="2" y="22"/>
                        <a:pt x="4" y="24"/>
                      </a:cubicBezTo>
                      <a:lnTo>
                        <a:pt x="3" y="25"/>
                      </a:lnTo>
                      <a:cubicBezTo>
                        <a:pt x="0" y="22"/>
                        <a:pt x="1" y="19"/>
                        <a:pt x="3" y="15"/>
                      </a:cubicBezTo>
                      <a:lnTo>
                        <a:pt x="4" y="16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7" y="26"/>
                        <a:pt x="9" y="28"/>
                      </a:cubicBezTo>
                      <a:lnTo>
                        <a:pt x="8" y="29"/>
                      </a:lnTo>
                      <a:cubicBezTo>
                        <a:pt x="6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9" y="28"/>
                      </a:moveTo>
                      <a:cubicBezTo>
                        <a:pt x="13" y="32"/>
                        <a:pt x="17" y="36"/>
                        <a:pt x="23" y="37"/>
                      </a:cubicBezTo>
                      <a:lnTo>
                        <a:pt x="23" y="38"/>
                      </a:lnTo>
                      <a:cubicBezTo>
                        <a:pt x="17" y="37"/>
                        <a:pt x="12" y="33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3" y="38"/>
                      </a:moveTo>
                      <a:lnTo>
                        <a:pt x="23" y="38"/>
                      </a:lnTo>
                      <a:lnTo>
                        <a:pt x="23" y="37"/>
                      </a:lnTo>
                      <a:lnTo>
                        <a:pt x="23" y="38"/>
                      </a:lnTo>
                      <a:close/>
                      <a:moveTo>
                        <a:pt x="23" y="37"/>
                      </a:moveTo>
                      <a:cubicBezTo>
                        <a:pt x="34" y="38"/>
                        <a:pt x="36" y="30"/>
                        <a:pt x="37" y="23"/>
                      </a:cubicBezTo>
                      <a:lnTo>
                        <a:pt x="38" y="23"/>
                      </a:lnTo>
                      <a:cubicBezTo>
                        <a:pt x="37" y="31"/>
                        <a:pt x="35" y="39"/>
                        <a:pt x="23" y="38"/>
                      </a:cubicBezTo>
                      <a:lnTo>
                        <a:pt x="23" y="37"/>
                      </a:lnTo>
                      <a:close/>
                      <a:moveTo>
                        <a:pt x="37" y="23"/>
                      </a:moveTo>
                      <a:cubicBezTo>
                        <a:pt x="37" y="20"/>
                        <a:pt x="38" y="18"/>
                        <a:pt x="38" y="16"/>
                      </a:cubicBezTo>
                      <a:lnTo>
                        <a:pt x="40" y="17"/>
                      </a:lnTo>
                      <a:cubicBezTo>
                        <a:pt x="39" y="18"/>
                        <a:pt x="39" y="21"/>
                        <a:pt x="38" y="23"/>
                      </a:cubicBezTo>
                      <a:lnTo>
                        <a:pt x="37" y="23"/>
                      </a:lnTo>
                      <a:close/>
                      <a:moveTo>
                        <a:pt x="38" y="16"/>
                      </a:moveTo>
                      <a:lnTo>
                        <a:pt x="38" y="16"/>
                      </a:lnTo>
                      <a:lnTo>
                        <a:pt x="39" y="17"/>
                      </a:lnTo>
                      <a:lnTo>
                        <a:pt x="38" y="16"/>
                      </a:lnTo>
                      <a:close/>
                      <a:moveTo>
                        <a:pt x="38" y="16"/>
                      </a:moveTo>
                      <a:cubicBezTo>
                        <a:pt x="39" y="14"/>
                        <a:pt x="37" y="13"/>
                        <a:pt x="34" y="12"/>
                      </a:cubicBezTo>
                      <a:lnTo>
                        <a:pt x="34" y="11"/>
                      </a:lnTo>
                      <a:cubicBezTo>
                        <a:pt x="38" y="12"/>
                        <a:pt x="41" y="13"/>
                        <a:pt x="40" y="17"/>
                      </a:cubicBezTo>
                      <a:lnTo>
                        <a:pt x="38" y="16"/>
                      </a:lnTo>
                      <a:close/>
                      <a:moveTo>
                        <a:pt x="34" y="12"/>
                      </a:moveTo>
                      <a:cubicBezTo>
                        <a:pt x="32" y="12"/>
                        <a:pt x="31" y="11"/>
                        <a:pt x="30" y="11"/>
                      </a:cubicBezTo>
                      <a:lnTo>
                        <a:pt x="30" y="10"/>
                      </a:lnTo>
                      <a:cubicBezTo>
                        <a:pt x="32" y="10"/>
                        <a:pt x="33" y="11"/>
                        <a:pt x="34" y="11"/>
                      </a:cubicBezTo>
                      <a:lnTo>
                        <a:pt x="34" y="1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0" name="Google Shape;2330;p237"/>
                <p:cNvSpPr/>
                <p:nvPr/>
              </p:nvSpPr>
              <p:spPr>
                <a:xfrm>
                  <a:off x="1822" y="3929"/>
                  <a:ext cx="74" cy="56"/>
                </a:xfrm>
                <a:custGeom>
                  <a:rect b="b" l="l" r="r" t="t"/>
                  <a:pathLst>
                    <a:path extrusionOk="0" h="33" w="54">
                      <a:moveTo>
                        <a:pt x="30" y="1"/>
                      </a:moveTo>
                      <a:cubicBezTo>
                        <a:pt x="18" y="2"/>
                        <a:pt x="0" y="2"/>
                        <a:pt x="2" y="15"/>
                      </a:cubicBezTo>
                      <a:cubicBezTo>
                        <a:pt x="5" y="26"/>
                        <a:pt x="26" y="33"/>
                        <a:pt x="38" y="27"/>
                      </a:cubicBezTo>
                      <a:cubicBezTo>
                        <a:pt x="45" y="24"/>
                        <a:pt x="54" y="14"/>
                        <a:pt x="46" y="6"/>
                      </a:cubicBezTo>
                      <a:cubicBezTo>
                        <a:pt x="43" y="2"/>
                        <a:pt x="36" y="0"/>
                        <a:pt x="30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1" name="Google Shape;2331;p237"/>
                <p:cNvSpPr/>
                <p:nvPr/>
              </p:nvSpPr>
              <p:spPr>
                <a:xfrm>
                  <a:off x="1822" y="3929"/>
                  <a:ext cx="70" cy="53"/>
                </a:xfrm>
                <a:custGeom>
                  <a:rect b="b" l="l" r="r" t="t"/>
                  <a:pathLst>
                    <a:path extrusionOk="0" h="31" w="51"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8" y="2"/>
                        <a:pt x="27" y="2"/>
                        <a:pt x="25" y="2"/>
                      </a:cubicBezTo>
                      <a:lnTo>
                        <a:pt x="25" y="1"/>
                      </a:lnTo>
                      <a:cubicBezTo>
                        <a:pt x="27" y="1"/>
                        <a:pt x="28" y="1"/>
                        <a:pt x="30" y="1"/>
                      </a:cubicBezTo>
                      <a:lnTo>
                        <a:pt x="30" y="2"/>
                      </a:lnTo>
                      <a:close/>
                      <a:moveTo>
                        <a:pt x="25" y="2"/>
                      </a:moveTo>
                      <a:cubicBezTo>
                        <a:pt x="23" y="2"/>
                        <a:pt x="20" y="3"/>
                        <a:pt x="18" y="3"/>
                      </a:cubicBezTo>
                      <a:lnTo>
                        <a:pt x="18" y="2"/>
                      </a:lnTo>
                      <a:cubicBezTo>
                        <a:pt x="20" y="1"/>
                        <a:pt x="23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18" y="3"/>
                      </a:moveTo>
                      <a:cubicBezTo>
                        <a:pt x="9" y="4"/>
                        <a:pt x="2" y="7"/>
                        <a:pt x="3" y="15"/>
                      </a:cubicBezTo>
                      <a:lnTo>
                        <a:pt x="2" y="15"/>
                      </a:lnTo>
                      <a:cubicBezTo>
                        <a:pt x="0" y="6"/>
                        <a:pt x="8" y="3"/>
                        <a:pt x="18" y="2"/>
                      </a:cubicBezTo>
                      <a:lnTo>
                        <a:pt x="18" y="3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close/>
                      <a:moveTo>
                        <a:pt x="3" y="14"/>
                      </a:moveTo>
                      <a:cubicBezTo>
                        <a:pt x="3" y="16"/>
                        <a:pt x="4" y="18"/>
                        <a:pt x="5" y="19"/>
                      </a:cubicBezTo>
                      <a:lnTo>
                        <a:pt x="4" y="20"/>
                      </a:lnTo>
                      <a:cubicBezTo>
                        <a:pt x="3" y="18"/>
                        <a:pt x="2" y="17"/>
                        <a:pt x="2" y="15"/>
                      </a:cubicBezTo>
                      <a:lnTo>
                        <a:pt x="3" y="14"/>
                      </a:lnTo>
                      <a:close/>
                      <a:moveTo>
                        <a:pt x="4" y="20"/>
                      </a:moveTo>
                      <a:lnTo>
                        <a:pt x="4" y="20"/>
                      </a:lnTo>
                      <a:lnTo>
                        <a:pt x="5" y="20"/>
                      </a:lnTo>
                      <a:lnTo>
                        <a:pt x="4" y="20"/>
                      </a:lnTo>
                      <a:close/>
                      <a:moveTo>
                        <a:pt x="5" y="19"/>
                      </a:moveTo>
                      <a:cubicBezTo>
                        <a:pt x="8" y="23"/>
                        <a:pt x="12" y="25"/>
                        <a:pt x="17" y="27"/>
                      </a:cubicBezTo>
                      <a:lnTo>
                        <a:pt x="16" y="28"/>
                      </a:lnTo>
                      <a:cubicBezTo>
                        <a:pt x="11" y="26"/>
                        <a:pt x="7" y="24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17" y="27"/>
                      </a:moveTo>
                      <a:cubicBezTo>
                        <a:pt x="22" y="29"/>
                        <a:pt x="27" y="29"/>
                        <a:pt x="31" y="29"/>
                      </a:cubicBezTo>
                      <a:lnTo>
                        <a:pt x="32" y="30"/>
                      </a:lnTo>
                      <a:cubicBezTo>
                        <a:pt x="27" y="31"/>
                        <a:pt x="21" y="30"/>
                        <a:pt x="16" y="28"/>
                      </a:cubicBezTo>
                      <a:lnTo>
                        <a:pt x="17" y="27"/>
                      </a:lnTo>
                      <a:close/>
                      <a:moveTo>
                        <a:pt x="31" y="29"/>
                      </a:moveTo>
                      <a:cubicBezTo>
                        <a:pt x="34" y="28"/>
                        <a:pt x="36" y="28"/>
                        <a:pt x="37" y="27"/>
                      </a:cubicBezTo>
                      <a:lnTo>
                        <a:pt x="38" y="28"/>
                      </a:lnTo>
                      <a:cubicBezTo>
                        <a:pt x="36" y="29"/>
                        <a:pt x="34" y="30"/>
                        <a:pt x="32" y="30"/>
                      </a:cubicBezTo>
                      <a:lnTo>
                        <a:pt x="31" y="29"/>
                      </a:lnTo>
                      <a:close/>
                      <a:moveTo>
                        <a:pt x="37" y="27"/>
                      </a:moveTo>
                      <a:lnTo>
                        <a:pt x="37" y="27"/>
                      </a:lnTo>
                      <a:lnTo>
                        <a:pt x="38" y="27"/>
                      </a:lnTo>
                      <a:lnTo>
                        <a:pt x="37" y="27"/>
                      </a:lnTo>
                      <a:close/>
                      <a:moveTo>
                        <a:pt x="37" y="27"/>
                      </a:moveTo>
                      <a:cubicBezTo>
                        <a:pt x="38" y="26"/>
                        <a:pt x="39" y="26"/>
                        <a:pt x="40" y="26"/>
                      </a:cubicBezTo>
                      <a:lnTo>
                        <a:pt x="41" y="27"/>
                      </a:lnTo>
                      <a:cubicBezTo>
                        <a:pt x="40" y="27"/>
                        <a:pt x="39" y="28"/>
                        <a:pt x="38" y="28"/>
                      </a:cubicBezTo>
                      <a:lnTo>
                        <a:pt x="37" y="27"/>
                      </a:lnTo>
                      <a:close/>
                      <a:moveTo>
                        <a:pt x="40" y="26"/>
                      </a:moveTo>
                      <a:cubicBezTo>
                        <a:pt x="43" y="24"/>
                        <a:pt x="46" y="21"/>
                        <a:pt x="47" y="17"/>
                      </a:cubicBezTo>
                      <a:lnTo>
                        <a:pt x="49" y="18"/>
                      </a:lnTo>
                      <a:cubicBezTo>
                        <a:pt x="47" y="21"/>
                        <a:pt x="44" y="24"/>
                        <a:pt x="41" y="27"/>
                      </a:cubicBezTo>
                      <a:lnTo>
                        <a:pt x="40" y="26"/>
                      </a:lnTo>
                      <a:close/>
                      <a:moveTo>
                        <a:pt x="47" y="17"/>
                      </a:moveTo>
                      <a:cubicBezTo>
                        <a:pt x="49" y="14"/>
                        <a:pt x="49" y="11"/>
                        <a:pt x="47" y="8"/>
                      </a:cubicBezTo>
                      <a:lnTo>
                        <a:pt x="48" y="7"/>
                      </a:lnTo>
                      <a:cubicBezTo>
                        <a:pt x="51" y="11"/>
                        <a:pt x="50" y="14"/>
                        <a:pt x="49" y="18"/>
                      </a:cubicBezTo>
                      <a:lnTo>
                        <a:pt x="47" y="17"/>
                      </a:lnTo>
                      <a:close/>
                      <a:moveTo>
                        <a:pt x="47" y="8"/>
                      </a:moveTo>
                      <a:cubicBezTo>
                        <a:pt x="47" y="7"/>
                        <a:pt x="46" y="7"/>
                        <a:pt x="46" y="6"/>
                      </a:cubicBezTo>
                      <a:lnTo>
                        <a:pt x="47" y="6"/>
                      </a:lnTo>
                      <a:cubicBezTo>
                        <a:pt x="48" y="6"/>
                        <a:pt x="48" y="7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lnTo>
                        <a:pt x="47" y="6"/>
                      </a:lnTo>
                      <a:lnTo>
                        <a:pt x="46" y="6"/>
                      </a:lnTo>
                      <a:close/>
                      <a:moveTo>
                        <a:pt x="47" y="6"/>
                      </a:moveTo>
                      <a:lnTo>
                        <a:pt x="47" y="6"/>
                      </a:lnTo>
                      <a:lnTo>
                        <a:pt x="46" y="6"/>
                      </a:lnTo>
                      <a:lnTo>
                        <a:pt x="47" y="6"/>
                      </a:lnTo>
                      <a:close/>
                      <a:moveTo>
                        <a:pt x="46" y="6"/>
                      </a:moveTo>
                      <a:cubicBezTo>
                        <a:pt x="45" y="6"/>
                        <a:pt x="45" y="6"/>
                        <a:pt x="44" y="5"/>
                      </a:cubicBezTo>
                      <a:lnTo>
                        <a:pt x="45" y="4"/>
                      </a:lnTo>
                      <a:cubicBezTo>
                        <a:pt x="46" y="5"/>
                        <a:pt x="47" y="5"/>
                        <a:pt x="47" y="6"/>
                      </a:cubicBezTo>
                      <a:lnTo>
                        <a:pt x="46" y="6"/>
                      </a:lnTo>
                      <a:close/>
                      <a:moveTo>
                        <a:pt x="44" y="5"/>
                      </a:moveTo>
                      <a:cubicBezTo>
                        <a:pt x="44" y="5"/>
                        <a:pt x="43" y="4"/>
                        <a:pt x="43" y="4"/>
                      </a:cubicBezTo>
                      <a:lnTo>
                        <a:pt x="43" y="3"/>
                      </a:lnTo>
                      <a:cubicBezTo>
                        <a:pt x="44" y="3"/>
                        <a:pt x="45" y="4"/>
                        <a:pt x="45" y="4"/>
                      </a:cubicBezTo>
                      <a:lnTo>
                        <a:pt x="44" y="5"/>
                      </a:lnTo>
                      <a:close/>
                      <a:moveTo>
                        <a:pt x="43" y="3"/>
                      </a:moveTo>
                      <a:lnTo>
                        <a:pt x="43" y="3"/>
                      </a:lnTo>
                      <a:close/>
                      <a:moveTo>
                        <a:pt x="43" y="4"/>
                      </a:moveTo>
                      <a:cubicBezTo>
                        <a:pt x="39" y="2"/>
                        <a:pt x="34" y="1"/>
                        <a:pt x="30" y="2"/>
                      </a:cubicBezTo>
                      <a:lnTo>
                        <a:pt x="30" y="1"/>
                      </a:lnTo>
                      <a:cubicBezTo>
                        <a:pt x="35" y="0"/>
                        <a:pt x="40" y="1"/>
                        <a:pt x="43" y="3"/>
                      </a:cubicBezTo>
                      <a:lnTo>
                        <a:pt x="43" y="4"/>
                      </a:lnTo>
                      <a:close/>
                      <a:moveTo>
                        <a:pt x="30" y="1"/>
                      </a:move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2" name="Google Shape;2332;p237"/>
                <p:cNvSpPr/>
                <p:nvPr/>
              </p:nvSpPr>
              <p:spPr>
                <a:xfrm>
                  <a:off x="1857" y="3886"/>
                  <a:ext cx="63" cy="48"/>
                </a:xfrm>
                <a:custGeom>
                  <a:rect b="b" l="l" r="r" t="t"/>
                  <a:pathLst>
                    <a:path extrusionOk="0" h="28" w="46">
                      <a:moveTo>
                        <a:pt x="21" y="1"/>
                      </a:moveTo>
                      <a:cubicBezTo>
                        <a:pt x="9" y="2"/>
                        <a:pt x="0" y="10"/>
                        <a:pt x="0" y="20"/>
                      </a:cubicBezTo>
                      <a:cubicBezTo>
                        <a:pt x="1" y="22"/>
                        <a:pt x="4" y="22"/>
                        <a:pt x="6" y="22"/>
                      </a:cubicBezTo>
                      <a:cubicBezTo>
                        <a:pt x="13" y="23"/>
                        <a:pt x="20" y="21"/>
                        <a:pt x="26" y="23"/>
                      </a:cubicBezTo>
                      <a:cubicBezTo>
                        <a:pt x="30" y="24"/>
                        <a:pt x="35" y="28"/>
                        <a:pt x="37" y="27"/>
                      </a:cubicBezTo>
                      <a:cubicBezTo>
                        <a:pt x="46" y="23"/>
                        <a:pt x="46" y="12"/>
                        <a:pt x="43" y="5"/>
                      </a:cubicBezTo>
                      <a:cubicBezTo>
                        <a:pt x="41" y="0"/>
                        <a:pt x="29" y="1"/>
                        <a:pt x="21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3" name="Google Shape;2333;p237"/>
                <p:cNvSpPr/>
                <p:nvPr/>
              </p:nvSpPr>
              <p:spPr>
                <a:xfrm>
                  <a:off x="1856" y="3886"/>
                  <a:ext cx="64" cy="48"/>
                </a:xfrm>
                <a:custGeom>
                  <a:rect b="b" l="l" r="r" t="t"/>
                  <a:pathLst>
                    <a:path extrusionOk="0" h="28" w="47"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2" y="1"/>
                      </a:lnTo>
                      <a:lnTo>
                        <a:pt x="22" y="2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9" y="2"/>
                        <a:pt x="17" y="3"/>
                      </a:cubicBezTo>
                      <a:lnTo>
                        <a:pt x="17" y="1"/>
                      </a:lnTo>
                      <a:cubicBezTo>
                        <a:pt x="18" y="1"/>
                        <a:pt x="20" y="1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5" y="4"/>
                        <a:pt x="13" y="4"/>
                      </a:cubicBezTo>
                      <a:lnTo>
                        <a:pt x="12" y="3"/>
                      </a:lnTo>
                      <a:cubicBezTo>
                        <a:pt x="14" y="2"/>
                        <a:pt x="15" y="2"/>
                        <a:pt x="17" y="1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cubicBezTo>
                        <a:pt x="6" y="7"/>
                        <a:pt x="2" y="13"/>
                        <a:pt x="2" y="20"/>
                      </a:cubicBezTo>
                      <a:lnTo>
                        <a:pt x="1" y="20"/>
                      </a:lnTo>
                      <a:cubicBezTo>
                        <a:pt x="0" y="13"/>
                        <a:pt x="5" y="7"/>
                        <a:pt x="12" y="3"/>
                      </a:cubicBezTo>
                      <a:lnTo>
                        <a:pt x="13" y="4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1" y="20"/>
                      </a:lnTo>
                      <a:lnTo>
                        <a:pt x="2" y="20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cubicBezTo>
                        <a:pt x="2" y="20"/>
                        <a:pt x="2" y="20"/>
                        <a:pt x="2" y="21"/>
                      </a:cubicBezTo>
                      <a:lnTo>
                        <a:pt x="1" y="21"/>
                      </a:lnTo>
                      <a:cubicBezTo>
                        <a:pt x="1" y="21"/>
                        <a:pt x="1" y="21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1" y="21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2" y="21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4" y="21"/>
                        <a:pt x="5" y="22"/>
                        <a:pt x="7" y="22"/>
                      </a:cubicBezTo>
                      <a:lnTo>
                        <a:pt x="7" y="23"/>
                      </a:lnTo>
                      <a:cubicBezTo>
                        <a:pt x="5" y="23"/>
                        <a:pt x="3" y="23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lnTo>
                        <a:pt x="7" y="23"/>
                      </a:lnTo>
                      <a:lnTo>
                        <a:pt x="6" y="23"/>
                      </a:lnTo>
                      <a:lnTo>
                        <a:pt x="7" y="22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lnTo>
                        <a:pt x="7" y="22"/>
                      </a:lnTo>
                      <a:lnTo>
                        <a:pt x="7" y="23"/>
                      </a:lnTo>
                      <a:close/>
                      <a:moveTo>
                        <a:pt x="7" y="22"/>
                      </a:moveTo>
                      <a:cubicBezTo>
                        <a:pt x="9" y="22"/>
                        <a:pt x="11" y="22"/>
                        <a:pt x="14" y="22"/>
                      </a:cubicBezTo>
                      <a:lnTo>
                        <a:pt x="14" y="23"/>
                      </a:lnTo>
                      <a:cubicBezTo>
                        <a:pt x="11" y="23"/>
                        <a:pt x="9" y="23"/>
                        <a:pt x="7" y="23"/>
                      </a:cubicBezTo>
                      <a:lnTo>
                        <a:pt x="7" y="22"/>
                      </a:lnTo>
                      <a:close/>
                      <a:moveTo>
                        <a:pt x="14" y="22"/>
                      </a:moveTo>
                      <a:cubicBezTo>
                        <a:pt x="19" y="21"/>
                        <a:pt x="23" y="21"/>
                        <a:pt x="28" y="23"/>
                      </a:cubicBezTo>
                      <a:lnTo>
                        <a:pt x="27" y="24"/>
                      </a:lnTo>
                      <a:cubicBezTo>
                        <a:pt x="23" y="23"/>
                        <a:pt x="18" y="23"/>
                        <a:pt x="14" y="23"/>
                      </a:cubicBezTo>
                      <a:lnTo>
                        <a:pt x="14" y="22"/>
                      </a:lnTo>
                      <a:close/>
                      <a:moveTo>
                        <a:pt x="27" y="24"/>
                      </a:moveTo>
                      <a:lnTo>
                        <a:pt x="27" y="24"/>
                      </a:lnTo>
                      <a:lnTo>
                        <a:pt x="27" y="23"/>
                      </a:lnTo>
                      <a:lnTo>
                        <a:pt x="27" y="24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4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3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cubicBezTo>
                        <a:pt x="29" y="23"/>
                        <a:pt x="31" y="24"/>
                        <a:pt x="32" y="25"/>
                      </a:cubicBezTo>
                      <a:lnTo>
                        <a:pt x="32" y="26"/>
                      </a:lnTo>
                      <a:cubicBezTo>
                        <a:pt x="30" y="25"/>
                        <a:pt x="28" y="24"/>
                        <a:pt x="27" y="24"/>
                      </a:cubicBezTo>
                      <a:lnTo>
                        <a:pt x="28" y="23"/>
                      </a:lnTo>
                      <a:close/>
                      <a:moveTo>
                        <a:pt x="32" y="25"/>
                      </a:moveTo>
                      <a:cubicBezTo>
                        <a:pt x="35" y="26"/>
                        <a:pt x="37" y="27"/>
                        <a:pt x="38" y="27"/>
                      </a:cubicBezTo>
                      <a:lnTo>
                        <a:pt x="38" y="28"/>
                      </a:lnTo>
                      <a:cubicBezTo>
                        <a:pt x="37" y="28"/>
                        <a:pt x="34" y="27"/>
                        <a:pt x="32" y="26"/>
                      </a:cubicBezTo>
                      <a:lnTo>
                        <a:pt x="32" y="25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lnTo>
                        <a:pt x="38" y="28"/>
                      </a:lnTo>
                      <a:lnTo>
                        <a:pt x="38" y="27"/>
                      </a:lnTo>
                      <a:close/>
                      <a:moveTo>
                        <a:pt x="38" y="28"/>
                      </a:moveTo>
                      <a:lnTo>
                        <a:pt x="38" y="28"/>
                      </a:lnTo>
                      <a:lnTo>
                        <a:pt x="38" y="27"/>
                      </a:lnTo>
                      <a:lnTo>
                        <a:pt x="38" y="28"/>
                      </a:lnTo>
                      <a:close/>
                      <a:moveTo>
                        <a:pt x="38" y="27"/>
                      </a:moveTo>
                      <a:cubicBezTo>
                        <a:pt x="39" y="26"/>
                        <a:pt x="40" y="25"/>
                        <a:pt x="41" y="25"/>
                      </a:cubicBezTo>
                      <a:lnTo>
                        <a:pt x="42" y="26"/>
                      </a:lnTo>
                      <a:cubicBezTo>
                        <a:pt x="41" y="26"/>
                        <a:pt x="40" y="27"/>
                        <a:pt x="38" y="28"/>
                      </a:cubicBezTo>
                      <a:lnTo>
                        <a:pt x="38" y="27"/>
                      </a:lnTo>
                      <a:close/>
                      <a:moveTo>
                        <a:pt x="41" y="25"/>
                      </a:moveTo>
                      <a:cubicBezTo>
                        <a:pt x="41" y="24"/>
                        <a:pt x="42" y="23"/>
                        <a:pt x="43" y="22"/>
                      </a:cubicBezTo>
                      <a:lnTo>
                        <a:pt x="44" y="23"/>
                      </a:lnTo>
                      <a:cubicBezTo>
                        <a:pt x="43" y="24"/>
                        <a:pt x="43" y="25"/>
                        <a:pt x="42" y="26"/>
                      </a:cubicBezTo>
                      <a:lnTo>
                        <a:pt x="41" y="25"/>
                      </a:lnTo>
                      <a:close/>
                      <a:moveTo>
                        <a:pt x="43" y="22"/>
                      </a:moveTo>
                      <a:cubicBezTo>
                        <a:pt x="46" y="17"/>
                        <a:pt x="45" y="10"/>
                        <a:pt x="43" y="6"/>
                      </a:cubicBezTo>
                      <a:lnTo>
                        <a:pt x="45" y="5"/>
                      </a:lnTo>
                      <a:cubicBezTo>
                        <a:pt x="47" y="10"/>
                        <a:pt x="47" y="17"/>
                        <a:pt x="44" y="23"/>
                      </a:cubicBezTo>
                      <a:lnTo>
                        <a:pt x="43" y="22"/>
                      </a:lnTo>
                      <a:close/>
                      <a:moveTo>
                        <a:pt x="45" y="5"/>
                      </a:moveTo>
                      <a:lnTo>
                        <a:pt x="45" y="5"/>
                      </a:lnTo>
                      <a:lnTo>
                        <a:pt x="44" y="5"/>
                      </a:lnTo>
                      <a:lnTo>
                        <a:pt x="45" y="5"/>
                      </a:lnTo>
                      <a:close/>
                      <a:moveTo>
                        <a:pt x="43" y="6"/>
                      </a:moveTo>
                      <a:cubicBezTo>
                        <a:pt x="42" y="3"/>
                        <a:pt x="39" y="2"/>
                        <a:pt x="35" y="2"/>
                      </a:cubicBezTo>
                      <a:lnTo>
                        <a:pt x="35" y="0"/>
                      </a:lnTo>
                      <a:cubicBezTo>
                        <a:pt x="40" y="1"/>
                        <a:pt x="43" y="2"/>
                        <a:pt x="45" y="5"/>
                      </a:cubicBezTo>
                      <a:lnTo>
                        <a:pt x="43" y="6"/>
                      </a:lnTo>
                      <a:close/>
                      <a:moveTo>
                        <a:pt x="35" y="2"/>
                      </a:moveTo>
                      <a:cubicBezTo>
                        <a:pt x="31" y="1"/>
                        <a:pt x="26" y="2"/>
                        <a:pt x="22" y="2"/>
                      </a:cubicBezTo>
                      <a:lnTo>
                        <a:pt x="22" y="1"/>
                      </a:lnTo>
                      <a:cubicBezTo>
                        <a:pt x="26" y="0"/>
                        <a:pt x="31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22" y="1"/>
                      </a:moveTo>
                      <a:lnTo>
                        <a:pt x="22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4" name="Google Shape;2334;p237"/>
                <p:cNvSpPr/>
                <p:nvPr/>
              </p:nvSpPr>
              <p:spPr>
                <a:xfrm>
                  <a:off x="1803" y="3983"/>
                  <a:ext cx="80" cy="40"/>
                </a:xfrm>
                <a:custGeom>
                  <a:rect b="b" l="l" r="r" t="t"/>
                  <a:pathLst>
                    <a:path extrusionOk="0" h="24" w="58">
                      <a:moveTo>
                        <a:pt x="24" y="3"/>
                      </a:moveTo>
                      <a:cubicBezTo>
                        <a:pt x="21" y="1"/>
                        <a:pt x="17" y="0"/>
                        <a:pt x="16" y="1"/>
                      </a:cubicBezTo>
                      <a:cubicBezTo>
                        <a:pt x="10" y="5"/>
                        <a:pt x="5" y="10"/>
                        <a:pt x="0" y="16"/>
                      </a:cubicBezTo>
                      <a:cubicBezTo>
                        <a:pt x="17" y="21"/>
                        <a:pt x="33" y="21"/>
                        <a:pt x="50" y="23"/>
                      </a:cubicBezTo>
                      <a:cubicBezTo>
                        <a:pt x="51" y="24"/>
                        <a:pt x="57" y="23"/>
                        <a:pt x="57" y="20"/>
                      </a:cubicBezTo>
                      <a:cubicBezTo>
                        <a:pt x="58" y="14"/>
                        <a:pt x="56" y="9"/>
                        <a:pt x="51" y="6"/>
                      </a:cubicBezTo>
                      <a:cubicBezTo>
                        <a:pt x="43" y="1"/>
                        <a:pt x="33" y="8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5" name="Google Shape;2335;p237"/>
                <p:cNvSpPr/>
                <p:nvPr/>
              </p:nvSpPr>
              <p:spPr>
                <a:xfrm>
                  <a:off x="1801" y="3983"/>
                  <a:ext cx="81" cy="40"/>
                </a:xfrm>
                <a:custGeom>
                  <a:rect b="b" l="l" r="r" t="t"/>
                  <a:pathLst>
                    <a:path extrusionOk="0" h="24" w="59">
                      <a:moveTo>
                        <a:pt x="24" y="3"/>
                      </a:moveTo>
                      <a:cubicBezTo>
                        <a:pt x="24" y="3"/>
                        <a:pt x="24" y="3"/>
                        <a:pt x="23" y="3"/>
                      </a:cubicBezTo>
                      <a:lnTo>
                        <a:pt x="24" y="2"/>
                      </a:lnTo>
                      <a:cubicBezTo>
                        <a:pt x="25" y="2"/>
                        <a:pt x="25" y="2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2"/>
                        <a:pt x="21" y="1"/>
                        <a:pt x="20" y="1"/>
                      </a:cubicBezTo>
                      <a:lnTo>
                        <a:pt x="20" y="0"/>
                      </a:lnTo>
                      <a:cubicBezTo>
                        <a:pt x="21" y="0"/>
                        <a:pt x="23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1"/>
                      </a:moveTo>
                      <a:cubicBezTo>
                        <a:pt x="19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9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7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5" y="3"/>
                        <a:pt x="12" y="6"/>
                        <a:pt x="9" y="8"/>
                      </a:cubicBezTo>
                      <a:lnTo>
                        <a:pt x="8" y="8"/>
                      </a:lnTo>
                      <a:cubicBezTo>
                        <a:pt x="11" y="5"/>
                        <a:pt x="14" y="3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9" y="8"/>
                      </a:moveTo>
                      <a:cubicBezTo>
                        <a:pt x="7" y="11"/>
                        <a:pt x="4" y="14"/>
                        <a:pt x="2" y="16"/>
                      </a:cubicBezTo>
                      <a:lnTo>
                        <a:pt x="1" y="16"/>
                      </a:lnTo>
                      <a:cubicBezTo>
                        <a:pt x="3" y="13"/>
                        <a:pt x="6" y="10"/>
                        <a:pt x="8" y="8"/>
                      </a:cubicBezTo>
                      <a:lnTo>
                        <a:pt x="9" y="8"/>
                      </a:lnTo>
                      <a:close/>
                      <a:moveTo>
                        <a:pt x="1" y="17"/>
                      </a:moveTo>
                      <a:lnTo>
                        <a:pt x="0" y="16"/>
                      </a:lnTo>
                      <a:lnTo>
                        <a:pt x="1" y="16"/>
                      </a:lnTo>
                      <a:lnTo>
                        <a:pt x="1" y="17"/>
                      </a:lnTo>
                      <a:close/>
                      <a:moveTo>
                        <a:pt x="2" y="15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2"/>
                      </a:lnTo>
                      <a:cubicBezTo>
                        <a:pt x="22" y="21"/>
                        <a:pt x="12" y="20"/>
                        <a:pt x="1" y="17"/>
                      </a:cubicBezTo>
                      <a:lnTo>
                        <a:pt x="2" y="15"/>
                      </a:lnTo>
                      <a:close/>
                      <a:moveTo>
                        <a:pt x="33" y="21"/>
                      </a:moveTo>
                      <a:cubicBezTo>
                        <a:pt x="39" y="21"/>
                        <a:pt x="45" y="22"/>
                        <a:pt x="52" y="23"/>
                      </a:cubicBezTo>
                      <a:lnTo>
                        <a:pt x="51" y="24"/>
                      </a:lnTo>
                      <a:cubicBezTo>
                        <a:pt x="45" y="23"/>
                        <a:pt x="39" y="22"/>
                        <a:pt x="33" y="22"/>
                      </a:cubicBezTo>
                      <a:lnTo>
                        <a:pt x="33" y="21"/>
                      </a:lnTo>
                      <a:close/>
                      <a:moveTo>
                        <a:pt x="52" y="23"/>
                      </a:moveTo>
                      <a:lnTo>
                        <a:pt x="52" y="23"/>
                      </a:lnTo>
                      <a:lnTo>
                        <a:pt x="51" y="23"/>
                      </a:ln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2" y="23"/>
                        <a:pt x="52" y="23"/>
                      </a:cubicBezTo>
                      <a:lnTo>
                        <a:pt x="52" y="24"/>
                      </a:lnTo>
                      <a:cubicBezTo>
                        <a:pt x="51" y="24"/>
                        <a:pt x="51" y="24"/>
                        <a:pt x="51" y="24"/>
                      </a:cubicBez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3" y="23"/>
                        <a:pt x="54" y="22"/>
                      </a:cubicBezTo>
                      <a:lnTo>
                        <a:pt x="55" y="23"/>
                      </a:lnTo>
                      <a:cubicBezTo>
                        <a:pt x="54" y="24"/>
                        <a:pt x="52" y="24"/>
                        <a:pt x="52" y="24"/>
                      </a:cubicBezTo>
                      <a:lnTo>
                        <a:pt x="52" y="23"/>
                      </a:lnTo>
                      <a:close/>
                      <a:moveTo>
                        <a:pt x="54" y="22"/>
                      </a:moveTo>
                      <a:cubicBezTo>
                        <a:pt x="56" y="22"/>
                        <a:pt x="57" y="21"/>
                        <a:pt x="57" y="21"/>
                      </a:cubicBezTo>
                      <a:lnTo>
                        <a:pt x="58" y="21"/>
                      </a:lnTo>
                      <a:cubicBezTo>
                        <a:pt x="58" y="22"/>
                        <a:pt x="56" y="23"/>
                        <a:pt x="55" y="23"/>
                      </a:cubicBezTo>
                      <a:lnTo>
                        <a:pt x="54" y="22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1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0"/>
                        <a:pt x="57" y="20"/>
                        <a:pt x="57" y="20"/>
                      </a:cubicBezTo>
                      <a:lnTo>
                        <a:pt x="59" y="20"/>
                      </a:lnTo>
                      <a:cubicBezTo>
                        <a:pt x="59" y="20"/>
                        <a:pt x="59" y="21"/>
                        <a:pt x="58" y="21"/>
                      </a:cubicBezTo>
                      <a:lnTo>
                        <a:pt x="57" y="21"/>
                      </a:lnTo>
                      <a:close/>
                      <a:moveTo>
                        <a:pt x="59" y="20"/>
                      </a:moveTo>
                      <a:lnTo>
                        <a:pt x="59" y="20"/>
                      </a:lnTo>
                      <a:lnTo>
                        <a:pt x="58" y="20"/>
                      </a:lnTo>
                      <a:lnTo>
                        <a:pt x="59" y="20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19"/>
                        <a:pt x="57" y="18"/>
                        <a:pt x="57" y="17"/>
                      </a:cubicBezTo>
                      <a:lnTo>
                        <a:pt x="59" y="17"/>
                      </a:lnTo>
                      <a:cubicBezTo>
                        <a:pt x="59" y="18"/>
                        <a:pt x="59" y="19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7"/>
                      </a:moveTo>
                      <a:lnTo>
                        <a:pt x="57" y="17"/>
                      </a:lnTo>
                      <a:lnTo>
                        <a:pt x="58" y="17"/>
                      </a:lnTo>
                      <a:lnTo>
                        <a:pt x="57" y="17"/>
                      </a:lnTo>
                      <a:close/>
                      <a:moveTo>
                        <a:pt x="57" y="17"/>
                      </a:moveTo>
                      <a:cubicBezTo>
                        <a:pt x="57" y="17"/>
                        <a:pt x="57" y="16"/>
                        <a:pt x="57" y="15"/>
                      </a:cubicBezTo>
                      <a:lnTo>
                        <a:pt x="59" y="15"/>
                      </a:lnTo>
                      <a:cubicBezTo>
                        <a:pt x="59" y="16"/>
                        <a:pt x="59" y="17"/>
                        <a:pt x="59" y="17"/>
                      </a:cubicBezTo>
                      <a:lnTo>
                        <a:pt x="57" y="17"/>
                      </a:lnTo>
                      <a:close/>
                      <a:moveTo>
                        <a:pt x="57" y="15"/>
                      </a:moveTo>
                      <a:cubicBezTo>
                        <a:pt x="57" y="12"/>
                        <a:pt x="55" y="9"/>
                        <a:pt x="52" y="7"/>
                      </a:cubicBezTo>
                      <a:lnTo>
                        <a:pt x="53" y="6"/>
                      </a:lnTo>
                      <a:cubicBezTo>
                        <a:pt x="56" y="8"/>
                        <a:pt x="58" y="11"/>
                        <a:pt x="59" y="15"/>
                      </a:cubicBezTo>
                      <a:lnTo>
                        <a:pt x="57" y="15"/>
                      </a:lnTo>
                      <a:close/>
                      <a:moveTo>
                        <a:pt x="52" y="7"/>
                      </a:moveTo>
                      <a:lnTo>
                        <a:pt x="52" y="7"/>
                      </a:lnTo>
                      <a:lnTo>
                        <a:pt x="52" y="6"/>
                      </a:lnTo>
                      <a:lnTo>
                        <a:pt x="52" y="7"/>
                      </a:lnTo>
                      <a:close/>
                      <a:moveTo>
                        <a:pt x="52" y="7"/>
                      </a:moveTo>
                      <a:cubicBezTo>
                        <a:pt x="48" y="4"/>
                        <a:pt x="44" y="5"/>
                        <a:pt x="39" y="5"/>
                      </a:cubicBezTo>
                      <a:lnTo>
                        <a:pt x="39" y="4"/>
                      </a:lnTo>
                      <a:cubicBezTo>
                        <a:pt x="44" y="3"/>
                        <a:pt x="49" y="3"/>
                        <a:pt x="53" y="6"/>
                      </a:cubicBezTo>
                      <a:lnTo>
                        <a:pt x="52" y="7"/>
                      </a:lnTo>
                      <a:close/>
                      <a:moveTo>
                        <a:pt x="39" y="5"/>
                      </a:moveTo>
                      <a:cubicBezTo>
                        <a:pt x="34" y="5"/>
                        <a:pt x="29" y="6"/>
                        <a:pt x="24" y="3"/>
                      </a:cubicBezTo>
                      <a:lnTo>
                        <a:pt x="25" y="2"/>
                      </a:lnTo>
                      <a:cubicBezTo>
                        <a:pt x="30" y="5"/>
                        <a:pt x="34" y="4"/>
                        <a:pt x="39" y="4"/>
                      </a:cubicBezTo>
                      <a:lnTo>
                        <a:pt x="39" y="5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6" name="Google Shape;2336;p237"/>
                <p:cNvSpPr/>
                <p:nvPr/>
              </p:nvSpPr>
              <p:spPr>
                <a:xfrm>
                  <a:off x="1927" y="3856"/>
                  <a:ext cx="50" cy="88"/>
                </a:xfrm>
                <a:custGeom>
                  <a:rect b="b" l="l" r="r" t="t"/>
                  <a:pathLst>
                    <a:path extrusionOk="0" h="51" w="37">
                      <a:moveTo>
                        <a:pt x="10" y="8"/>
                      </a:moveTo>
                      <a:cubicBezTo>
                        <a:pt x="8" y="20"/>
                        <a:pt x="0" y="29"/>
                        <a:pt x="3" y="41"/>
                      </a:cubicBezTo>
                      <a:cubicBezTo>
                        <a:pt x="5" y="47"/>
                        <a:pt x="14" y="48"/>
                        <a:pt x="21" y="50"/>
                      </a:cubicBezTo>
                      <a:cubicBezTo>
                        <a:pt x="27" y="51"/>
                        <a:pt x="28" y="45"/>
                        <a:pt x="28" y="43"/>
                      </a:cubicBezTo>
                      <a:cubicBezTo>
                        <a:pt x="32" y="34"/>
                        <a:pt x="28" y="25"/>
                        <a:pt x="33" y="16"/>
                      </a:cubicBezTo>
                      <a:cubicBezTo>
                        <a:pt x="37" y="9"/>
                        <a:pt x="29" y="2"/>
                        <a:pt x="22" y="1"/>
                      </a:cubicBezTo>
                      <a:cubicBezTo>
                        <a:pt x="17" y="0"/>
                        <a:pt x="11" y="5"/>
                        <a:pt x="10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7" name="Google Shape;2337;p237"/>
                <p:cNvSpPr/>
                <p:nvPr/>
              </p:nvSpPr>
              <p:spPr>
                <a:xfrm>
                  <a:off x="1968" y="3922"/>
                  <a:ext cx="63" cy="100"/>
                </a:xfrm>
                <a:custGeom>
                  <a:rect b="b" l="l" r="r" t="t"/>
                  <a:pathLst>
                    <a:path extrusionOk="0" h="58" w="46">
                      <a:moveTo>
                        <a:pt x="12" y="6"/>
                      </a:moveTo>
                      <a:cubicBezTo>
                        <a:pt x="12" y="8"/>
                        <a:pt x="13" y="11"/>
                        <a:pt x="11" y="13"/>
                      </a:cubicBezTo>
                      <a:cubicBezTo>
                        <a:pt x="9" y="17"/>
                        <a:pt x="1" y="18"/>
                        <a:pt x="1" y="22"/>
                      </a:cubicBezTo>
                      <a:cubicBezTo>
                        <a:pt x="1" y="29"/>
                        <a:pt x="0" y="37"/>
                        <a:pt x="2" y="44"/>
                      </a:cubicBezTo>
                      <a:cubicBezTo>
                        <a:pt x="5" y="55"/>
                        <a:pt x="27" y="58"/>
                        <a:pt x="36" y="51"/>
                      </a:cubicBezTo>
                      <a:cubicBezTo>
                        <a:pt x="46" y="44"/>
                        <a:pt x="34" y="31"/>
                        <a:pt x="26" y="23"/>
                      </a:cubicBezTo>
                      <a:cubicBezTo>
                        <a:pt x="21" y="18"/>
                        <a:pt x="22" y="11"/>
                        <a:pt x="20" y="4"/>
                      </a:cubicBezTo>
                      <a:cubicBezTo>
                        <a:pt x="19" y="3"/>
                        <a:pt x="17" y="2"/>
                        <a:pt x="16" y="0"/>
                      </a:cubicBezTo>
                      <a:cubicBezTo>
                        <a:pt x="14" y="2"/>
                        <a:pt x="11" y="3"/>
                        <a:pt x="12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8" name="Google Shape;2338;p237"/>
                <p:cNvSpPr/>
                <p:nvPr/>
              </p:nvSpPr>
              <p:spPr>
                <a:xfrm>
                  <a:off x="1980" y="3867"/>
                  <a:ext cx="44" cy="57"/>
                </a:xfrm>
                <a:custGeom>
                  <a:rect b="b" l="l" r="r" t="t"/>
                  <a:pathLst>
                    <a:path extrusionOk="0" h="33" w="33">
                      <a:moveTo>
                        <a:pt x="7" y="5"/>
                      </a:moveTo>
                      <a:cubicBezTo>
                        <a:pt x="5" y="10"/>
                        <a:pt x="0" y="18"/>
                        <a:pt x="6" y="22"/>
                      </a:cubicBezTo>
                      <a:cubicBezTo>
                        <a:pt x="11" y="26"/>
                        <a:pt x="15" y="33"/>
                        <a:pt x="19" y="32"/>
                      </a:cubicBezTo>
                      <a:cubicBezTo>
                        <a:pt x="33" y="31"/>
                        <a:pt x="31" y="14"/>
                        <a:pt x="25" y="5"/>
                      </a:cubicBezTo>
                      <a:cubicBezTo>
                        <a:pt x="22" y="0"/>
                        <a:pt x="14" y="2"/>
                        <a:pt x="8" y="3"/>
                      </a:cubicBezTo>
                      <a:cubicBezTo>
                        <a:pt x="6" y="3"/>
                        <a:pt x="3" y="6"/>
                        <a:pt x="7" y="8"/>
                      </a:cubicBezTo>
                      <a:lnTo>
                        <a:pt x="7" y="5"/>
                      </a:ln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9" name="Google Shape;2339;p237"/>
                <p:cNvSpPr/>
                <p:nvPr/>
              </p:nvSpPr>
              <p:spPr>
                <a:xfrm>
                  <a:off x="2013" y="3901"/>
                  <a:ext cx="65" cy="82"/>
                </a:xfrm>
                <a:custGeom>
                  <a:rect b="b" l="l" r="r" t="t"/>
                  <a:pathLst>
                    <a:path extrusionOk="0" h="48" w="47">
                      <a:moveTo>
                        <a:pt x="16" y="4"/>
                      </a:moveTo>
                      <a:cubicBezTo>
                        <a:pt x="16" y="13"/>
                        <a:pt x="9" y="16"/>
                        <a:pt x="5" y="23"/>
                      </a:cubicBezTo>
                      <a:cubicBezTo>
                        <a:pt x="0" y="31"/>
                        <a:pt x="8" y="40"/>
                        <a:pt x="15" y="46"/>
                      </a:cubicBezTo>
                      <a:cubicBezTo>
                        <a:pt x="18" y="48"/>
                        <a:pt x="25" y="47"/>
                        <a:pt x="27" y="43"/>
                      </a:cubicBezTo>
                      <a:cubicBezTo>
                        <a:pt x="28" y="40"/>
                        <a:pt x="30" y="37"/>
                        <a:pt x="32" y="36"/>
                      </a:cubicBezTo>
                      <a:cubicBezTo>
                        <a:pt x="40" y="30"/>
                        <a:pt x="47" y="22"/>
                        <a:pt x="46" y="14"/>
                      </a:cubicBezTo>
                      <a:cubicBezTo>
                        <a:pt x="45" y="8"/>
                        <a:pt x="42" y="3"/>
                        <a:pt x="36" y="1"/>
                      </a:cubicBezTo>
                      <a:cubicBezTo>
                        <a:pt x="32" y="0"/>
                        <a:pt x="27" y="0"/>
                        <a:pt x="22" y="4"/>
                      </a:cubicBezTo>
                      <a:cubicBezTo>
                        <a:pt x="21" y="5"/>
                        <a:pt x="15" y="3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0" name="Google Shape;2340;p237"/>
                <p:cNvSpPr/>
                <p:nvPr/>
              </p:nvSpPr>
              <p:spPr>
                <a:xfrm>
                  <a:off x="2015" y="3901"/>
                  <a:ext cx="62" cy="82"/>
                </a:xfrm>
                <a:custGeom>
                  <a:rect b="b" l="l" r="r" t="t"/>
                  <a:pathLst>
                    <a:path extrusionOk="0" h="48" w="45">
                      <a:moveTo>
                        <a:pt x="14" y="4"/>
                      </a:moveTo>
                      <a:cubicBezTo>
                        <a:pt x="14" y="10"/>
                        <a:pt x="11" y="14"/>
                        <a:pt x="8" y="17"/>
                      </a:cubicBezTo>
                      <a:lnTo>
                        <a:pt x="7" y="17"/>
                      </a:lnTo>
                      <a:cubicBezTo>
                        <a:pt x="10" y="13"/>
                        <a:pt x="13" y="10"/>
                        <a:pt x="13" y="4"/>
                      </a:cubicBezTo>
                      <a:lnTo>
                        <a:pt x="14" y="4"/>
                      </a:lnTo>
                      <a:close/>
                      <a:moveTo>
                        <a:pt x="8" y="17"/>
                      </a:moveTo>
                      <a:cubicBezTo>
                        <a:pt x="6" y="19"/>
                        <a:pt x="5" y="21"/>
                        <a:pt x="4" y="23"/>
                      </a:cubicBezTo>
                      <a:lnTo>
                        <a:pt x="2" y="22"/>
                      </a:lnTo>
                      <a:cubicBezTo>
                        <a:pt x="4" y="20"/>
                        <a:pt x="5" y="18"/>
                        <a:pt x="7" y="17"/>
                      </a:cubicBezTo>
                      <a:lnTo>
                        <a:pt x="8" y="17"/>
                      </a:lnTo>
                      <a:close/>
                      <a:moveTo>
                        <a:pt x="4" y="23"/>
                      </a:moveTo>
                      <a:cubicBezTo>
                        <a:pt x="1" y="27"/>
                        <a:pt x="2" y="31"/>
                        <a:pt x="4" y="35"/>
                      </a:cubicBezTo>
                      <a:lnTo>
                        <a:pt x="3" y="36"/>
                      </a:lnTo>
                      <a:cubicBezTo>
                        <a:pt x="0" y="32"/>
                        <a:pt x="0" y="27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4" y="35"/>
                      </a:moveTo>
                      <a:cubicBezTo>
                        <a:pt x="7" y="39"/>
                        <a:pt x="10" y="43"/>
                        <a:pt x="14" y="46"/>
                      </a:cubicBezTo>
                      <a:lnTo>
                        <a:pt x="13" y="47"/>
                      </a:lnTo>
                      <a:cubicBezTo>
                        <a:pt x="9" y="44"/>
                        <a:pt x="5" y="40"/>
                        <a:pt x="3" y="36"/>
                      </a:cubicBezTo>
                      <a:lnTo>
                        <a:pt x="4" y="35"/>
                      </a:lnTo>
                      <a:close/>
                      <a:moveTo>
                        <a:pt x="13" y="47"/>
                      </a:moveTo>
                      <a:lnTo>
                        <a:pt x="13" y="47"/>
                      </a:lnTo>
                      <a:lnTo>
                        <a:pt x="13" y="46"/>
                      </a:lnTo>
                      <a:lnTo>
                        <a:pt x="13" y="47"/>
                      </a:lnTo>
                      <a:close/>
                      <a:moveTo>
                        <a:pt x="14" y="46"/>
                      </a:moveTo>
                      <a:cubicBezTo>
                        <a:pt x="14" y="46"/>
                        <a:pt x="14" y="46"/>
                        <a:pt x="15" y="46"/>
                      </a:cubicBezTo>
                      <a:lnTo>
                        <a:pt x="14" y="48"/>
                      </a:lnTo>
                      <a:cubicBezTo>
                        <a:pt x="14" y="47"/>
                        <a:pt x="13" y="47"/>
                        <a:pt x="13" y="47"/>
                      </a:cubicBezTo>
                      <a:lnTo>
                        <a:pt x="14" y="46"/>
                      </a:lnTo>
                      <a:close/>
                      <a:moveTo>
                        <a:pt x="15" y="46"/>
                      </a:moveTo>
                      <a:cubicBezTo>
                        <a:pt x="16" y="47"/>
                        <a:pt x="17" y="47"/>
                        <a:pt x="19" y="47"/>
                      </a:cubicBezTo>
                      <a:lnTo>
                        <a:pt x="19" y="48"/>
                      </a:lnTo>
                      <a:cubicBezTo>
                        <a:pt x="17" y="48"/>
                        <a:pt x="16" y="48"/>
                        <a:pt x="14" y="48"/>
                      </a:cubicBezTo>
                      <a:lnTo>
                        <a:pt x="15" y="46"/>
                      </a:lnTo>
                      <a:close/>
                      <a:moveTo>
                        <a:pt x="19" y="48"/>
                      </a:moveTo>
                      <a:lnTo>
                        <a:pt x="19" y="48"/>
                      </a:lnTo>
                      <a:lnTo>
                        <a:pt x="19" y="47"/>
                      </a:lnTo>
                      <a:lnTo>
                        <a:pt x="19" y="48"/>
                      </a:lnTo>
                      <a:close/>
                      <a:moveTo>
                        <a:pt x="19" y="47"/>
                      </a:moveTo>
                      <a:cubicBezTo>
                        <a:pt x="20" y="46"/>
                        <a:pt x="22" y="46"/>
                        <a:pt x="23" y="45"/>
                      </a:cubicBezTo>
                      <a:lnTo>
                        <a:pt x="24" y="46"/>
                      </a:lnTo>
                      <a:cubicBezTo>
                        <a:pt x="22" y="47"/>
                        <a:pt x="21" y="47"/>
                        <a:pt x="19" y="48"/>
                      </a:cubicBezTo>
                      <a:lnTo>
                        <a:pt x="19" y="47"/>
                      </a:lnTo>
                      <a:close/>
                      <a:moveTo>
                        <a:pt x="24" y="46"/>
                      </a:moveTo>
                      <a:lnTo>
                        <a:pt x="24" y="46"/>
                      </a:lnTo>
                      <a:lnTo>
                        <a:pt x="23" y="45"/>
                      </a:lnTo>
                      <a:lnTo>
                        <a:pt x="24" y="46"/>
                      </a:lnTo>
                      <a:close/>
                      <a:moveTo>
                        <a:pt x="23" y="45"/>
                      </a:moveTo>
                      <a:cubicBezTo>
                        <a:pt x="23" y="44"/>
                        <a:pt x="24" y="44"/>
                        <a:pt x="24" y="43"/>
                      </a:cubicBezTo>
                      <a:lnTo>
                        <a:pt x="25" y="44"/>
                      </a:lnTo>
                      <a:cubicBezTo>
                        <a:pt x="25" y="44"/>
                        <a:pt x="24" y="45"/>
                        <a:pt x="24" y="46"/>
                      </a:cubicBezTo>
                      <a:lnTo>
                        <a:pt x="23" y="45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4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3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cubicBezTo>
                        <a:pt x="24" y="43"/>
                        <a:pt x="24" y="42"/>
                        <a:pt x="24" y="42"/>
                      </a:cubicBezTo>
                      <a:lnTo>
                        <a:pt x="26" y="42"/>
                      </a:lnTo>
                      <a:cubicBezTo>
                        <a:pt x="26" y="43"/>
                        <a:pt x="25" y="43"/>
                        <a:pt x="25" y="44"/>
                      </a:cubicBezTo>
                      <a:lnTo>
                        <a:pt x="24" y="43"/>
                      </a:lnTo>
                      <a:close/>
                      <a:moveTo>
                        <a:pt x="24" y="42"/>
                      </a:moveTo>
                      <a:cubicBezTo>
                        <a:pt x="25" y="42"/>
                        <a:pt x="25" y="41"/>
                        <a:pt x="25" y="41"/>
                      </a:cubicBezTo>
                      <a:lnTo>
                        <a:pt x="26" y="41"/>
                      </a:lnTo>
                      <a:cubicBezTo>
                        <a:pt x="26" y="42"/>
                        <a:pt x="26" y="42"/>
                        <a:pt x="26" y="42"/>
                      </a:cubicBezTo>
                      <a:lnTo>
                        <a:pt x="24" y="42"/>
                      </a:lnTo>
                      <a:close/>
                      <a:moveTo>
                        <a:pt x="25" y="41"/>
                      </a:moveTo>
                      <a:cubicBezTo>
                        <a:pt x="26" y="39"/>
                        <a:pt x="28" y="37"/>
                        <a:pt x="29" y="35"/>
                      </a:cubicBezTo>
                      <a:lnTo>
                        <a:pt x="30" y="36"/>
                      </a:lnTo>
                      <a:cubicBezTo>
                        <a:pt x="29" y="37"/>
                        <a:pt x="28" y="39"/>
                        <a:pt x="26" y="41"/>
                      </a:cubicBezTo>
                      <a:lnTo>
                        <a:pt x="25" y="41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30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3" y="32"/>
                        <a:pt x="37" y="29"/>
                        <a:pt x="40" y="25"/>
                      </a:cubicBezTo>
                      <a:lnTo>
                        <a:pt x="41" y="26"/>
                      </a:lnTo>
                      <a:cubicBezTo>
                        <a:pt x="38" y="30"/>
                        <a:pt x="34" y="33"/>
                        <a:pt x="30" y="36"/>
                      </a:cubicBezTo>
                      <a:lnTo>
                        <a:pt x="29" y="35"/>
                      </a:lnTo>
                      <a:close/>
                      <a:moveTo>
                        <a:pt x="40" y="25"/>
                      </a:moveTo>
                      <a:cubicBezTo>
                        <a:pt x="42" y="22"/>
                        <a:pt x="44" y="18"/>
                        <a:pt x="44" y="14"/>
                      </a:cubicBezTo>
                      <a:lnTo>
                        <a:pt x="45" y="13"/>
                      </a:lnTo>
                      <a:cubicBezTo>
                        <a:pt x="45" y="18"/>
                        <a:pt x="44" y="22"/>
                        <a:pt x="41" y="26"/>
                      </a:cubicBezTo>
                      <a:lnTo>
                        <a:pt x="40" y="25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lnTo>
                        <a:pt x="44" y="14"/>
                      </a:lnTo>
                      <a:lnTo>
                        <a:pt x="45" y="13"/>
                      </a:lnTo>
                      <a:lnTo>
                        <a:pt x="44" y="14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cubicBezTo>
                        <a:pt x="43" y="13"/>
                        <a:pt x="43" y="12"/>
                        <a:pt x="43" y="11"/>
                      </a:cubicBezTo>
                      <a:lnTo>
                        <a:pt x="45" y="11"/>
                      </a:lnTo>
                      <a:cubicBezTo>
                        <a:pt x="45" y="12"/>
                        <a:pt x="45" y="13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3" y="11"/>
                      </a:moveTo>
                      <a:cubicBezTo>
                        <a:pt x="43" y="11"/>
                        <a:pt x="43" y="10"/>
                        <a:pt x="42" y="9"/>
                      </a:cubicBezTo>
                      <a:lnTo>
                        <a:pt x="44" y="9"/>
                      </a:lnTo>
                      <a:cubicBezTo>
                        <a:pt x="44" y="10"/>
                        <a:pt x="44" y="10"/>
                        <a:pt x="45" y="11"/>
                      </a:cubicBezTo>
                      <a:lnTo>
                        <a:pt x="43" y="11"/>
                      </a:lnTo>
                      <a:close/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3" y="9"/>
                      </a:lnTo>
                      <a:lnTo>
                        <a:pt x="42" y="9"/>
                      </a:lnTo>
                      <a:close/>
                      <a:moveTo>
                        <a:pt x="42" y="9"/>
                      </a:moveTo>
                      <a:cubicBezTo>
                        <a:pt x="41" y="6"/>
                        <a:pt x="38" y="3"/>
                        <a:pt x="34" y="2"/>
                      </a:cubicBezTo>
                      <a:lnTo>
                        <a:pt x="35" y="0"/>
                      </a:lnTo>
                      <a:cubicBezTo>
                        <a:pt x="39" y="2"/>
                        <a:pt x="42" y="5"/>
                        <a:pt x="44" y="9"/>
                      </a:cubicBezTo>
                      <a:lnTo>
                        <a:pt x="42" y="9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4" y="1"/>
                      </a:lnTo>
                      <a:lnTo>
                        <a:pt x="35" y="0"/>
                      </a:lnTo>
                      <a:close/>
                      <a:moveTo>
                        <a:pt x="34" y="2"/>
                      </a:moveTo>
                      <a:lnTo>
                        <a:pt x="34" y="2"/>
                      </a:lnTo>
                      <a:lnTo>
                        <a:pt x="35" y="0"/>
                      </a:lnTo>
                      <a:lnTo>
                        <a:pt x="34" y="2"/>
                      </a:lnTo>
                      <a:close/>
                      <a:moveTo>
                        <a:pt x="34" y="2"/>
                      </a:moveTo>
                      <a:cubicBezTo>
                        <a:pt x="34" y="1"/>
                        <a:pt x="33" y="1"/>
                        <a:pt x="32" y="1"/>
                      </a:cubicBezTo>
                      <a:lnTo>
                        <a:pt x="33" y="0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2"/>
                      </a:lnTo>
                      <a:close/>
                      <a:moveTo>
                        <a:pt x="32" y="1"/>
                      </a:moveTo>
                      <a:cubicBezTo>
                        <a:pt x="32" y="1"/>
                        <a:pt x="31" y="1"/>
                        <a:pt x="31" y="1"/>
                      </a:cubicBezTo>
                      <a:lnTo>
                        <a:pt x="31" y="0"/>
                      </a:lnTo>
                      <a:cubicBezTo>
                        <a:pt x="31" y="0"/>
                        <a:pt x="32" y="0"/>
                        <a:pt x="33" y="0"/>
                      </a:cubicBezTo>
                      <a:lnTo>
                        <a:pt x="32" y="1"/>
                      </a:lnTo>
                      <a:close/>
                      <a:moveTo>
                        <a:pt x="31" y="1"/>
                      </a:moveTo>
                      <a:cubicBezTo>
                        <a:pt x="27" y="1"/>
                        <a:pt x="24" y="2"/>
                        <a:pt x="21" y="4"/>
                      </a:cubicBezTo>
                      <a:lnTo>
                        <a:pt x="20" y="3"/>
                      </a:lnTo>
                      <a:cubicBezTo>
                        <a:pt x="23" y="1"/>
                        <a:pt x="27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0" y="3"/>
                      </a:moveTo>
                      <a:lnTo>
                        <a:pt x="20" y="3"/>
                      </a:lnTo>
                      <a:lnTo>
                        <a:pt x="20" y="4"/>
                      </a:lnTo>
                      <a:lnTo>
                        <a:pt x="20" y="3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3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4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cubicBezTo>
                        <a:pt x="20" y="5"/>
                        <a:pt x="18" y="5"/>
                        <a:pt x="16" y="4"/>
                      </a:cubicBezTo>
                      <a:lnTo>
                        <a:pt x="16" y="3"/>
                      </a:lnTo>
                      <a:cubicBezTo>
                        <a:pt x="17" y="3"/>
                        <a:pt x="19" y="4"/>
                        <a:pt x="20" y="3"/>
                      </a:cubicBezTo>
                      <a:lnTo>
                        <a:pt x="21" y="4"/>
                      </a:lnTo>
                      <a:close/>
                      <a:moveTo>
                        <a:pt x="16" y="4"/>
                      </a:moveTo>
                      <a:cubicBezTo>
                        <a:pt x="15" y="4"/>
                        <a:pt x="14" y="4"/>
                        <a:pt x="14" y="4"/>
                      </a:cubicBezTo>
                      <a:lnTo>
                        <a:pt x="14" y="3"/>
                      </a:lnTo>
                      <a:cubicBezTo>
                        <a:pt x="14" y="3"/>
                        <a:pt x="15" y="3"/>
                        <a:pt x="16" y="3"/>
                      </a:cubicBezTo>
                      <a:lnTo>
                        <a:pt x="16" y="4"/>
                      </a:lnTo>
                      <a:close/>
                      <a:moveTo>
                        <a:pt x="14" y="3"/>
                      </a:moveTo>
                      <a:lnTo>
                        <a:pt x="14" y="3"/>
                      </a:lnTo>
                      <a:lnTo>
                        <a:pt x="14" y="4"/>
                      </a:lnTo>
                      <a:lnTo>
                        <a:pt x="14" y="3"/>
                      </a:lnTo>
                      <a:close/>
                      <a:moveTo>
                        <a:pt x="14" y="4"/>
                      </a:moveTo>
                      <a:cubicBezTo>
                        <a:pt x="14" y="4"/>
                        <a:pt x="14" y="4"/>
                        <a:pt x="14" y="4"/>
                      </a:cubicBezTo>
                      <a:lnTo>
                        <a:pt x="13" y="4"/>
                      </a:lnTo>
                      <a:cubicBezTo>
                        <a:pt x="13" y="4"/>
                        <a:pt x="13" y="3"/>
                        <a:pt x="14" y="3"/>
                      </a:cubicBezTo>
                      <a:lnTo>
                        <a:pt x="14" y="4"/>
                      </a:lnTo>
                      <a:close/>
                      <a:moveTo>
                        <a:pt x="14" y="4"/>
                      </a:move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1" name="Google Shape;2341;p237"/>
                <p:cNvSpPr/>
                <p:nvPr/>
              </p:nvSpPr>
              <p:spPr>
                <a:xfrm>
                  <a:off x="2045" y="3947"/>
                  <a:ext cx="76" cy="73"/>
                </a:xfrm>
                <a:custGeom>
                  <a:rect b="b" l="l" r="r" t="t"/>
                  <a:pathLst>
                    <a:path extrusionOk="0" h="43" w="55">
                      <a:moveTo>
                        <a:pt x="22" y="11"/>
                      </a:moveTo>
                      <a:cubicBezTo>
                        <a:pt x="17" y="18"/>
                        <a:pt x="12" y="23"/>
                        <a:pt x="5" y="29"/>
                      </a:cubicBezTo>
                      <a:cubicBezTo>
                        <a:pt x="3" y="30"/>
                        <a:pt x="0" y="34"/>
                        <a:pt x="2" y="35"/>
                      </a:cubicBezTo>
                      <a:cubicBezTo>
                        <a:pt x="14" y="42"/>
                        <a:pt x="30" y="43"/>
                        <a:pt x="42" y="37"/>
                      </a:cubicBezTo>
                      <a:cubicBezTo>
                        <a:pt x="55" y="30"/>
                        <a:pt x="51" y="9"/>
                        <a:pt x="37" y="3"/>
                      </a:cubicBezTo>
                      <a:cubicBezTo>
                        <a:pt x="31" y="0"/>
                        <a:pt x="26" y="7"/>
                        <a:pt x="2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2" name="Google Shape;2342;p237"/>
                <p:cNvSpPr/>
                <p:nvPr/>
              </p:nvSpPr>
              <p:spPr>
                <a:xfrm>
                  <a:off x="2045" y="3947"/>
                  <a:ext cx="70" cy="73"/>
                </a:xfrm>
                <a:custGeom>
                  <a:rect b="b" l="l" r="r" t="t"/>
                  <a:pathLst>
                    <a:path extrusionOk="0" h="43" w="51">
                      <a:moveTo>
                        <a:pt x="23" y="11"/>
                      </a:moveTo>
                      <a:cubicBezTo>
                        <a:pt x="22" y="12"/>
                        <a:pt x="22" y="13"/>
                        <a:pt x="21" y="14"/>
                      </a:cubicBezTo>
                      <a:lnTo>
                        <a:pt x="20" y="13"/>
                      </a:lnTo>
                      <a:cubicBezTo>
                        <a:pt x="21" y="12"/>
                        <a:pt x="21" y="11"/>
                        <a:pt x="22" y="10"/>
                      </a:cubicBezTo>
                      <a:lnTo>
                        <a:pt x="23" y="11"/>
                      </a:lnTo>
                      <a:close/>
                      <a:moveTo>
                        <a:pt x="21" y="14"/>
                      </a:moveTo>
                      <a:cubicBezTo>
                        <a:pt x="16" y="19"/>
                        <a:pt x="12" y="24"/>
                        <a:pt x="5" y="29"/>
                      </a:cubicBezTo>
                      <a:lnTo>
                        <a:pt x="4" y="28"/>
                      </a:lnTo>
                      <a:cubicBezTo>
                        <a:pt x="11" y="23"/>
                        <a:pt x="15" y="19"/>
                        <a:pt x="20" y="13"/>
                      </a:cubicBezTo>
                      <a:lnTo>
                        <a:pt x="21" y="14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29"/>
                        <a:pt x="4" y="30"/>
                      </a:cubicBezTo>
                      <a:lnTo>
                        <a:pt x="3" y="29"/>
                      </a:lnTo>
                      <a:cubicBezTo>
                        <a:pt x="4" y="29"/>
                        <a:pt x="4" y="28"/>
                        <a:pt x="4" y="28"/>
                      </a:cubicBezTo>
                      <a:lnTo>
                        <a:pt x="5" y="29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3" y="32"/>
                        <a:pt x="2" y="33"/>
                      </a:cubicBezTo>
                      <a:lnTo>
                        <a:pt x="1" y="32"/>
                      </a:lnTo>
                      <a:cubicBezTo>
                        <a:pt x="2" y="31"/>
                        <a:pt x="2" y="30"/>
                        <a:pt x="3" y="29"/>
                      </a:cubicBezTo>
                      <a:lnTo>
                        <a:pt x="4" y="30"/>
                      </a:lnTo>
                      <a:close/>
                      <a:moveTo>
                        <a:pt x="2" y="33"/>
                      </a:moveTo>
                      <a:cubicBezTo>
                        <a:pt x="2" y="34"/>
                        <a:pt x="2" y="35"/>
                        <a:pt x="2" y="35"/>
                      </a:cubicBezTo>
                      <a:lnTo>
                        <a:pt x="1" y="36"/>
                      </a:lnTo>
                      <a:cubicBezTo>
                        <a:pt x="0" y="35"/>
                        <a:pt x="0" y="34"/>
                        <a:pt x="1" y="32"/>
                      </a:cubicBezTo>
                      <a:lnTo>
                        <a:pt x="2" y="33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1" y="36"/>
                      </a:moveTo>
                      <a:lnTo>
                        <a:pt x="1" y="36"/>
                      </a:lnTo>
                      <a:lnTo>
                        <a:pt x="2" y="35"/>
                      </a:lnTo>
                      <a:lnTo>
                        <a:pt x="1" y="36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cubicBezTo>
                        <a:pt x="4" y="36"/>
                        <a:pt x="6" y="37"/>
                        <a:pt x="7" y="37"/>
                      </a:cubicBezTo>
                      <a:lnTo>
                        <a:pt x="7" y="38"/>
                      </a:lnTo>
                      <a:cubicBezTo>
                        <a:pt x="5" y="38"/>
                        <a:pt x="3" y="37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7" y="37"/>
                      </a:moveTo>
                      <a:cubicBezTo>
                        <a:pt x="9" y="38"/>
                        <a:pt x="11" y="39"/>
                        <a:pt x="13" y="39"/>
                      </a:cubicBezTo>
                      <a:lnTo>
                        <a:pt x="13" y="40"/>
                      </a:lnTo>
                      <a:cubicBezTo>
                        <a:pt x="11" y="40"/>
                        <a:pt x="9" y="39"/>
                        <a:pt x="7" y="38"/>
                      </a:cubicBezTo>
                      <a:lnTo>
                        <a:pt x="7" y="37"/>
                      </a:lnTo>
                      <a:close/>
                      <a:moveTo>
                        <a:pt x="13" y="39"/>
                      </a:moveTo>
                      <a:cubicBezTo>
                        <a:pt x="23" y="41"/>
                        <a:pt x="33" y="41"/>
                        <a:pt x="41" y="37"/>
                      </a:cubicBezTo>
                      <a:lnTo>
                        <a:pt x="42" y="38"/>
                      </a:lnTo>
                      <a:cubicBezTo>
                        <a:pt x="34" y="42"/>
                        <a:pt x="23" y="43"/>
                        <a:pt x="13" y="40"/>
                      </a:cubicBezTo>
                      <a:lnTo>
                        <a:pt x="13" y="39"/>
                      </a:lnTo>
                      <a:close/>
                      <a:moveTo>
                        <a:pt x="41" y="37"/>
                      </a:moveTo>
                      <a:lnTo>
                        <a:pt x="41" y="37"/>
                      </a:lnTo>
                      <a:lnTo>
                        <a:pt x="42" y="37"/>
                      </a:lnTo>
                      <a:lnTo>
                        <a:pt x="41" y="37"/>
                      </a:lnTo>
                      <a:close/>
                      <a:moveTo>
                        <a:pt x="41" y="37"/>
                      </a:moveTo>
                      <a:cubicBezTo>
                        <a:pt x="44" y="35"/>
                        <a:pt x="45" y="34"/>
                        <a:pt x="47" y="32"/>
                      </a:cubicBezTo>
                      <a:lnTo>
                        <a:pt x="48" y="32"/>
                      </a:lnTo>
                      <a:cubicBezTo>
                        <a:pt x="47" y="34"/>
                        <a:pt x="45" y="36"/>
                        <a:pt x="42" y="38"/>
                      </a:cubicBezTo>
                      <a:lnTo>
                        <a:pt x="41" y="37"/>
                      </a:lnTo>
                      <a:close/>
                      <a:moveTo>
                        <a:pt x="47" y="32"/>
                      </a:moveTo>
                      <a:cubicBezTo>
                        <a:pt x="49" y="29"/>
                        <a:pt x="49" y="25"/>
                        <a:pt x="49" y="21"/>
                      </a:cubicBezTo>
                      <a:lnTo>
                        <a:pt x="51" y="21"/>
                      </a:lnTo>
                      <a:cubicBezTo>
                        <a:pt x="51" y="25"/>
                        <a:pt x="50" y="29"/>
                        <a:pt x="48" y="32"/>
                      </a:cubicBezTo>
                      <a:lnTo>
                        <a:pt x="47" y="32"/>
                      </a:lnTo>
                      <a:close/>
                      <a:moveTo>
                        <a:pt x="49" y="21"/>
                      </a:moveTo>
                      <a:cubicBezTo>
                        <a:pt x="49" y="17"/>
                        <a:pt x="47" y="13"/>
                        <a:pt x="45" y="10"/>
                      </a:cubicBezTo>
                      <a:lnTo>
                        <a:pt x="46" y="9"/>
                      </a:lnTo>
                      <a:cubicBezTo>
                        <a:pt x="49" y="13"/>
                        <a:pt x="50" y="17"/>
                        <a:pt x="51" y="21"/>
                      </a:cubicBezTo>
                      <a:lnTo>
                        <a:pt x="49" y="21"/>
                      </a:lnTo>
                      <a:close/>
                      <a:moveTo>
                        <a:pt x="45" y="10"/>
                      </a:moveTo>
                      <a:cubicBezTo>
                        <a:pt x="43" y="7"/>
                        <a:pt x="40" y="5"/>
                        <a:pt x="37" y="4"/>
                      </a:cubicBezTo>
                      <a:lnTo>
                        <a:pt x="37" y="2"/>
                      </a:lnTo>
                      <a:cubicBezTo>
                        <a:pt x="41" y="4"/>
                        <a:pt x="44" y="6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7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2" y="1"/>
                        <a:pt x="28" y="5"/>
                        <a:pt x="25" y="9"/>
                      </a:cubicBezTo>
                      <a:lnTo>
                        <a:pt x="24" y="8"/>
                      </a:lnTo>
                      <a:cubicBezTo>
                        <a:pt x="28" y="4"/>
                        <a:pt x="32" y="0"/>
                        <a:pt x="37" y="2"/>
                      </a:cubicBezTo>
                      <a:lnTo>
                        <a:pt x="37" y="4"/>
                      </a:lnTo>
                      <a:close/>
                      <a:moveTo>
                        <a:pt x="25" y="9"/>
                      </a:moveTo>
                      <a:cubicBezTo>
                        <a:pt x="24" y="10"/>
                        <a:pt x="24" y="11"/>
                        <a:pt x="23" y="11"/>
                      </a:cubicBezTo>
                      <a:lnTo>
                        <a:pt x="22" y="10"/>
                      </a:lnTo>
                      <a:cubicBezTo>
                        <a:pt x="23" y="10"/>
                        <a:pt x="23" y="9"/>
                        <a:pt x="24" y="8"/>
                      </a:cubicBezTo>
                      <a:lnTo>
                        <a:pt x="25" y="9"/>
                      </a:lnTo>
                      <a:close/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22" y="11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3" name="Google Shape;2343;p237"/>
                <p:cNvSpPr/>
                <p:nvPr/>
              </p:nvSpPr>
              <p:spPr>
                <a:xfrm>
                  <a:off x="2119" y="3947"/>
                  <a:ext cx="61" cy="70"/>
                </a:xfrm>
                <a:custGeom>
                  <a:rect b="b" l="l" r="r" t="t"/>
                  <a:pathLst>
                    <a:path extrusionOk="0" h="41" w="45">
                      <a:moveTo>
                        <a:pt x="21" y="8"/>
                      </a:moveTo>
                      <a:cubicBezTo>
                        <a:pt x="16" y="11"/>
                        <a:pt x="7" y="15"/>
                        <a:pt x="6" y="21"/>
                      </a:cubicBezTo>
                      <a:cubicBezTo>
                        <a:pt x="5" y="26"/>
                        <a:pt x="0" y="33"/>
                        <a:pt x="6" y="36"/>
                      </a:cubicBezTo>
                      <a:cubicBezTo>
                        <a:pt x="13" y="41"/>
                        <a:pt x="23" y="37"/>
                        <a:pt x="31" y="37"/>
                      </a:cubicBezTo>
                      <a:cubicBezTo>
                        <a:pt x="38" y="37"/>
                        <a:pt x="44" y="33"/>
                        <a:pt x="45" y="28"/>
                      </a:cubicBezTo>
                      <a:cubicBezTo>
                        <a:pt x="45" y="20"/>
                        <a:pt x="44" y="12"/>
                        <a:pt x="39" y="5"/>
                      </a:cubicBezTo>
                      <a:cubicBezTo>
                        <a:pt x="35" y="0"/>
                        <a:pt x="26" y="4"/>
                        <a:pt x="2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4" name="Google Shape;2344;p237"/>
                <p:cNvSpPr/>
                <p:nvPr/>
              </p:nvSpPr>
              <p:spPr>
                <a:xfrm>
                  <a:off x="2119" y="3949"/>
                  <a:ext cx="60" cy="65"/>
                </a:xfrm>
                <a:custGeom>
                  <a:rect b="b" l="l" r="r" t="t"/>
                  <a:pathLst>
                    <a:path extrusionOk="0" h="38" w="44"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5"/>
                      </a:lnTo>
                      <a:lnTo>
                        <a:pt x="21" y="6"/>
                      </a:lnTo>
                      <a:close/>
                      <a:moveTo>
                        <a:pt x="21" y="6"/>
                      </a:moveTo>
                      <a:cubicBezTo>
                        <a:pt x="19" y="7"/>
                        <a:pt x="17" y="8"/>
                        <a:pt x="16" y="9"/>
                      </a:cubicBezTo>
                      <a:lnTo>
                        <a:pt x="15" y="8"/>
                      </a:lnTo>
                      <a:cubicBezTo>
                        <a:pt x="17" y="7"/>
                        <a:pt x="18" y="6"/>
                        <a:pt x="20" y="5"/>
                      </a:cubicBezTo>
                      <a:lnTo>
                        <a:pt x="21" y="6"/>
                      </a:lnTo>
                      <a:close/>
                      <a:moveTo>
                        <a:pt x="16" y="9"/>
                      </a:moveTo>
                      <a:cubicBezTo>
                        <a:pt x="11" y="12"/>
                        <a:pt x="6" y="15"/>
                        <a:pt x="5" y="19"/>
                      </a:cubicBezTo>
                      <a:lnTo>
                        <a:pt x="4" y="19"/>
                      </a:lnTo>
                      <a:cubicBezTo>
                        <a:pt x="5" y="14"/>
                        <a:pt x="10" y="11"/>
                        <a:pt x="15" y="8"/>
                      </a:cubicBezTo>
                      <a:lnTo>
                        <a:pt x="16" y="9"/>
                      </a:lnTo>
                      <a:close/>
                      <a:moveTo>
                        <a:pt x="4" y="19"/>
                      </a:moveTo>
                      <a:lnTo>
                        <a:pt x="4" y="19"/>
                      </a:lnTo>
                      <a:lnTo>
                        <a:pt x="5" y="19"/>
                      </a:lnTo>
                      <a:lnTo>
                        <a:pt x="4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5" y="21"/>
                        <a:pt x="5" y="23"/>
                        <a:pt x="4" y="24"/>
                      </a:cubicBezTo>
                      <a:lnTo>
                        <a:pt x="3" y="24"/>
                      </a:lnTo>
                      <a:cubicBezTo>
                        <a:pt x="3" y="22"/>
                        <a:pt x="4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close/>
                      <a:moveTo>
                        <a:pt x="4" y="24"/>
                      </a:moveTo>
                      <a:cubicBezTo>
                        <a:pt x="3" y="28"/>
                        <a:pt x="2" y="32"/>
                        <a:pt x="5" y="34"/>
                      </a:cubicBezTo>
                      <a:lnTo>
                        <a:pt x="4" y="35"/>
                      </a:lnTo>
                      <a:cubicBezTo>
                        <a:pt x="0" y="32"/>
                        <a:pt x="1" y="28"/>
                        <a:pt x="3" y="24"/>
                      </a:cubicBezTo>
                      <a:lnTo>
                        <a:pt x="4" y="24"/>
                      </a:lnTo>
                      <a:close/>
                      <a:moveTo>
                        <a:pt x="4" y="35"/>
                      </a:moveTo>
                      <a:lnTo>
                        <a:pt x="4" y="35"/>
                      </a:lnTo>
                      <a:lnTo>
                        <a:pt x="5" y="34"/>
                      </a:lnTo>
                      <a:lnTo>
                        <a:pt x="4" y="35"/>
                      </a:lnTo>
                      <a:close/>
                      <a:moveTo>
                        <a:pt x="5" y="34"/>
                      </a:moveTo>
                      <a:cubicBezTo>
                        <a:pt x="10" y="37"/>
                        <a:pt x="16" y="36"/>
                        <a:pt x="21" y="35"/>
                      </a:cubicBezTo>
                      <a:lnTo>
                        <a:pt x="22" y="36"/>
                      </a:lnTo>
                      <a:cubicBezTo>
                        <a:pt x="15" y="37"/>
                        <a:pt x="9" y="38"/>
                        <a:pt x="4" y="35"/>
                      </a:cubicBezTo>
                      <a:lnTo>
                        <a:pt x="5" y="34"/>
                      </a:lnTo>
                      <a:close/>
                      <a:moveTo>
                        <a:pt x="21" y="35"/>
                      </a:moveTo>
                      <a:cubicBezTo>
                        <a:pt x="24" y="35"/>
                        <a:pt x="27" y="34"/>
                        <a:pt x="30" y="34"/>
                      </a:cubicBezTo>
                      <a:lnTo>
                        <a:pt x="30" y="35"/>
                      </a:lnTo>
                      <a:cubicBezTo>
                        <a:pt x="28" y="35"/>
                        <a:pt x="25" y="36"/>
                        <a:pt x="22" y="36"/>
                      </a:cubicBezTo>
                      <a:lnTo>
                        <a:pt x="21" y="35"/>
                      </a:lnTo>
                      <a:close/>
                      <a:moveTo>
                        <a:pt x="30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30" y="34"/>
                      </a:lnTo>
                      <a:close/>
                      <a:moveTo>
                        <a:pt x="30" y="34"/>
                      </a:moveTo>
                      <a:cubicBezTo>
                        <a:pt x="31" y="34"/>
                        <a:pt x="32" y="34"/>
                        <a:pt x="33" y="34"/>
                      </a:cubicBezTo>
                      <a:lnTo>
                        <a:pt x="33" y="35"/>
                      </a:lnTo>
                      <a:cubicBezTo>
                        <a:pt x="32" y="35"/>
                        <a:pt x="31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34"/>
                      </a:moveTo>
                      <a:cubicBezTo>
                        <a:pt x="34" y="34"/>
                        <a:pt x="35" y="34"/>
                        <a:pt x="35" y="33"/>
                      </a:cubicBezTo>
                      <a:lnTo>
                        <a:pt x="36" y="35"/>
                      </a:lnTo>
                      <a:cubicBezTo>
                        <a:pt x="35" y="35"/>
                        <a:pt x="34" y="35"/>
                        <a:pt x="33" y="35"/>
                      </a:cubicBezTo>
                      <a:lnTo>
                        <a:pt x="33" y="34"/>
                      </a:lnTo>
                      <a:close/>
                      <a:moveTo>
                        <a:pt x="35" y="33"/>
                      </a:moveTo>
                      <a:cubicBezTo>
                        <a:pt x="40" y="32"/>
                        <a:pt x="43" y="29"/>
                        <a:pt x="43" y="26"/>
                      </a:cubicBezTo>
                      <a:lnTo>
                        <a:pt x="44" y="26"/>
                      </a:lnTo>
                      <a:cubicBezTo>
                        <a:pt x="44" y="30"/>
                        <a:pt x="41" y="33"/>
                        <a:pt x="36" y="35"/>
                      </a:cubicBezTo>
                      <a:lnTo>
                        <a:pt x="35" y="33"/>
                      </a:lnTo>
                      <a:close/>
                      <a:moveTo>
                        <a:pt x="44" y="26"/>
                      </a:moveTo>
                      <a:lnTo>
                        <a:pt x="44" y="26"/>
                      </a:lnTo>
                      <a:close/>
                      <a:moveTo>
                        <a:pt x="43" y="26"/>
                      </a:moveTo>
                      <a:cubicBezTo>
                        <a:pt x="43" y="22"/>
                        <a:pt x="43" y="18"/>
                        <a:pt x="42" y="14"/>
                      </a:cubicBezTo>
                      <a:lnTo>
                        <a:pt x="43" y="14"/>
                      </a:lnTo>
                      <a:cubicBezTo>
                        <a:pt x="44" y="18"/>
                        <a:pt x="44" y="22"/>
                        <a:pt x="44" y="26"/>
                      </a:cubicBezTo>
                      <a:lnTo>
                        <a:pt x="43" y="26"/>
                      </a:lnTo>
                      <a:close/>
                      <a:moveTo>
                        <a:pt x="42" y="14"/>
                      </a:moveTo>
                      <a:cubicBezTo>
                        <a:pt x="41" y="10"/>
                        <a:pt x="40" y="7"/>
                        <a:pt x="37" y="4"/>
                      </a:cubicBezTo>
                      <a:lnTo>
                        <a:pt x="38" y="3"/>
                      </a:lnTo>
                      <a:cubicBezTo>
                        <a:pt x="41" y="6"/>
                        <a:pt x="43" y="10"/>
                        <a:pt x="43" y="14"/>
                      </a:cubicBezTo>
                      <a:lnTo>
                        <a:pt x="42" y="14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7" y="3"/>
                        <a:pt x="37" y="3"/>
                        <a:pt x="36" y="3"/>
                      </a:cubicBezTo>
                      <a:lnTo>
                        <a:pt x="38" y="2"/>
                      </a:lnTo>
                      <a:cubicBezTo>
                        <a:pt x="38" y="2"/>
                        <a:pt x="38" y="3"/>
                        <a:pt x="38" y="3"/>
                      </a:cubicBezTo>
                      <a:lnTo>
                        <a:pt x="37" y="4"/>
                      </a:lnTo>
                      <a:close/>
                      <a:moveTo>
                        <a:pt x="36" y="3"/>
                      </a:moveTo>
                      <a:cubicBezTo>
                        <a:pt x="35" y="2"/>
                        <a:pt x="33" y="1"/>
                        <a:pt x="31" y="1"/>
                      </a:cubicBezTo>
                      <a:lnTo>
                        <a:pt x="31" y="0"/>
                      </a:lnTo>
                      <a:cubicBezTo>
                        <a:pt x="34" y="0"/>
                        <a:pt x="36" y="0"/>
                        <a:pt x="38" y="2"/>
                      </a:cubicBezTo>
                      <a:lnTo>
                        <a:pt x="36" y="3"/>
                      </a:lnTo>
                      <a:close/>
                      <a:moveTo>
                        <a:pt x="31" y="1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2"/>
                      </a:lnTo>
                      <a:cubicBezTo>
                        <a:pt x="26" y="1"/>
                        <a:pt x="29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5" y="4"/>
                      </a:moveTo>
                      <a:cubicBezTo>
                        <a:pt x="23" y="4"/>
                        <a:pt x="22" y="5"/>
                        <a:pt x="21" y="6"/>
                      </a:cubicBezTo>
                      <a:lnTo>
                        <a:pt x="20" y="5"/>
                      </a:lnTo>
                      <a:cubicBezTo>
                        <a:pt x="21" y="4"/>
                        <a:pt x="22" y="3"/>
                        <a:pt x="24" y="2"/>
                      </a:cubicBezTo>
                      <a:lnTo>
                        <a:pt x="25" y="4"/>
                      </a:lnTo>
                      <a:close/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6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5" name="Google Shape;2345;p237"/>
                <p:cNvSpPr/>
                <p:nvPr/>
              </p:nvSpPr>
              <p:spPr>
                <a:xfrm>
                  <a:off x="2097" y="3909"/>
                  <a:ext cx="48" cy="53"/>
                </a:xfrm>
                <a:custGeom>
                  <a:rect b="b" l="l" r="r" t="t"/>
                  <a:pathLst>
                    <a:path extrusionOk="0" h="31" w="36">
                      <a:moveTo>
                        <a:pt x="1" y="12"/>
                      </a:moveTo>
                      <a:cubicBezTo>
                        <a:pt x="4" y="18"/>
                        <a:pt x="13" y="20"/>
                        <a:pt x="13" y="28"/>
                      </a:cubicBezTo>
                      <a:cubicBezTo>
                        <a:pt x="15" y="27"/>
                        <a:pt x="16" y="31"/>
                        <a:pt x="19" y="29"/>
                      </a:cubicBezTo>
                      <a:cubicBezTo>
                        <a:pt x="25" y="24"/>
                        <a:pt x="32" y="19"/>
                        <a:pt x="34" y="12"/>
                      </a:cubicBezTo>
                      <a:cubicBezTo>
                        <a:pt x="36" y="7"/>
                        <a:pt x="26" y="0"/>
                        <a:pt x="19" y="3"/>
                      </a:cubicBezTo>
                      <a:cubicBezTo>
                        <a:pt x="14" y="6"/>
                        <a:pt x="7" y="5"/>
                        <a:pt x="1" y="9"/>
                      </a:cubicBezTo>
                      <a:cubicBezTo>
                        <a:pt x="0" y="9"/>
                        <a:pt x="1" y="12"/>
                        <a:pt x="1" y="13"/>
                      </a:cubicBezTo>
                      <a:cubicBezTo>
                        <a:pt x="3" y="14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6" name="Google Shape;2346;p237"/>
                <p:cNvSpPr/>
                <p:nvPr/>
              </p:nvSpPr>
              <p:spPr>
                <a:xfrm>
                  <a:off x="2153" y="3888"/>
                  <a:ext cx="35" cy="53"/>
                </a:xfrm>
                <a:custGeom>
                  <a:rect b="b" l="l" r="r" t="t"/>
                  <a:pathLst>
                    <a:path extrusionOk="0" h="31" w="26">
                      <a:moveTo>
                        <a:pt x="7" y="11"/>
                      </a:moveTo>
                      <a:cubicBezTo>
                        <a:pt x="7" y="16"/>
                        <a:pt x="1" y="21"/>
                        <a:pt x="1" y="26"/>
                      </a:cubicBezTo>
                      <a:cubicBezTo>
                        <a:pt x="0" y="30"/>
                        <a:pt x="9" y="31"/>
                        <a:pt x="13" y="29"/>
                      </a:cubicBezTo>
                      <a:cubicBezTo>
                        <a:pt x="24" y="23"/>
                        <a:pt x="26" y="9"/>
                        <a:pt x="17" y="1"/>
                      </a:cubicBezTo>
                      <a:cubicBezTo>
                        <a:pt x="15" y="0"/>
                        <a:pt x="11" y="1"/>
                        <a:pt x="9" y="3"/>
                      </a:cubicBezTo>
                      <a:cubicBezTo>
                        <a:pt x="7" y="5"/>
                        <a:pt x="7" y="8"/>
                        <a:pt x="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7" name="Google Shape;2347;p237"/>
                <p:cNvSpPr/>
                <p:nvPr/>
              </p:nvSpPr>
              <p:spPr>
                <a:xfrm>
                  <a:off x="2068" y="3851"/>
                  <a:ext cx="75" cy="67"/>
                </a:xfrm>
                <a:custGeom>
                  <a:rect b="b" l="l" r="r" t="t"/>
                  <a:pathLst>
                    <a:path extrusionOk="0" h="39" w="55">
                      <a:moveTo>
                        <a:pt x="7" y="17"/>
                      </a:moveTo>
                      <a:cubicBezTo>
                        <a:pt x="0" y="26"/>
                        <a:pt x="7" y="36"/>
                        <a:pt x="19" y="39"/>
                      </a:cubicBezTo>
                      <a:cubicBezTo>
                        <a:pt x="20" y="39"/>
                        <a:pt x="23" y="38"/>
                        <a:pt x="24" y="37"/>
                      </a:cubicBezTo>
                      <a:cubicBezTo>
                        <a:pt x="33" y="31"/>
                        <a:pt x="42" y="27"/>
                        <a:pt x="52" y="23"/>
                      </a:cubicBezTo>
                      <a:cubicBezTo>
                        <a:pt x="54" y="22"/>
                        <a:pt x="53" y="19"/>
                        <a:pt x="55" y="17"/>
                      </a:cubicBezTo>
                      <a:cubicBezTo>
                        <a:pt x="46" y="11"/>
                        <a:pt x="33" y="0"/>
                        <a:pt x="24" y="8"/>
                      </a:cubicBezTo>
                      <a:cubicBezTo>
                        <a:pt x="19" y="13"/>
                        <a:pt x="11" y="12"/>
                        <a:pt x="7" y="1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8" name="Google Shape;2348;p237"/>
                <p:cNvSpPr/>
                <p:nvPr/>
              </p:nvSpPr>
              <p:spPr>
                <a:xfrm>
                  <a:off x="1956" y="3805"/>
                  <a:ext cx="57" cy="58"/>
                </a:xfrm>
                <a:custGeom>
                  <a:rect b="b" l="l" r="r" t="t"/>
                  <a:pathLst>
                    <a:path extrusionOk="0" h="34" w="42">
                      <a:moveTo>
                        <a:pt x="5" y="9"/>
                      </a:moveTo>
                      <a:cubicBezTo>
                        <a:pt x="0" y="19"/>
                        <a:pt x="7" y="34"/>
                        <a:pt x="21" y="34"/>
                      </a:cubicBezTo>
                      <a:cubicBezTo>
                        <a:pt x="27" y="34"/>
                        <a:pt x="34" y="31"/>
                        <a:pt x="37" y="26"/>
                      </a:cubicBezTo>
                      <a:cubicBezTo>
                        <a:pt x="40" y="21"/>
                        <a:pt x="42" y="13"/>
                        <a:pt x="38" y="8"/>
                      </a:cubicBezTo>
                      <a:cubicBezTo>
                        <a:pt x="32" y="0"/>
                        <a:pt x="18" y="7"/>
                        <a:pt x="8" y="6"/>
                      </a:cubicBezTo>
                      <a:cubicBezTo>
                        <a:pt x="7" y="6"/>
                        <a:pt x="6" y="8"/>
                        <a:pt x="5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9" name="Google Shape;2349;p237"/>
                <p:cNvSpPr/>
                <p:nvPr/>
              </p:nvSpPr>
              <p:spPr>
                <a:xfrm>
                  <a:off x="1893" y="3749"/>
                  <a:ext cx="67" cy="73"/>
                </a:xfrm>
                <a:custGeom>
                  <a:rect b="b" l="l" r="r" t="t"/>
                  <a:pathLst>
                    <a:path extrusionOk="0" h="43" w="49">
                      <a:moveTo>
                        <a:pt x="11" y="9"/>
                      </a:moveTo>
                      <a:cubicBezTo>
                        <a:pt x="7" y="17"/>
                        <a:pt x="0" y="31"/>
                        <a:pt x="12" y="34"/>
                      </a:cubicBezTo>
                      <a:cubicBezTo>
                        <a:pt x="21" y="36"/>
                        <a:pt x="28" y="43"/>
                        <a:pt x="37" y="43"/>
                      </a:cubicBezTo>
                      <a:cubicBezTo>
                        <a:pt x="39" y="43"/>
                        <a:pt x="41" y="41"/>
                        <a:pt x="42" y="39"/>
                      </a:cubicBezTo>
                      <a:cubicBezTo>
                        <a:pt x="45" y="30"/>
                        <a:pt x="49" y="18"/>
                        <a:pt x="40" y="12"/>
                      </a:cubicBezTo>
                      <a:cubicBezTo>
                        <a:pt x="32" y="7"/>
                        <a:pt x="16" y="0"/>
                        <a:pt x="11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0" name="Google Shape;2350;p237"/>
                <p:cNvSpPr/>
                <p:nvPr/>
              </p:nvSpPr>
              <p:spPr>
                <a:xfrm>
                  <a:off x="1893" y="3674"/>
                  <a:ext cx="65" cy="91"/>
                </a:xfrm>
                <a:custGeom>
                  <a:rect b="b" l="l" r="r" t="t"/>
                  <a:pathLst>
                    <a:path extrusionOk="0" h="53" w="48">
                      <a:moveTo>
                        <a:pt x="20" y="7"/>
                      </a:moveTo>
                      <a:cubicBezTo>
                        <a:pt x="15" y="7"/>
                        <a:pt x="9" y="4"/>
                        <a:pt x="7" y="5"/>
                      </a:cubicBezTo>
                      <a:cubicBezTo>
                        <a:pt x="1" y="7"/>
                        <a:pt x="6" y="15"/>
                        <a:pt x="4" y="21"/>
                      </a:cubicBezTo>
                      <a:cubicBezTo>
                        <a:pt x="3" y="23"/>
                        <a:pt x="0" y="26"/>
                        <a:pt x="2" y="28"/>
                      </a:cubicBezTo>
                      <a:cubicBezTo>
                        <a:pt x="6" y="33"/>
                        <a:pt x="5" y="38"/>
                        <a:pt x="8" y="39"/>
                      </a:cubicBezTo>
                      <a:cubicBezTo>
                        <a:pt x="17" y="42"/>
                        <a:pt x="32" y="53"/>
                        <a:pt x="37" y="41"/>
                      </a:cubicBezTo>
                      <a:cubicBezTo>
                        <a:pt x="42" y="32"/>
                        <a:pt x="40" y="23"/>
                        <a:pt x="44" y="13"/>
                      </a:cubicBezTo>
                      <a:cubicBezTo>
                        <a:pt x="48" y="4"/>
                        <a:pt x="35" y="3"/>
                        <a:pt x="25" y="1"/>
                      </a:cubicBezTo>
                      <a:cubicBezTo>
                        <a:pt x="23" y="0"/>
                        <a:pt x="24" y="6"/>
                        <a:pt x="20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1" name="Google Shape;2351;p237"/>
                <p:cNvSpPr/>
                <p:nvPr/>
              </p:nvSpPr>
              <p:spPr>
                <a:xfrm>
                  <a:off x="1963" y="3647"/>
                  <a:ext cx="92" cy="90"/>
                </a:xfrm>
                <a:custGeom>
                  <a:rect b="b" l="l" r="r" t="t"/>
                  <a:pathLst>
                    <a:path extrusionOk="0" h="53" w="67">
                      <a:moveTo>
                        <a:pt x="29" y="10"/>
                      </a:moveTo>
                      <a:cubicBezTo>
                        <a:pt x="22" y="19"/>
                        <a:pt x="12" y="21"/>
                        <a:pt x="5" y="29"/>
                      </a:cubicBezTo>
                      <a:cubicBezTo>
                        <a:pt x="0" y="35"/>
                        <a:pt x="2" y="42"/>
                        <a:pt x="0" y="50"/>
                      </a:cubicBezTo>
                      <a:cubicBezTo>
                        <a:pt x="0" y="53"/>
                        <a:pt x="7" y="53"/>
                        <a:pt x="10" y="50"/>
                      </a:cubicBezTo>
                      <a:cubicBezTo>
                        <a:pt x="26" y="39"/>
                        <a:pt x="49" y="39"/>
                        <a:pt x="60" y="24"/>
                      </a:cubicBezTo>
                      <a:cubicBezTo>
                        <a:pt x="66" y="17"/>
                        <a:pt x="67" y="3"/>
                        <a:pt x="56" y="1"/>
                      </a:cubicBezTo>
                      <a:cubicBezTo>
                        <a:pt x="47" y="0"/>
                        <a:pt x="33" y="3"/>
                        <a:pt x="29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2" name="Google Shape;2352;p237"/>
                <p:cNvSpPr/>
                <p:nvPr/>
              </p:nvSpPr>
              <p:spPr>
                <a:xfrm>
                  <a:off x="1961" y="3647"/>
                  <a:ext cx="90" cy="90"/>
                </a:xfrm>
                <a:custGeom>
                  <a:rect b="b" l="l" r="r" t="t"/>
                  <a:pathLst>
                    <a:path extrusionOk="0" h="53" w="66">
                      <a:moveTo>
                        <a:pt x="30" y="10"/>
                      </a:moveTo>
                      <a:cubicBezTo>
                        <a:pt x="27" y="15"/>
                        <a:pt x="22" y="18"/>
                        <a:pt x="17" y="21"/>
                      </a:cubicBezTo>
                      <a:lnTo>
                        <a:pt x="16" y="20"/>
                      </a:lnTo>
                      <a:cubicBezTo>
                        <a:pt x="21" y="17"/>
                        <a:pt x="26" y="15"/>
                        <a:pt x="29" y="9"/>
                      </a:cubicBezTo>
                      <a:lnTo>
                        <a:pt x="30" y="10"/>
                      </a:lnTo>
                      <a:close/>
                      <a:moveTo>
                        <a:pt x="17" y="21"/>
                      </a:moveTo>
                      <a:cubicBezTo>
                        <a:pt x="14" y="23"/>
                        <a:pt x="10" y="26"/>
                        <a:pt x="7" y="29"/>
                      </a:cubicBezTo>
                      <a:lnTo>
                        <a:pt x="5" y="29"/>
                      </a:lnTo>
                      <a:cubicBezTo>
                        <a:pt x="9" y="25"/>
                        <a:pt x="13" y="22"/>
                        <a:pt x="16" y="20"/>
                      </a:cubicBezTo>
                      <a:lnTo>
                        <a:pt x="17" y="21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6" y="29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3" y="33"/>
                        <a:pt x="3" y="38"/>
                        <a:pt x="3" y="43"/>
                      </a:cubicBezTo>
                      <a:lnTo>
                        <a:pt x="1" y="43"/>
                      </a:lnTo>
                      <a:cubicBezTo>
                        <a:pt x="2" y="38"/>
                        <a:pt x="2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3" y="43"/>
                      </a:moveTo>
                      <a:cubicBezTo>
                        <a:pt x="2" y="45"/>
                        <a:pt x="2" y="47"/>
                        <a:pt x="2" y="50"/>
                      </a:cubicBezTo>
                      <a:lnTo>
                        <a:pt x="0" y="50"/>
                      </a:lnTo>
                      <a:cubicBezTo>
                        <a:pt x="1" y="47"/>
                        <a:pt x="1" y="45"/>
                        <a:pt x="1" y="43"/>
                      </a:cubicBezTo>
                      <a:lnTo>
                        <a:pt x="3" y="43"/>
                      </a:lnTo>
                      <a:close/>
                      <a:moveTo>
                        <a:pt x="0" y="50"/>
                      </a:moveTo>
                      <a:lnTo>
                        <a:pt x="0" y="50"/>
                      </a:lnTo>
                      <a:lnTo>
                        <a:pt x="1" y="50"/>
                      </a:lnTo>
                      <a:lnTo>
                        <a:pt x="0" y="50"/>
                      </a:lnTo>
                      <a:close/>
                      <a:moveTo>
                        <a:pt x="2" y="50"/>
                      </a:moveTo>
                      <a:cubicBezTo>
                        <a:pt x="2" y="50"/>
                        <a:pt x="2" y="50"/>
                        <a:pt x="2" y="50"/>
                      </a:cubicBezTo>
                      <a:lnTo>
                        <a:pt x="1" y="51"/>
                      </a:lnTo>
                      <a:cubicBezTo>
                        <a:pt x="0" y="51"/>
                        <a:pt x="0" y="50"/>
                        <a:pt x="0" y="50"/>
                      </a:cubicBezTo>
                      <a:lnTo>
                        <a:pt x="2" y="50"/>
                      </a:lnTo>
                      <a:close/>
                      <a:moveTo>
                        <a:pt x="2" y="50"/>
                      </a:moveTo>
                      <a:cubicBezTo>
                        <a:pt x="2" y="51"/>
                        <a:pt x="3" y="51"/>
                        <a:pt x="3" y="51"/>
                      </a:cubicBezTo>
                      <a:lnTo>
                        <a:pt x="3" y="52"/>
                      </a:lnTo>
                      <a:cubicBezTo>
                        <a:pt x="2" y="52"/>
                        <a:pt x="1" y="52"/>
                        <a:pt x="1" y="51"/>
                      </a:cubicBezTo>
                      <a:lnTo>
                        <a:pt x="2" y="50"/>
                      </a:lnTo>
                      <a:close/>
                      <a:moveTo>
                        <a:pt x="3" y="51"/>
                      </a:moveTo>
                      <a:cubicBezTo>
                        <a:pt x="4" y="51"/>
                        <a:pt x="5" y="51"/>
                        <a:pt x="6" y="51"/>
                      </a:cubicBezTo>
                      <a:lnTo>
                        <a:pt x="6" y="53"/>
                      </a:lnTo>
                      <a:cubicBezTo>
                        <a:pt x="5" y="53"/>
                        <a:pt x="4" y="53"/>
                        <a:pt x="3" y="52"/>
                      </a:cubicBezTo>
                      <a:lnTo>
                        <a:pt x="3" y="51"/>
                      </a:lnTo>
                      <a:close/>
                      <a:moveTo>
                        <a:pt x="6" y="51"/>
                      </a:moveTo>
                      <a:cubicBezTo>
                        <a:pt x="8" y="51"/>
                        <a:pt x="9" y="51"/>
                        <a:pt x="10" y="50"/>
                      </a:cubicBezTo>
                      <a:lnTo>
                        <a:pt x="11" y="51"/>
                      </a:lnTo>
                      <a:cubicBezTo>
                        <a:pt x="10" y="52"/>
                        <a:pt x="8" y="52"/>
                        <a:pt x="6" y="53"/>
                      </a:cubicBezTo>
                      <a:lnTo>
                        <a:pt x="6" y="51"/>
                      </a:lnTo>
                      <a:close/>
                      <a:moveTo>
                        <a:pt x="10" y="50"/>
                      </a:moveTo>
                      <a:lnTo>
                        <a:pt x="10" y="50"/>
                      </a:lnTo>
                      <a:lnTo>
                        <a:pt x="11" y="50"/>
                      </a:lnTo>
                      <a:lnTo>
                        <a:pt x="10" y="50"/>
                      </a:lnTo>
                      <a:close/>
                      <a:moveTo>
                        <a:pt x="10" y="50"/>
                      </a:moveTo>
                      <a:cubicBezTo>
                        <a:pt x="17" y="45"/>
                        <a:pt x="25" y="42"/>
                        <a:pt x="33" y="40"/>
                      </a:cubicBezTo>
                      <a:lnTo>
                        <a:pt x="34" y="41"/>
                      </a:lnTo>
                      <a:cubicBezTo>
                        <a:pt x="26" y="43"/>
                        <a:pt x="18" y="46"/>
                        <a:pt x="11" y="51"/>
                      </a:cubicBezTo>
                      <a:lnTo>
                        <a:pt x="10" y="50"/>
                      </a:lnTo>
                      <a:close/>
                      <a:moveTo>
                        <a:pt x="33" y="40"/>
                      </a:moveTo>
                      <a:cubicBezTo>
                        <a:pt x="44" y="36"/>
                        <a:pt x="54" y="32"/>
                        <a:pt x="61" y="24"/>
                      </a:cubicBezTo>
                      <a:lnTo>
                        <a:pt x="62" y="25"/>
                      </a:lnTo>
                      <a:cubicBezTo>
                        <a:pt x="55" y="33"/>
                        <a:pt x="45" y="37"/>
                        <a:pt x="34" y="41"/>
                      </a:cubicBezTo>
                      <a:lnTo>
                        <a:pt x="33" y="40"/>
                      </a:lnTo>
                      <a:close/>
                      <a:moveTo>
                        <a:pt x="62" y="25"/>
                      </a:moveTo>
                      <a:lnTo>
                        <a:pt x="62" y="25"/>
                      </a:lnTo>
                      <a:lnTo>
                        <a:pt x="61" y="24"/>
                      </a:lnTo>
                      <a:lnTo>
                        <a:pt x="62" y="25"/>
                      </a:lnTo>
                      <a:close/>
                      <a:moveTo>
                        <a:pt x="61" y="24"/>
                      </a:moveTo>
                      <a:cubicBezTo>
                        <a:pt x="62" y="22"/>
                        <a:pt x="64" y="19"/>
                        <a:pt x="64" y="16"/>
                      </a:cubicBezTo>
                      <a:lnTo>
                        <a:pt x="66" y="17"/>
                      </a:lnTo>
                      <a:cubicBezTo>
                        <a:pt x="65" y="20"/>
                        <a:pt x="64" y="22"/>
                        <a:pt x="62" y="25"/>
                      </a:cubicBezTo>
                      <a:lnTo>
                        <a:pt x="61" y="24"/>
                      </a:lnTo>
                      <a:close/>
                      <a:moveTo>
                        <a:pt x="64" y="16"/>
                      </a:moveTo>
                      <a:cubicBezTo>
                        <a:pt x="65" y="14"/>
                        <a:pt x="65" y="11"/>
                        <a:pt x="64" y="9"/>
                      </a:cubicBezTo>
                      <a:lnTo>
                        <a:pt x="65" y="8"/>
                      </a:lnTo>
                      <a:cubicBezTo>
                        <a:pt x="66" y="11"/>
                        <a:pt x="66" y="14"/>
                        <a:pt x="66" y="17"/>
                      </a:cubicBezTo>
                      <a:lnTo>
                        <a:pt x="64" y="16"/>
                      </a:lnTo>
                      <a:close/>
                      <a:moveTo>
                        <a:pt x="64" y="9"/>
                      </a:moveTo>
                      <a:cubicBezTo>
                        <a:pt x="63" y="6"/>
                        <a:pt x="62" y="4"/>
                        <a:pt x="60" y="3"/>
                      </a:cubicBezTo>
                      <a:lnTo>
                        <a:pt x="61" y="2"/>
                      </a:lnTo>
                      <a:cubicBezTo>
                        <a:pt x="63" y="3"/>
                        <a:pt x="65" y="6"/>
                        <a:pt x="65" y="8"/>
                      </a:cubicBezTo>
                      <a:lnTo>
                        <a:pt x="64" y="9"/>
                      </a:lnTo>
                      <a:close/>
                      <a:moveTo>
                        <a:pt x="60" y="3"/>
                      </a:moveTo>
                      <a:cubicBezTo>
                        <a:pt x="59" y="3"/>
                        <a:pt x="58" y="2"/>
                        <a:pt x="56" y="2"/>
                      </a:cubicBezTo>
                      <a:lnTo>
                        <a:pt x="57" y="1"/>
                      </a:lnTo>
                      <a:cubicBezTo>
                        <a:pt x="58" y="1"/>
                        <a:pt x="59" y="1"/>
                        <a:pt x="61" y="2"/>
                      </a:cubicBezTo>
                      <a:lnTo>
                        <a:pt x="60" y="3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cubicBezTo>
                        <a:pt x="55" y="2"/>
                        <a:pt x="54" y="2"/>
                        <a:pt x="53" y="2"/>
                      </a:cubicBezTo>
                      <a:lnTo>
                        <a:pt x="53" y="1"/>
                      </a:lnTo>
                      <a:cubicBezTo>
                        <a:pt x="54" y="1"/>
                        <a:pt x="55" y="1"/>
                        <a:pt x="57" y="1"/>
                      </a:cubicBezTo>
                      <a:lnTo>
                        <a:pt x="56" y="2"/>
                      </a:lnTo>
                      <a:close/>
                      <a:moveTo>
                        <a:pt x="53" y="2"/>
                      </a:moveTo>
                      <a:cubicBezTo>
                        <a:pt x="51" y="2"/>
                        <a:pt x="50" y="2"/>
                        <a:pt x="48" y="2"/>
                      </a:cubicBezTo>
                      <a:lnTo>
                        <a:pt x="48" y="1"/>
                      </a:lnTo>
                      <a:cubicBezTo>
                        <a:pt x="50" y="1"/>
                        <a:pt x="51" y="0"/>
                        <a:pt x="53" y="1"/>
                      </a:cubicBezTo>
                      <a:lnTo>
                        <a:pt x="53" y="2"/>
                      </a:lnTo>
                      <a:close/>
                      <a:moveTo>
                        <a:pt x="48" y="2"/>
                      </a:moveTo>
                      <a:cubicBezTo>
                        <a:pt x="41" y="3"/>
                        <a:pt x="33" y="5"/>
                        <a:pt x="30" y="10"/>
                      </a:cubicBezTo>
                      <a:lnTo>
                        <a:pt x="29" y="9"/>
                      </a:lnTo>
                      <a:cubicBezTo>
                        <a:pt x="32" y="4"/>
                        <a:pt x="40" y="1"/>
                        <a:pt x="48" y="1"/>
                      </a:cubicBezTo>
                      <a:lnTo>
                        <a:pt x="48" y="2"/>
                      </a:lnTo>
                      <a:close/>
                      <a:moveTo>
                        <a:pt x="30" y="10"/>
                      </a:moveTo>
                      <a:lnTo>
                        <a:pt x="3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3" name="Google Shape;2353;p237"/>
                <p:cNvSpPr/>
                <p:nvPr/>
              </p:nvSpPr>
              <p:spPr>
                <a:xfrm>
                  <a:off x="2028" y="3687"/>
                  <a:ext cx="73" cy="64"/>
                </a:xfrm>
                <a:custGeom>
                  <a:rect b="b" l="l" r="r" t="t"/>
                  <a:pathLst>
                    <a:path extrusionOk="0" h="38" w="53">
                      <a:moveTo>
                        <a:pt x="27" y="3"/>
                      </a:moveTo>
                      <a:cubicBezTo>
                        <a:pt x="20" y="6"/>
                        <a:pt x="16" y="13"/>
                        <a:pt x="8" y="18"/>
                      </a:cubicBezTo>
                      <a:cubicBezTo>
                        <a:pt x="6" y="19"/>
                        <a:pt x="0" y="21"/>
                        <a:pt x="5" y="24"/>
                      </a:cubicBezTo>
                      <a:cubicBezTo>
                        <a:pt x="15" y="29"/>
                        <a:pt x="24" y="38"/>
                        <a:pt x="35" y="34"/>
                      </a:cubicBezTo>
                      <a:cubicBezTo>
                        <a:pt x="44" y="30"/>
                        <a:pt x="51" y="21"/>
                        <a:pt x="53" y="13"/>
                      </a:cubicBezTo>
                      <a:cubicBezTo>
                        <a:pt x="44" y="10"/>
                        <a:pt x="36" y="0"/>
                        <a:pt x="27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4" name="Google Shape;2354;p237"/>
                <p:cNvSpPr/>
                <p:nvPr/>
              </p:nvSpPr>
              <p:spPr>
                <a:xfrm>
                  <a:off x="2031" y="3687"/>
                  <a:ext cx="70" cy="64"/>
                </a:xfrm>
                <a:custGeom>
                  <a:rect b="b" l="l" r="r" t="t"/>
                  <a:pathLst>
                    <a:path extrusionOk="0" h="38" w="52">
                      <a:moveTo>
                        <a:pt x="26" y="4"/>
                      </a:moveTo>
                      <a:cubicBezTo>
                        <a:pt x="21" y="5"/>
                        <a:pt x="18" y="8"/>
                        <a:pt x="15" y="12"/>
                      </a:cubicBezTo>
                      <a:lnTo>
                        <a:pt x="13" y="11"/>
                      </a:lnTo>
                      <a:cubicBezTo>
                        <a:pt x="17" y="7"/>
                        <a:pt x="20" y="4"/>
                        <a:pt x="25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2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1" y="13"/>
                        <a:pt x="13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8"/>
                      </a:ln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6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6" y="19"/>
                        <a:pt x="6" y="19"/>
                        <a:pt x="5" y="19"/>
                      </a:cubicBezTo>
                      <a:lnTo>
                        <a:pt x="4" y="18"/>
                      </a:lnTo>
                      <a:cubicBezTo>
                        <a:pt x="5" y="18"/>
                        <a:pt x="5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5" y="19"/>
                      </a:moveTo>
                      <a:cubicBezTo>
                        <a:pt x="4" y="20"/>
                        <a:pt x="3" y="20"/>
                        <a:pt x="2" y="21"/>
                      </a:cubicBezTo>
                      <a:lnTo>
                        <a:pt x="1" y="21"/>
                      </a:lnTo>
                      <a:cubicBezTo>
                        <a:pt x="2" y="19"/>
                        <a:pt x="3" y="19"/>
                        <a:pt x="4" y="18"/>
                      </a:cubicBezTo>
                      <a:lnTo>
                        <a:pt x="5" y="19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3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4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8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3" y="34"/>
                      </a:lnTo>
                      <a:cubicBezTo>
                        <a:pt x="25" y="38"/>
                        <a:pt x="17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4"/>
                      </a:moveTo>
                      <a:lnTo>
                        <a:pt x="33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5" y="32"/>
                        <a:pt x="36" y="31"/>
                      </a:cubicBezTo>
                      <a:lnTo>
                        <a:pt x="37" y="32"/>
                      </a:lnTo>
                      <a:cubicBezTo>
                        <a:pt x="36" y="33"/>
                        <a:pt x="35" y="34"/>
                        <a:pt x="33" y="34"/>
                      </a:cubicBezTo>
                      <a:lnTo>
                        <a:pt x="33" y="33"/>
                      </a:lnTo>
                      <a:close/>
                      <a:moveTo>
                        <a:pt x="36" y="31"/>
                      </a:moveTo>
                      <a:cubicBezTo>
                        <a:pt x="37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8" y="32"/>
                        <a:pt x="37" y="32"/>
                      </a:cubicBezTo>
                      <a:lnTo>
                        <a:pt x="36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2" y="13"/>
                      </a:lnTo>
                      <a:cubicBezTo>
                        <a:pt x="50" y="19"/>
                        <a:pt x="46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2" y="12"/>
                      </a:lnTo>
                      <a:lnTo>
                        <a:pt x="52" y="13"/>
                      </a:lnTo>
                      <a:lnTo>
                        <a:pt x="51" y="13"/>
                      </a:lnTo>
                      <a:lnTo>
                        <a:pt x="52" y="12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lnTo>
                        <a:pt x="52" y="12"/>
                      </a:ln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cubicBezTo>
                        <a:pt x="47" y="12"/>
                        <a:pt x="44" y="10"/>
                        <a:pt x="41" y="8"/>
                      </a:cubicBezTo>
                      <a:lnTo>
                        <a:pt x="41" y="7"/>
                      </a:lnTo>
                      <a:cubicBezTo>
                        <a:pt x="45" y="9"/>
                        <a:pt x="48" y="11"/>
                        <a:pt x="52" y="12"/>
                      </a:cubicBezTo>
                      <a:lnTo>
                        <a:pt x="51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5" y="2"/>
                      </a:lnTo>
                      <a:cubicBezTo>
                        <a:pt x="31" y="0"/>
                        <a:pt x="36" y="4"/>
                        <a:pt x="41" y="7"/>
                      </a:cubicBezTo>
                      <a:lnTo>
                        <a:pt x="41" y="8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3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5" name="Google Shape;2355;p237"/>
                <p:cNvSpPr/>
                <p:nvPr/>
              </p:nvSpPr>
              <p:spPr>
                <a:xfrm>
                  <a:off x="1989" y="3723"/>
                  <a:ext cx="50" cy="60"/>
                </a:xfrm>
                <a:custGeom>
                  <a:rect b="b" l="l" r="r" t="t"/>
                  <a:pathLst>
                    <a:path extrusionOk="0" h="35" w="37">
                      <a:moveTo>
                        <a:pt x="16" y="4"/>
                      </a:moveTo>
                      <a:cubicBezTo>
                        <a:pt x="10" y="8"/>
                        <a:pt x="1" y="9"/>
                        <a:pt x="0" y="15"/>
                      </a:cubicBezTo>
                      <a:cubicBezTo>
                        <a:pt x="0" y="19"/>
                        <a:pt x="9" y="19"/>
                        <a:pt x="13" y="21"/>
                      </a:cubicBezTo>
                      <a:cubicBezTo>
                        <a:pt x="16" y="23"/>
                        <a:pt x="17" y="28"/>
                        <a:pt x="21" y="31"/>
                      </a:cubicBezTo>
                      <a:cubicBezTo>
                        <a:pt x="28" y="35"/>
                        <a:pt x="37" y="24"/>
                        <a:pt x="37" y="18"/>
                      </a:cubicBezTo>
                      <a:cubicBezTo>
                        <a:pt x="36" y="12"/>
                        <a:pt x="29" y="7"/>
                        <a:pt x="24" y="2"/>
                      </a:cubicBezTo>
                      <a:cubicBezTo>
                        <a:pt x="22" y="0"/>
                        <a:pt x="19" y="2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6" name="Google Shape;2356;p237"/>
                <p:cNvSpPr/>
                <p:nvPr/>
              </p:nvSpPr>
              <p:spPr>
                <a:xfrm>
                  <a:off x="1987" y="3723"/>
                  <a:ext cx="52" cy="54"/>
                </a:xfrm>
                <a:custGeom>
                  <a:rect b="b" l="l" r="r" t="t"/>
                  <a:pathLst>
                    <a:path extrusionOk="0" h="32" w="38"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cubicBezTo>
                        <a:pt x="16" y="6"/>
                        <a:pt x="13" y="7"/>
                        <a:pt x="11" y="8"/>
                      </a:cubicBezTo>
                      <a:lnTo>
                        <a:pt x="10" y="6"/>
                      </a:lnTo>
                      <a:cubicBezTo>
                        <a:pt x="13" y="6"/>
                        <a:pt x="15" y="5"/>
                        <a:pt x="17" y="4"/>
                      </a:cubicBezTo>
                      <a:lnTo>
                        <a:pt x="17" y="5"/>
                      </a:lnTo>
                      <a:close/>
                      <a:moveTo>
                        <a:pt x="11" y="8"/>
                      </a:moveTo>
                      <a:cubicBezTo>
                        <a:pt x="7" y="10"/>
                        <a:pt x="2" y="11"/>
                        <a:pt x="2" y="15"/>
                      </a:cubicBezTo>
                      <a:lnTo>
                        <a:pt x="1" y="14"/>
                      </a:lnTo>
                      <a:cubicBezTo>
                        <a:pt x="1" y="11"/>
                        <a:pt x="6" y="9"/>
                        <a:pt x="10" y="6"/>
                      </a:cubicBezTo>
                      <a:lnTo>
                        <a:pt x="11" y="8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1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7"/>
                        <a:pt x="5" y="18"/>
                        <a:pt x="9" y="19"/>
                      </a:cubicBezTo>
                      <a:lnTo>
                        <a:pt x="8" y="20"/>
                      </a:lnTo>
                      <a:cubicBezTo>
                        <a:pt x="4" y="19"/>
                        <a:pt x="0" y="18"/>
                        <a:pt x="1" y="14"/>
                      </a:cubicBezTo>
                      <a:lnTo>
                        <a:pt x="2" y="15"/>
                      </a:lnTo>
                      <a:close/>
                      <a:moveTo>
                        <a:pt x="9" y="19"/>
                      </a:moveTo>
                      <a:lnTo>
                        <a:pt x="9" y="19"/>
                      </a:lnTo>
                      <a:close/>
                      <a:moveTo>
                        <a:pt x="9" y="19"/>
                      </a:moveTo>
                      <a:cubicBezTo>
                        <a:pt x="11" y="19"/>
                        <a:pt x="13" y="20"/>
                        <a:pt x="14" y="21"/>
                      </a:cubicBezTo>
                      <a:lnTo>
                        <a:pt x="13" y="22"/>
                      </a:lnTo>
                      <a:cubicBezTo>
                        <a:pt x="12" y="21"/>
                        <a:pt x="10" y="20"/>
                        <a:pt x="8" y="20"/>
                      </a:cubicBezTo>
                      <a:lnTo>
                        <a:pt x="9" y="19"/>
                      </a:lnTo>
                      <a:close/>
                      <a:moveTo>
                        <a:pt x="13" y="22"/>
                      </a:moveTo>
                      <a:lnTo>
                        <a:pt x="13" y="22"/>
                      </a:lnTo>
                      <a:lnTo>
                        <a:pt x="14" y="21"/>
                      </a:lnTo>
                      <a:lnTo>
                        <a:pt x="13" y="22"/>
                      </a:lnTo>
                      <a:close/>
                      <a:moveTo>
                        <a:pt x="14" y="21"/>
                      </a:moveTo>
                      <a:cubicBezTo>
                        <a:pt x="16" y="22"/>
                        <a:pt x="17" y="24"/>
                        <a:pt x="19" y="26"/>
                      </a:cubicBezTo>
                      <a:lnTo>
                        <a:pt x="17" y="26"/>
                      </a:lnTo>
                      <a:cubicBezTo>
                        <a:pt x="16" y="24"/>
                        <a:pt x="15" y="23"/>
                        <a:pt x="13" y="22"/>
                      </a:cubicBezTo>
                      <a:lnTo>
                        <a:pt x="14" y="21"/>
                      </a:lnTo>
                      <a:close/>
                      <a:moveTo>
                        <a:pt x="19" y="26"/>
                      </a:moveTo>
                      <a:cubicBezTo>
                        <a:pt x="20" y="27"/>
                        <a:pt x="21" y="29"/>
                        <a:pt x="22" y="30"/>
                      </a:cubicBezTo>
                      <a:lnTo>
                        <a:pt x="21" y="31"/>
                      </a:lnTo>
                      <a:cubicBezTo>
                        <a:pt x="19" y="30"/>
                        <a:pt x="18" y="28"/>
                        <a:pt x="17" y="26"/>
                      </a:cubicBezTo>
                      <a:lnTo>
                        <a:pt x="19" y="26"/>
                      </a:lnTo>
                      <a:close/>
                      <a:moveTo>
                        <a:pt x="21" y="31"/>
                      </a:moveTo>
                      <a:lnTo>
                        <a:pt x="21" y="31"/>
                      </a:lnTo>
                      <a:lnTo>
                        <a:pt x="22" y="31"/>
                      </a:lnTo>
                      <a:lnTo>
                        <a:pt x="21" y="31"/>
                      </a:lnTo>
                      <a:close/>
                      <a:moveTo>
                        <a:pt x="22" y="30"/>
                      </a:moveTo>
                      <a:cubicBezTo>
                        <a:pt x="23" y="31"/>
                        <a:pt x="24" y="31"/>
                        <a:pt x="25" y="31"/>
                      </a:cubicBezTo>
                      <a:lnTo>
                        <a:pt x="25" y="32"/>
                      </a:lnTo>
                      <a:cubicBezTo>
                        <a:pt x="24" y="32"/>
                        <a:pt x="23" y="32"/>
                        <a:pt x="21" y="31"/>
                      </a:cubicBezTo>
                      <a:lnTo>
                        <a:pt x="22" y="30"/>
                      </a:lnTo>
                      <a:close/>
                      <a:moveTo>
                        <a:pt x="25" y="31"/>
                      </a:moveTo>
                      <a:cubicBezTo>
                        <a:pt x="27" y="31"/>
                        <a:pt x="28" y="31"/>
                        <a:pt x="29" y="30"/>
                      </a:cubicBezTo>
                      <a:lnTo>
                        <a:pt x="30" y="31"/>
                      </a:lnTo>
                      <a:cubicBezTo>
                        <a:pt x="29" y="32"/>
                        <a:pt x="27" y="32"/>
                        <a:pt x="25" y="32"/>
                      </a:cubicBezTo>
                      <a:lnTo>
                        <a:pt x="25" y="31"/>
                      </a:lnTo>
                      <a:close/>
                      <a:moveTo>
                        <a:pt x="29" y="30"/>
                      </a:moveTo>
                      <a:cubicBezTo>
                        <a:pt x="30" y="29"/>
                        <a:pt x="32" y="28"/>
                        <a:pt x="33" y="27"/>
                      </a:cubicBezTo>
                      <a:lnTo>
                        <a:pt x="34" y="28"/>
                      </a:lnTo>
                      <a:cubicBezTo>
                        <a:pt x="33" y="29"/>
                        <a:pt x="31" y="30"/>
                        <a:pt x="30" y="31"/>
                      </a:cubicBezTo>
                      <a:lnTo>
                        <a:pt x="29" y="30"/>
                      </a:lnTo>
                      <a:close/>
                      <a:moveTo>
                        <a:pt x="33" y="27"/>
                      </a:moveTo>
                      <a:cubicBezTo>
                        <a:pt x="35" y="24"/>
                        <a:pt x="37" y="21"/>
                        <a:pt x="37" y="18"/>
                      </a:cubicBezTo>
                      <a:lnTo>
                        <a:pt x="38" y="18"/>
                      </a:lnTo>
                      <a:cubicBezTo>
                        <a:pt x="38" y="21"/>
                        <a:pt x="36" y="25"/>
                        <a:pt x="34" y="28"/>
                      </a:cubicBezTo>
                      <a:lnTo>
                        <a:pt x="33" y="27"/>
                      </a:lnTo>
                      <a:close/>
                      <a:moveTo>
                        <a:pt x="38" y="18"/>
                      </a:moveTo>
                      <a:lnTo>
                        <a:pt x="38" y="18"/>
                      </a:lnTo>
                      <a:close/>
                      <a:moveTo>
                        <a:pt x="37" y="18"/>
                      </a:moveTo>
                      <a:cubicBezTo>
                        <a:pt x="36" y="14"/>
                        <a:pt x="32" y="10"/>
                        <a:pt x="29" y="7"/>
                      </a:cubicBezTo>
                      <a:lnTo>
                        <a:pt x="30" y="6"/>
                      </a:lnTo>
                      <a:cubicBezTo>
                        <a:pt x="34" y="9"/>
                        <a:pt x="38" y="13"/>
                        <a:pt x="38" y="18"/>
                      </a:cubicBezTo>
                      <a:lnTo>
                        <a:pt x="37" y="18"/>
                      </a:lnTo>
                      <a:close/>
                      <a:moveTo>
                        <a:pt x="29" y="7"/>
                      </a:moveTo>
                      <a:cubicBezTo>
                        <a:pt x="27" y="5"/>
                        <a:pt x="26" y="4"/>
                        <a:pt x="24" y="3"/>
                      </a:cubicBezTo>
                      <a:lnTo>
                        <a:pt x="26" y="2"/>
                      </a:lnTo>
                      <a:cubicBezTo>
                        <a:pt x="27" y="3"/>
                        <a:pt x="28" y="5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25" y="2"/>
                      </a:moveTo>
                      <a:lnTo>
                        <a:pt x="26" y="2"/>
                      </a:ln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3" y="1"/>
                        <a:pt x="20" y="3"/>
                        <a:pt x="18" y="4"/>
                      </a:cubicBezTo>
                      <a:lnTo>
                        <a:pt x="17" y="3"/>
                      </a:lnTo>
                      <a:cubicBezTo>
                        <a:pt x="20" y="2"/>
                        <a:pt x="23" y="0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7" y="4"/>
                      </a:lnTo>
                      <a:lnTo>
                        <a:pt x="17" y="3"/>
                      </a:lnTo>
                      <a:close/>
                      <a:moveTo>
                        <a:pt x="18" y="4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57" name="Google Shape;2357;p237"/>
              <p:cNvGrpSpPr/>
              <p:nvPr/>
            </p:nvGrpSpPr>
            <p:grpSpPr>
              <a:xfrm>
                <a:off x="646" y="2996"/>
                <a:ext cx="1537" cy="1042"/>
                <a:chOff x="646" y="2996"/>
                <a:chExt cx="1537" cy="1042"/>
              </a:xfrm>
            </p:grpSpPr>
            <p:sp>
              <p:nvSpPr>
                <p:cNvPr id="2358" name="Google Shape;2358;p237"/>
                <p:cNvSpPr/>
                <p:nvPr/>
              </p:nvSpPr>
              <p:spPr>
                <a:xfrm>
                  <a:off x="1957" y="3748"/>
                  <a:ext cx="49" cy="53"/>
                </a:xfrm>
                <a:custGeom>
                  <a:rect b="b" l="l" r="r" t="t"/>
                  <a:pathLst>
                    <a:path extrusionOk="0" h="32" w="36">
                      <a:moveTo>
                        <a:pt x="23" y="9"/>
                      </a:moveTo>
                      <a:cubicBezTo>
                        <a:pt x="19" y="8"/>
                        <a:pt x="18" y="3"/>
                        <a:pt x="13" y="2"/>
                      </a:cubicBezTo>
                      <a:cubicBezTo>
                        <a:pt x="6" y="0"/>
                        <a:pt x="0" y="5"/>
                        <a:pt x="2" y="10"/>
                      </a:cubicBezTo>
                      <a:cubicBezTo>
                        <a:pt x="4" y="16"/>
                        <a:pt x="5" y="22"/>
                        <a:pt x="7" y="27"/>
                      </a:cubicBezTo>
                      <a:cubicBezTo>
                        <a:pt x="9" y="32"/>
                        <a:pt x="17" y="28"/>
                        <a:pt x="23" y="29"/>
                      </a:cubicBezTo>
                      <a:cubicBezTo>
                        <a:pt x="24" y="29"/>
                        <a:pt x="26" y="31"/>
                        <a:pt x="28" y="30"/>
                      </a:cubicBezTo>
                      <a:cubicBezTo>
                        <a:pt x="33" y="30"/>
                        <a:pt x="36" y="26"/>
                        <a:pt x="36" y="23"/>
                      </a:cubicBezTo>
                      <a:cubicBezTo>
                        <a:pt x="34" y="17"/>
                        <a:pt x="30" y="13"/>
                        <a:pt x="23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9" name="Google Shape;2359;p237"/>
                <p:cNvSpPr/>
                <p:nvPr/>
              </p:nvSpPr>
              <p:spPr>
                <a:xfrm>
                  <a:off x="1959" y="3749"/>
                  <a:ext cx="48" cy="51"/>
                </a:xfrm>
                <a:custGeom>
                  <a:rect b="b" l="l" r="r" t="t"/>
                  <a:pathLst>
                    <a:path extrusionOk="0" h="30" w="36">
                      <a:moveTo>
                        <a:pt x="22" y="9"/>
                      </a:moveTo>
                      <a:cubicBezTo>
                        <a:pt x="20" y="8"/>
                        <a:pt x="18" y="7"/>
                        <a:pt x="17" y="5"/>
                      </a:cubicBezTo>
                      <a:lnTo>
                        <a:pt x="18" y="5"/>
                      </a:lnTo>
                      <a:cubicBezTo>
                        <a:pt x="20" y="6"/>
                        <a:pt x="21" y="7"/>
                        <a:pt x="22" y="8"/>
                      </a:cubicBezTo>
                      <a:lnTo>
                        <a:pt x="22" y="9"/>
                      </a:lnTo>
                      <a:close/>
                      <a:moveTo>
                        <a:pt x="17" y="5"/>
                      </a:moveTo>
                      <a:cubicBezTo>
                        <a:pt x="16" y="4"/>
                        <a:pt x="14" y="2"/>
                        <a:pt x="11" y="1"/>
                      </a:cubicBezTo>
                      <a:lnTo>
                        <a:pt x="12" y="0"/>
                      </a:lnTo>
                      <a:cubicBezTo>
                        <a:pt x="15" y="1"/>
                        <a:pt x="17" y="3"/>
                        <a:pt x="18" y="5"/>
                      </a:cubicBezTo>
                      <a:lnTo>
                        <a:pt x="17" y="5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1" y="1"/>
                      </a:lnTo>
                      <a:close/>
                      <a:moveTo>
                        <a:pt x="11" y="1"/>
                      </a:moveTo>
                      <a:cubicBezTo>
                        <a:pt x="10" y="1"/>
                        <a:pt x="8" y="1"/>
                        <a:pt x="7" y="1"/>
                      </a:cubicBezTo>
                      <a:lnTo>
                        <a:pt x="6" y="0"/>
                      </a:lnTo>
                      <a:cubicBezTo>
                        <a:pt x="8" y="0"/>
                        <a:pt x="10" y="0"/>
                        <a:pt x="12" y="0"/>
                      </a:cubicBezTo>
                      <a:lnTo>
                        <a:pt x="11" y="1"/>
                      </a:lnTo>
                      <a:close/>
                      <a:moveTo>
                        <a:pt x="7" y="1"/>
                      </a:moveTo>
                      <a:cubicBezTo>
                        <a:pt x="5" y="2"/>
                        <a:pt x="4" y="2"/>
                        <a:pt x="3" y="3"/>
                      </a:cubicBezTo>
                      <a:lnTo>
                        <a:pt x="2" y="2"/>
                      </a:lnTo>
                      <a:cubicBezTo>
                        <a:pt x="3" y="1"/>
                        <a:pt x="5" y="1"/>
                        <a:pt x="6" y="0"/>
                      </a:cubicBezTo>
                      <a:lnTo>
                        <a:pt x="7" y="1"/>
                      </a:lnTo>
                      <a:close/>
                      <a:moveTo>
                        <a:pt x="3" y="3"/>
                      </a:moveTo>
                      <a:cubicBezTo>
                        <a:pt x="3" y="4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4"/>
                        <a:pt x="1" y="3"/>
                        <a:pt x="2" y="2"/>
                      </a:cubicBezTo>
                      <a:lnTo>
                        <a:pt x="3" y="3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9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9"/>
                      </a:moveTo>
                      <a:cubicBezTo>
                        <a:pt x="3" y="12"/>
                        <a:pt x="4" y="15"/>
                        <a:pt x="4" y="18"/>
                      </a:cubicBezTo>
                      <a:lnTo>
                        <a:pt x="3" y="18"/>
                      </a:lnTo>
                      <a:cubicBezTo>
                        <a:pt x="2" y="15"/>
                        <a:pt x="2" y="12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4" y="18"/>
                      </a:moveTo>
                      <a:cubicBezTo>
                        <a:pt x="5" y="21"/>
                        <a:pt x="6" y="23"/>
                        <a:pt x="6" y="26"/>
                      </a:cubicBezTo>
                      <a:lnTo>
                        <a:pt x="5" y="26"/>
                      </a:lnTo>
                      <a:cubicBezTo>
                        <a:pt x="4" y="24"/>
                        <a:pt x="4" y="21"/>
                        <a:pt x="3" y="18"/>
                      </a:cubicBezTo>
                      <a:lnTo>
                        <a:pt x="4" y="18"/>
                      </a:lnTo>
                      <a:close/>
                      <a:moveTo>
                        <a:pt x="5" y="26"/>
                      </a:moveTo>
                      <a:lnTo>
                        <a:pt x="5" y="26"/>
                      </a:lnTo>
                      <a:lnTo>
                        <a:pt x="6" y="26"/>
                      </a:lnTo>
                      <a:lnTo>
                        <a:pt x="5" y="26"/>
                      </a:lnTo>
                      <a:close/>
                      <a:moveTo>
                        <a:pt x="6" y="26"/>
                      </a:moveTo>
                      <a:cubicBezTo>
                        <a:pt x="8" y="28"/>
                        <a:pt x="12" y="28"/>
                        <a:pt x="16" y="28"/>
                      </a:cubicBezTo>
                      <a:lnTo>
                        <a:pt x="16" y="29"/>
                      </a:lnTo>
                      <a:cubicBezTo>
                        <a:pt x="11" y="29"/>
                        <a:pt x="7" y="30"/>
                        <a:pt x="5" y="26"/>
                      </a:cubicBezTo>
                      <a:lnTo>
                        <a:pt x="6" y="26"/>
                      </a:lnTo>
                      <a:close/>
                      <a:moveTo>
                        <a:pt x="16" y="28"/>
                      </a:moveTo>
                      <a:cubicBezTo>
                        <a:pt x="18" y="27"/>
                        <a:pt x="20" y="27"/>
                        <a:pt x="22" y="27"/>
                      </a:cubicBezTo>
                      <a:lnTo>
                        <a:pt x="21" y="29"/>
                      </a:lnTo>
                      <a:cubicBezTo>
                        <a:pt x="20" y="28"/>
                        <a:pt x="18" y="29"/>
                        <a:pt x="16" y="29"/>
                      </a:cubicBezTo>
                      <a:lnTo>
                        <a:pt x="16" y="28"/>
                      </a:lnTo>
                      <a:close/>
                      <a:moveTo>
                        <a:pt x="22" y="29"/>
                      </a:moveTo>
                      <a:lnTo>
                        <a:pt x="21" y="29"/>
                      </a:lnTo>
                      <a:lnTo>
                        <a:pt x="22" y="28"/>
                      </a:lnTo>
                      <a:lnTo>
                        <a:pt x="22" y="29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9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8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cubicBezTo>
                        <a:pt x="22" y="27"/>
                        <a:pt x="23" y="28"/>
                        <a:pt x="24" y="28"/>
                      </a:cubicBezTo>
                      <a:lnTo>
                        <a:pt x="23" y="29"/>
                      </a:lnTo>
                      <a:cubicBezTo>
                        <a:pt x="23" y="29"/>
                        <a:pt x="22" y="29"/>
                        <a:pt x="22" y="29"/>
                      </a:cubicBezTo>
                      <a:lnTo>
                        <a:pt x="22" y="27"/>
                      </a:lnTo>
                      <a:close/>
                      <a:moveTo>
                        <a:pt x="24" y="28"/>
                      </a:moveTo>
                      <a:cubicBezTo>
                        <a:pt x="25" y="28"/>
                        <a:pt x="26" y="29"/>
                        <a:pt x="27" y="29"/>
                      </a:cubicBezTo>
                      <a:lnTo>
                        <a:pt x="27" y="30"/>
                      </a:lnTo>
                      <a:cubicBezTo>
                        <a:pt x="26" y="30"/>
                        <a:pt x="25" y="30"/>
                        <a:pt x="23" y="29"/>
                      </a:cubicBezTo>
                      <a:lnTo>
                        <a:pt x="24" y="28"/>
                      </a:lnTo>
                      <a:close/>
                      <a:moveTo>
                        <a:pt x="27" y="29"/>
                      </a:moveTo>
                      <a:lnTo>
                        <a:pt x="27" y="29"/>
                      </a:lnTo>
                      <a:close/>
                      <a:moveTo>
                        <a:pt x="27" y="29"/>
                      </a:moveTo>
                      <a:cubicBezTo>
                        <a:pt x="27" y="29"/>
                        <a:pt x="28" y="29"/>
                        <a:pt x="28" y="29"/>
                      </a:cubicBezTo>
                      <a:lnTo>
                        <a:pt x="28" y="30"/>
                      </a:lnTo>
                      <a:cubicBezTo>
                        <a:pt x="28" y="30"/>
                        <a:pt x="27" y="30"/>
                        <a:pt x="27" y="30"/>
                      </a:cubicBezTo>
                      <a:lnTo>
                        <a:pt x="27" y="29"/>
                      </a:lnTo>
                      <a:close/>
                      <a:moveTo>
                        <a:pt x="28" y="29"/>
                      </a:moveTo>
                      <a:lnTo>
                        <a:pt x="28" y="29"/>
                      </a:lnTo>
                      <a:close/>
                      <a:moveTo>
                        <a:pt x="28" y="29"/>
                      </a:moveTo>
                      <a:cubicBezTo>
                        <a:pt x="30" y="28"/>
                        <a:pt x="31" y="27"/>
                        <a:pt x="32" y="26"/>
                      </a:cubicBezTo>
                      <a:lnTo>
                        <a:pt x="34" y="27"/>
                      </a:lnTo>
                      <a:cubicBezTo>
                        <a:pt x="32" y="28"/>
                        <a:pt x="30" y="29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32" y="26"/>
                      </a:moveTo>
                      <a:cubicBezTo>
                        <a:pt x="33" y="25"/>
                        <a:pt x="34" y="24"/>
                        <a:pt x="34" y="22"/>
                      </a:cubicBezTo>
                      <a:lnTo>
                        <a:pt x="35" y="22"/>
                      </a:lnTo>
                      <a:cubicBezTo>
                        <a:pt x="36" y="24"/>
                        <a:pt x="35" y="26"/>
                        <a:pt x="34" y="27"/>
                      </a:cubicBezTo>
                      <a:lnTo>
                        <a:pt x="32" y="26"/>
                      </a:lnTo>
                      <a:close/>
                      <a:moveTo>
                        <a:pt x="34" y="22"/>
                      </a:moveTo>
                      <a:cubicBezTo>
                        <a:pt x="34" y="22"/>
                        <a:pt x="34" y="22"/>
                        <a:pt x="34" y="22"/>
                      </a:cubicBezTo>
                      <a:lnTo>
                        <a:pt x="35" y="22"/>
                      </a:lnTo>
                      <a:cubicBezTo>
                        <a:pt x="35" y="22"/>
                        <a:pt x="35" y="22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5" y="22"/>
                      </a:moveTo>
                      <a:lnTo>
                        <a:pt x="35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lnTo>
                        <a:pt x="35" y="22"/>
                      </a:ln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cubicBezTo>
                        <a:pt x="34" y="21"/>
                        <a:pt x="33" y="20"/>
                        <a:pt x="33" y="20"/>
                      </a:cubicBezTo>
                      <a:lnTo>
                        <a:pt x="34" y="19"/>
                      </a:lnTo>
                      <a:cubicBezTo>
                        <a:pt x="35" y="20"/>
                        <a:pt x="35" y="21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3" y="20"/>
                      </a:moveTo>
                      <a:cubicBezTo>
                        <a:pt x="33" y="19"/>
                        <a:pt x="32" y="18"/>
                        <a:pt x="32" y="18"/>
                      </a:cubicBezTo>
                      <a:lnTo>
                        <a:pt x="33" y="17"/>
                      </a:lnTo>
                      <a:cubicBezTo>
                        <a:pt x="34" y="18"/>
                        <a:pt x="34" y="19"/>
                        <a:pt x="34" y="19"/>
                      </a:cubicBezTo>
                      <a:lnTo>
                        <a:pt x="33" y="20"/>
                      </a:lnTo>
                      <a:close/>
                      <a:moveTo>
                        <a:pt x="32" y="18"/>
                      </a:moveTo>
                      <a:cubicBezTo>
                        <a:pt x="30" y="14"/>
                        <a:pt x="26" y="11"/>
                        <a:pt x="22" y="9"/>
                      </a:cubicBezTo>
                      <a:lnTo>
                        <a:pt x="22" y="8"/>
                      </a:lnTo>
                      <a:cubicBezTo>
                        <a:pt x="27" y="10"/>
                        <a:pt x="31" y="13"/>
                        <a:pt x="33" y="17"/>
                      </a:cubicBezTo>
                      <a:lnTo>
                        <a:pt x="32" y="18"/>
                      </a:lnTo>
                      <a:close/>
                      <a:moveTo>
                        <a:pt x="22" y="8"/>
                      </a:moveTo>
                      <a:lnTo>
                        <a:pt x="22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0" name="Google Shape;2360;p237"/>
                <p:cNvSpPr/>
                <p:nvPr/>
              </p:nvSpPr>
              <p:spPr>
                <a:xfrm>
                  <a:off x="2019" y="3773"/>
                  <a:ext cx="52" cy="62"/>
                </a:xfrm>
                <a:custGeom>
                  <a:rect b="b" l="l" r="r" t="t"/>
                  <a:pathLst>
                    <a:path extrusionOk="0" h="36" w="38">
                      <a:moveTo>
                        <a:pt x="14" y="4"/>
                      </a:moveTo>
                      <a:cubicBezTo>
                        <a:pt x="9" y="8"/>
                        <a:pt x="3" y="10"/>
                        <a:pt x="1" y="16"/>
                      </a:cubicBezTo>
                      <a:cubicBezTo>
                        <a:pt x="0" y="21"/>
                        <a:pt x="1" y="27"/>
                        <a:pt x="3" y="30"/>
                      </a:cubicBezTo>
                      <a:cubicBezTo>
                        <a:pt x="7" y="36"/>
                        <a:pt x="16" y="33"/>
                        <a:pt x="24" y="34"/>
                      </a:cubicBezTo>
                      <a:cubicBezTo>
                        <a:pt x="28" y="34"/>
                        <a:pt x="31" y="31"/>
                        <a:pt x="33" y="28"/>
                      </a:cubicBezTo>
                      <a:cubicBezTo>
                        <a:pt x="38" y="21"/>
                        <a:pt x="37" y="13"/>
                        <a:pt x="30" y="7"/>
                      </a:cubicBezTo>
                      <a:cubicBezTo>
                        <a:pt x="26" y="3"/>
                        <a:pt x="19" y="0"/>
                        <a:pt x="14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1" name="Google Shape;2361;p237"/>
                <p:cNvSpPr/>
                <p:nvPr/>
              </p:nvSpPr>
              <p:spPr>
                <a:xfrm>
                  <a:off x="2019" y="3775"/>
                  <a:ext cx="52" cy="58"/>
                </a:xfrm>
                <a:custGeom>
                  <a:rect b="b" l="l" r="r" t="t"/>
                  <a:pathLst>
                    <a:path extrusionOk="0" h="34" w="38">
                      <a:moveTo>
                        <a:pt x="14" y="4"/>
                      </a:moveTo>
                      <a:lnTo>
                        <a:pt x="14" y="4"/>
                      </a:lnTo>
                      <a:lnTo>
                        <a:pt x="13" y="3"/>
                      </a:lnTo>
                      <a:lnTo>
                        <a:pt x="14" y="4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  <a:moveTo>
                        <a:pt x="14" y="4"/>
                      </a:moveTo>
                      <a:cubicBezTo>
                        <a:pt x="13" y="5"/>
                        <a:pt x="11" y="6"/>
                        <a:pt x="10" y="7"/>
                      </a:cubicBezTo>
                      <a:lnTo>
                        <a:pt x="9" y="6"/>
                      </a:lnTo>
                      <a:cubicBezTo>
                        <a:pt x="10" y="5"/>
                        <a:pt x="12" y="4"/>
                        <a:pt x="13" y="3"/>
                      </a:cubicBezTo>
                      <a:lnTo>
                        <a:pt x="14" y="4"/>
                      </a:lnTo>
                      <a:close/>
                      <a:moveTo>
                        <a:pt x="10" y="7"/>
                      </a:moveTo>
                      <a:cubicBezTo>
                        <a:pt x="6" y="9"/>
                        <a:pt x="3" y="11"/>
                        <a:pt x="2" y="15"/>
                      </a:cubicBezTo>
                      <a:lnTo>
                        <a:pt x="0" y="15"/>
                      </a:lnTo>
                      <a:cubicBezTo>
                        <a:pt x="2" y="10"/>
                        <a:pt x="5" y="8"/>
                        <a:pt x="9" y="6"/>
                      </a:cubicBezTo>
                      <a:lnTo>
                        <a:pt x="10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1" y="15"/>
                      </a:lnTo>
                      <a:lnTo>
                        <a:pt x="0" y="15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0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6"/>
                        <a:pt x="2" y="16"/>
                        <a:pt x="2" y="17"/>
                      </a:cubicBezTo>
                      <a:lnTo>
                        <a:pt x="0" y="17"/>
                      </a:lnTo>
                      <a:cubicBezTo>
                        <a:pt x="0" y="16"/>
                        <a:pt x="0" y="15"/>
                        <a:pt x="0" y="15"/>
                      </a:cubicBezTo>
                      <a:lnTo>
                        <a:pt x="2" y="15"/>
                      </a:lnTo>
                      <a:close/>
                      <a:moveTo>
                        <a:pt x="2" y="17"/>
                      </a:moveTo>
                      <a:cubicBezTo>
                        <a:pt x="1" y="18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8"/>
                        <a:pt x="0" y="17"/>
                      </a:cubicBezTo>
                      <a:lnTo>
                        <a:pt x="2" y="17"/>
                      </a:lnTo>
                      <a:close/>
                      <a:moveTo>
                        <a:pt x="1" y="19"/>
                      </a:moveTo>
                      <a:cubicBezTo>
                        <a:pt x="1" y="23"/>
                        <a:pt x="3" y="26"/>
                        <a:pt x="4" y="29"/>
                      </a:cubicBezTo>
                      <a:lnTo>
                        <a:pt x="3" y="30"/>
                      </a:lnTo>
                      <a:cubicBezTo>
                        <a:pt x="1" y="27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4" y="29"/>
                      </a:moveTo>
                      <a:cubicBezTo>
                        <a:pt x="6" y="33"/>
                        <a:pt x="11" y="33"/>
                        <a:pt x="16" y="32"/>
                      </a:cubicBezTo>
                      <a:lnTo>
                        <a:pt x="16" y="34"/>
                      </a:lnTo>
                      <a:cubicBezTo>
                        <a:pt x="11" y="34"/>
                        <a:pt x="6" y="34"/>
                        <a:pt x="3" y="30"/>
                      </a:cubicBezTo>
                      <a:lnTo>
                        <a:pt x="4" y="29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1" y="32"/>
                        <a:pt x="24" y="32"/>
                      </a:cubicBezTo>
                      <a:lnTo>
                        <a:pt x="23" y="33"/>
                      </a:lnTo>
                      <a:cubicBezTo>
                        <a:pt x="21" y="33"/>
                        <a:pt x="19" y="33"/>
                        <a:pt x="16" y="34"/>
                      </a:cubicBezTo>
                      <a:lnTo>
                        <a:pt x="16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2"/>
                        <a:pt x="28" y="31"/>
                      </a:cubicBezTo>
                      <a:lnTo>
                        <a:pt x="29" y="32"/>
                      </a:lnTo>
                      <a:cubicBezTo>
                        <a:pt x="28" y="33"/>
                        <a:pt x="26" y="34"/>
                        <a:pt x="23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0" y="30"/>
                        <a:pt x="31" y="29"/>
                        <a:pt x="32" y="27"/>
                      </a:cubicBezTo>
                      <a:lnTo>
                        <a:pt x="34" y="28"/>
                      </a:lnTo>
                      <a:cubicBezTo>
                        <a:pt x="32" y="29"/>
                        <a:pt x="31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3" y="27"/>
                      </a:lnTo>
                      <a:lnTo>
                        <a:pt x="34" y="28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4" y="28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3" y="27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cubicBezTo>
                        <a:pt x="33" y="26"/>
                        <a:pt x="34" y="25"/>
                        <a:pt x="34" y="24"/>
                      </a:cubicBezTo>
                      <a:lnTo>
                        <a:pt x="36" y="24"/>
                      </a:lnTo>
                      <a:cubicBezTo>
                        <a:pt x="35" y="26"/>
                        <a:pt x="34" y="27"/>
                        <a:pt x="34" y="28"/>
                      </a:cubicBezTo>
                      <a:lnTo>
                        <a:pt x="32" y="27"/>
                      </a:lnTo>
                      <a:close/>
                      <a:moveTo>
                        <a:pt x="34" y="24"/>
                      </a:moveTo>
                      <a:cubicBezTo>
                        <a:pt x="35" y="23"/>
                        <a:pt x="35" y="22"/>
                        <a:pt x="35" y="21"/>
                      </a:cubicBezTo>
                      <a:lnTo>
                        <a:pt x="37" y="21"/>
                      </a:lnTo>
                      <a:cubicBezTo>
                        <a:pt x="36" y="22"/>
                        <a:pt x="36" y="23"/>
                        <a:pt x="36" y="24"/>
                      </a:cubicBezTo>
                      <a:lnTo>
                        <a:pt x="34" y="24"/>
                      </a:lnTo>
                      <a:close/>
                      <a:moveTo>
                        <a:pt x="35" y="21"/>
                      </a:moveTo>
                      <a:cubicBezTo>
                        <a:pt x="36" y="16"/>
                        <a:pt x="34" y="10"/>
                        <a:pt x="29" y="6"/>
                      </a:cubicBezTo>
                      <a:lnTo>
                        <a:pt x="30" y="5"/>
                      </a:lnTo>
                      <a:cubicBezTo>
                        <a:pt x="35" y="10"/>
                        <a:pt x="38" y="15"/>
                        <a:pt x="37" y="21"/>
                      </a:cubicBezTo>
                      <a:lnTo>
                        <a:pt x="35" y="21"/>
                      </a:lnTo>
                      <a:close/>
                      <a:moveTo>
                        <a:pt x="29" y="6"/>
                      </a:moveTo>
                      <a:lnTo>
                        <a:pt x="29" y="6"/>
                      </a:lnTo>
                      <a:lnTo>
                        <a:pt x="30" y="6"/>
                      </a:ln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lnTo>
                        <a:pt x="30" y="5"/>
                      </a:lnTo>
                      <a:cubicBezTo>
                        <a:pt x="30" y="5"/>
                        <a:pt x="30" y="5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7" y="4"/>
                        <a:pt x="25" y="3"/>
                        <a:pt x="22" y="2"/>
                      </a:cubicBezTo>
                      <a:lnTo>
                        <a:pt x="22" y="1"/>
                      </a:lnTo>
                      <a:cubicBezTo>
                        <a:pt x="25" y="2"/>
                        <a:pt x="28" y="3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7" y="2"/>
                        <a:pt x="15" y="3"/>
                      </a:cubicBezTo>
                      <a:lnTo>
                        <a:pt x="14" y="2"/>
                      </a:lnTo>
                      <a:cubicBezTo>
                        <a:pt x="17" y="0"/>
                        <a:pt x="20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4" y="3"/>
                      </a:lnTo>
                      <a:lnTo>
                        <a:pt x="15" y="3"/>
                      </a:lnTo>
                      <a:close/>
                      <a:moveTo>
                        <a:pt x="15" y="3"/>
                      </a:moveTo>
                      <a:cubicBezTo>
                        <a:pt x="15" y="3"/>
                        <a:pt x="14" y="4"/>
                        <a:pt x="14" y="4"/>
                      </a:cubicBezTo>
                      <a:lnTo>
                        <a:pt x="13" y="3"/>
                      </a:lnTo>
                      <a:cubicBezTo>
                        <a:pt x="13" y="3"/>
                        <a:pt x="14" y="2"/>
                        <a:pt x="14" y="2"/>
                      </a:cubicBezTo>
                      <a:lnTo>
                        <a:pt x="15" y="3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2" name="Google Shape;2362;p237"/>
                <p:cNvSpPr/>
                <p:nvPr/>
              </p:nvSpPr>
              <p:spPr>
                <a:xfrm>
                  <a:off x="2047" y="3752"/>
                  <a:ext cx="48" cy="43"/>
                </a:xfrm>
                <a:custGeom>
                  <a:rect b="b" l="l" r="r" t="t"/>
                  <a:pathLst>
                    <a:path extrusionOk="0" h="25" w="35">
                      <a:moveTo>
                        <a:pt x="23" y="1"/>
                      </a:moveTo>
                      <a:cubicBezTo>
                        <a:pt x="19" y="1"/>
                        <a:pt x="14" y="0"/>
                        <a:pt x="10" y="0"/>
                      </a:cubicBezTo>
                      <a:cubicBezTo>
                        <a:pt x="7" y="1"/>
                        <a:pt x="0" y="3"/>
                        <a:pt x="4" y="7"/>
                      </a:cubicBezTo>
                      <a:cubicBezTo>
                        <a:pt x="9" y="12"/>
                        <a:pt x="13" y="17"/>
                        <a:pt x="19" y="22"/>
                      </a:cubicBezTo>
                      <a:cubicBezTo>
                        <a:pt x="23" y="25"/>
                        <a:pt x="28" y="22"/>
                        <a:pt x="29" y="19"/>
                      </a:cubicBezTo>
                      <a:cubicBezTo>
                        <a:pt x="31" y="12"/>
                        <a:pt x="35" y="0"/>
                        <a:pt x="2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3" name="Google Shape;2363;p237"/>
                <p:cNvSpPr/>
                <p:nvPr/>
              </p:nvSpPr>
              <p:spPr>
                <a:xfrm>
                  <a:off x="2050" y="3752"/>
                  <a:ext cx="40" cy="41"/>
                </a:xfrm>
                <a:custGeom>
                  <a:rect b="b" l="l" r="r" t="t"/>
                  <a:pathLst>
                    <a:path extrusionOk="0" h="24" w="30"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cubicBezTo>
                        <a:pt x="19" y="2"/>
                        <a:pt x="16" y="2"/>
                        <a:pt x="14" y="1"/>
                      </a:cubicBezTo>
                      <a:lnTo>
                        <a:pt x="14" y="0"/>
                      </a:lnTo>
                      <a:cubicBezTo>
                        <a:pt x="17" y="0"/>
                        <a:pt x="19" y="1"/>
                        <a:pt x="21" y="1"/>
                      </a:cubicBezTo>
                      <a:lnTo>
                        <a:pt x="21" y="2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10" y="1"/>
                        <a:pt x="8" y="1"/>
                      </a:cubicBezTo>
                      <a:lnTo>
                        <a:pt x="8" y="0"/>
                      </a:lnTo>
                      <a:cubicBezTo>
                        <a:pt x="10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8" y="0"/>
                      </a:moveTo>
                      <a:lnTo>
                        <a:pt x="8" y="0"/>
                      </a:lnTo>
                      <a:close/>
                      <a:moveTo>
                        <a:pt x="8" y="1"/>
                      </a:moveTo>
                      <a:cubicBezTo>
                        <a:pt x="7" y="1"/>
                        <a:pt x="5" y="2"/>
                        <a:pt x="3" y="3"/>
                      </a:cubicBezTo>
                      <a:lnTo>
                        <a:pt x="3" y="2"/>
                      </a:lnTo>
                      <a:cubicBezTo>
                        <a:pt x="4" y="1"/>
                        <a:pt x="7" y="0"/>
                        <a:pt x="8" y="0"/>
                      </a:cubicBezTo>
                      <a:lnTo>
                        <a:pt x="8" y="1"/>
                      </a:lnTo>
                      <a:close/>
                      <a:moveTo>
                        <a:pt x="3" y="3"/>
                      </a:moveTo>
                      <a:cubicBezTo>
                        <a:pt x="3" y="3"/>
                        <a:pt x="3" y="3"/>
                        <a:pt x="2" y="4"/>
                      </a:cubicBezTo>
                      <a:lnTo>
                        <a:pt x="1" y="3"/>
                      </a:lnTo>
                      <a:cubicBezTo>
                        <a:pt x="1" y="3"/>
                        <a:pt x="2" y="2"/>
                        <a:pt x="3" y="2"/>
                      </a:cubicBezTo>
                      <a:lnTo>
                        <a:pt x="3" y="3"/>
                      </a:lnTo>
                      <a:close/>
                      <a:moveTo>
                        <a:pt x="2" y="4"/>
                      </a:moveTo>
                      <a:cubicBezTo>
                        <a:pt x="2" y="4"/>
                        <a:pt x="2" y="5"/>
                        <a:pt x="2" y="5"/>
                      </a:cubicBezTo>
                      <a:lnTo>
                        <a:pt x="0" y="5"/>
                      </a:lnTo>
                      <a:cubicBezTo>
                        <a:pt x="0" y="5"/>
                        <a:pt x="0" y="4"/>
                        <a:pt x="1" y="3"/>
                      </a:cubicBezTo>
                      <a:lnTo>
                        <a:pt x="2" y="4"/>
                      </a:lnTo>
                      <a:close/>
                      <a:moveTo>
                        <a:pt x="2" y="5"/>
                      </a:moveTo>
                      <a:cubicBezTo>
                        <a:pt x="2" y="6"/>
                        <a:pt x="2" y="6"/>
                        <a:pt x="3" y="7"/>
                      </a:cubicBezTo>
                      <a:lnTo>
                        <a:pt x="2" y="8"/>
                      </a:lnTo>
                      <a:cubicBezTo>
                        <a:pt x="1" y="7"/>
                        <a:pt x="1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2" y="8"/>
                      </a:lnTo>
                      <a:close/>
                      <a:moveTo>
                        <a:pt x="3" y="7"/>
                      </a:moveTo>
                      <a:cubicBezTo>
                        <a:pt x="5" y="9"/>
                        <a:pt x="7" y="12"/>
                        <a:pt x="10" y="14"/>
                      </a:cubicBezTo>
                      <a:lnTo>
                        <a:pt x="9" y="15"/>
                      </a:lnTo>
                      <a:cubicBezTo>
                        <a:pt x="6" y="12"/>
                        <a:pt x="4" y="10"/>
                        <a:pt x="2" y="8"/>
                      </a:cubicBezTo>
                      <a:lnTo>
                        <a:pt x="3" y="7"/>
                      </a:lnTo>
                      <a:close/>
                      <a:moveTo>
                        <a:pt x="10" y="14"/>
                      </a:moveTo>
                      <a:cubicBezTo>
                        <a:pt x="12" y="16"/>
                        <a:pt x="15" y="19"/>
                        <a:pt x="17" y="21"/>
                      </a:cubicBezTo>
                      <a:lnTo>
                        <a:pt x="16" y="22"/>
                      </a:lnTo>
                      <a:cubicBezTo>
                        <a:pt x="14" y="20"/>
                        <a:pt x="11" y="17"/>
                        <a:pt x="9" y="15"/>
                      </a:cubicBezTo>
                      <a:lnTo>
                        <a:pt x="10" y="14"/>
                      </a:lnTo>
                      <a:close/>
                      <a:moveTo>
                        <a:pt x="17" y="21"/>
                      </a:moveTo>
                      <a:lnTo>
                        <a:pt x="17" y="21"/>
                      </a:lnTo>
                      <a:lnTo>
                        <a:pt x="17" y="22"/>
                      </a:lnTo>
                      <a:lnTo>
                        <a:pt x="17" y="21"/>
                      </a:lnTo>
                      <a:close/>
                      <a:moveTo>
                        <a:pt x="17" y="21"/>
                      </a:moveTo>
                      <a:cubicBezTo>
                        <a:pt x="18" y="22"/>
                        <a:pt x="19" y="23"/>
                        <a:pt x="20" y="23"/>
                      </a:cubicBezTo>
                      <a:lnTo>
                        <a:pt x="20" y="24"/>
                      </a:lnTo>
                      <a:cubicBezTo>
                        <a:pt x="19" y="24"/>
                        <a:pt x="17" y="23"/>
                        <a:pt x="16" y="22"/>
                      </a:cubicBezTo>
                      <a:lnTo>
                        <a:pt x="17" y="21"/>
                      </a:lnTo>
                      <a:close/>
                      <a:moveTo>
                        <a:pt x="20" y="23"/>
                      </a:moveTo>
                      <a:cubicBezTo>
                        <a:pt x="21" y="23"/>
                        <a:pt x="22" y="23"/>
                        <a:pt x="22" y="23"/>
                      </a:cubicBezTo>
                      <a:lnTo>
                        <a:pt x="23" y="24"/>
                      </a:lnTo>
                      <a:cubicBezTo>
                        <a:pt x="22" y="24"/>
                        <a:pt x="21" y="24"/>
                        <a:pt x="20" y="24"/>
                      </a:cubicBezTo>
                      <a:lnTo>
                        <a:pt x="20" y="23"/>
                      </a:lnTo>
                      <a:close/>
                      <a:moveTo>
                        <a:pt x="22" y="23"/>
                      </a:moveTo>
                      <a:cubicBezTo>
                        <a:pt x="23" y="22"/>
                        <a:pt x="24" y="22"/>
                        <a:pt x="24" y="21"/>
                      </a:cubicBezTo>
                      <a:lnTo>
                        <a:pt x="25" y="22"/>
                      </a:lnTo>
                      <a:cubicBezTo>
                        <a:pt x="25" y="23"/>
                        <a:pt x="24" y="23"/>
                        <a:pt x="23" y="24"/>
                      </a:cubicBezTo>
                      <a:lnTo>
                        <a:pt x="22" y="23"/>
                      </a:lnTo>
                      <a:close/>
                      <a:moveTo>
                        <a:pt x="24" y="21"/>
                      </a:moveTo>
                      <a:cubicBezTo>
                        <a:pt x="25" y="21"/>
                        <a:pt x="26" y="20"/>
                        <a:pt x="26" y="18"/>
                      </a:cubicBezTo>
                      <a:lnTo>
                        <a:pt x="28" y="19"/>
                      </a:lnTo>
                      <a:cubicBezTo>
                        <a:pt x="28" y="20"/>
                        <a:pt x="27" y="21"/>
                        <a:pt x="25" y="22"/>
                      </a:cubicBezTo>
                      <a:lnTo>
                        <a:pt x="24" y="21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7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8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cubicBezTo>
                        <a:pt x="27" y="18"/>
                        <a:pt x="27" y="17"/>
                        <a:pt x="27" y="16"/>
                      </a:cubicBezTo>
                      <a:lnTo>
                        <a:pt x="29" y="16"/>
                      </a:lnTo>
                      <a:cubicBezTo>
                        <a:pt x="28" y="17"/>
                        <a:pt x="28" y="18"/>
                        <a:pt x="28" y="19"/>
                      </a:cubicBezTo>
                      <a:lnTo>
                        <a:pt x="26" y="18"/>
                      </a:lnTo>
                      <a:close/>
                      <a:moveTo>
                        <a:pt x="27" y="16"/>
                      </a:moveTo>
                      <a:cubicBezTo>
                        <a:pt x="28" y="13"/>
                        <a:pt x="29" y="10"/>
                        <a:pt x="29" y="7"/>
                      </a:cubicBezTo>
                      <a:lnTo>
                        <a:pt x="30" y="7"/>
                      </a:lnTo>
                      <a:cubicBezTo>
                        <a:pt x="30" y="10"/>
                        <a:pt x="29" y="13"/>
                        <a:pt x="29" y="16"/>
                      </a:cubicBezTo>
                      <a:lnTo>
                        <a:pt x="27" y="16"/>
                      </a:lnTo>
                      <a:close/>
                      <a:moveTo>
                        <a:pt x="29" y="7"/>
                      </a:moveTo>
                      <a:cubicBezTo>
                        <a:pt x="28" y="4"/>
                        <a:pt x="26" y="1"/>
                        <a:pt x="21" y="2"/>
                      </a:cubicBezTo>
                      <a:lnTo>
                        <a:pt x="21" y="0"/>
                      </a:lnTo>
                      <a:cubicBezTo>
                        <a:pt x="28" y="0"/>
                        <a:pt x="30" y="3"/>
                        <a:pt x="30" y="7"/>
                      </a:cubicBezTo>
                      <a:lnTo>
                        <a:pt x="29" y="7"/>
                      </a:lnTo>
                      <a:close/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21" y="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4" name="Google Shape;2364;p237"/>
                <p:cNvSpPr/>
                <p:nvPr/>
              </p:nvSpPr>
              <p:spPr>
                <a:xfrm>
                  <a:off x="2094" y="3700"/>
                  <a:ext cx="70" cy="63"/>
                </a:xfrm>
                <a:custGeom>
                  <a:rect b="b" l="l" r="r" t="t"/>
                  <a:pathLst>
                    <a:path extrusionOk="0" h="37" w="51">
                      <a:moveTo>
                        <a:pt x="28" y="0"/>
                      </a:moveTo>
                      <a:cubicBezTo>
                        <a:pt x="12" y="2"/>
                        <a:pt x="0" y="19"/>
                        <a:pt x="8" y="32"/>
                      </a:cubicBezTo>
                      <a:cubicBezTo>
                        <a:pt x="11" y="37"/>
                        <a:pt x="18" y="29"/>
                        <a:pt x="24" y="28"/>
                      </a:cubicBezTo>
                      <a:cubicBezTo>
                        <a:pt x="28" y="27"/>
                        <a:pt x="34" y="29"/>
                        <a:pt x="38" y="28"/>
                      </a:cubicBezTo>
                      <a:cubicBezTo>
                        <a:pt x="47" y="24"/>
                        <a:pt x="51" y="14"/>
                        <a:pt x="48" y="8"/>
                      </a:cubicBezTo>
                      <a:cubicBezTo>
                        <a:pt x="46" y="3"/>
                        <a:pt x="34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5" name="Google Shape;2365;p237"/>
                <p:cNvSpPr/>
                <p:nvPr/>
              </p:nvSpPr>
              <p:spPr>
                <a:xfrm>
                  <a:off x="2100" y="3698"/>
                  <a:ext cx="65" cy="62"/>
                </a:xfrm>
                <a:custGeom>
                  <a:rect b="b" l="l" r="r" t="t"/>
                  <a:pathLst>
                    <a:path extrusionOk="0" h="36" w="47">
                      <a:moveTo>
                        <a:pt x="24" y="2"/>
                      </a:moveTo>
                      <a:cubicBezTo>
                        <a:pt x="22" y="2"/>
                        <a:pt x="19" y="3"/>
                        <a:pt x="17" y="4"/>
                      </a:cubicBezTo>
                      <a:lnTo>
                        <a:pt x="16" y="3"/>
                      </a:lnTo>
                      <a:cubicBezTo>
                        <a:pt x="19" y="2"/>
                        <a:pt x="21" y="1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4"/>
                      </a:moveTo>
                      <a:cubicBezTo>
                        <a:pt x="12" y="6"/>
                        <a:pt x="9" y="9"/>
                        <a:pt x="6" y="13"/>
                      </a:cubicBezTo>
                      <a:lnTo>
                        <a:pt x="5" y="13"/>
                      </a:lnTo>
                      <a:cubicBezTo>
                        <a:pt x="7" y="8"/>
                        <a:pt x="12" y="5"/>
                        <a:pt x="16" y="3"/>
                      </a:cubicBezTo>
                      <a:lnTo>
                        <a:pt x="17" y="4"/>
                      </a:lnTo>
                      <a:close/>
                      <a:moveTo>
                        <a:pt x="6" y="13"/>
                      </a:moveTo>
                      <a:cubicBezTo>
                        <a:pt x="3" y="17"/>
                        <a:pt x="2" y="22"/>
                        <a:pt x="3" y="26"/>
                      </a:cubicBezTo>
                      <a:lnTo>
                        <a:pt x="1" y="26"/>
                      </a:lnTo>
                      <a:cubicBezTo>
                        <a:pt x="0" y="22"/>
                        <a:pt x="2" y="17"/>
                        <a:pt x="5" y="13"/>
                      </a:cubicBezTo>
                      <a:lnTo>
                        <a:pt x="6" y="13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4" y="30"/>
                        <a:pt x="5" y="32"/>
                      </a:cubicBezTo>
                      <a:lnTo>
                        <a:pt x="3" y="33"/>
                      </a:lnTo>
                      <a:cubicBezTo>
                        <a:pt x="2" y="31"/>
                        <a:pt x="1" y="29"/>
                        <a:pt x="1" y="26"/>
                      </a:cubicBezTo>
                      <a:lnTo>
                        <a:pt x="3" y="26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lnTo>
                        <a:pt x="4" y="33"/>
                      </a:lnTo>
                      <a:lnTo>
                        <a:pt x="3" y="33"/>
                      </a:lnTo>
                      <a:close/>
                      <a:moveTo>
                        <a:pt x="5" y="32"/>
                      </a:moveTo>
                      <a:cubicBezTo>
                        <a:pt x="6" y="34"/>
                        <a:pt x="8" y="34"/>
                        <a:pt x="10" y="33"/>
                      </a:cubicBezTo>
                      <a:lnTo>
                        <a:pt x="10" y="34"/>
                      </a:lnTo>
                      <a:cubicBezTo>
                        <a:pt x="8" y="35"/>
                        <a:pt x="5" y="36"/>
                        <a:pt x="3" y="33"/>
                      </a:cubicBezTo>
                      <a:lnTo>
                        <a:pt x="5" y="32"/>
                      </a:lnTo>
                      <a:close/>
                      <a:moveTo>
                        <a:pt x="10" y="33"/>
                      </a:moveTo>
                      <a:cubicBezTo>
                        <a:pt x="11" y="33"/>
                        <a:pt x="12" y="32"/>
                        <a:pt x="13" y="31"/>
                      </a:cubicBezTo>
                      <a:lnTo>
                        <a:pt x="14" y="32"/>
                      </a:lnTo>
                      <a:cubicBezTo>
                        <a:pt x="13" y="33"/>
                        <a:pt x="12" y="34"/>
                        <a:pt x="10" y="34"/>
                      </a:cubicBezTo>
                      <a:lnTo>
                        <a:pt x="10" y="33"/>
                      </a:lnTo>
                      <a:close/>
                      <a:moveTo>
                        <a:pt x="13" y="31"/>
                      </a:moveTo>
                      <a:cubicBezTo>
                        <a:pt x="15" y="30"/>
                        <a:pt x="17" y="29"/>
                        <a:pt x="19" y="28"/>
                      </a:cubicBezTo>
                      <a:lnTo>
                        <a:pt x="20" y="29"/>
                      </a:lnTo>
                      <a:cubicBezTo>
                        <a:pt x="18" y="30"/>
                        <a:pt x="16" y="31"/>
                        <a:pt x="14" y="32"/>
                      </a:cubicBezTo>
                      <a:lnTo>
                        <a:pt x="13" y="31"/>
                      </a:lnTo>
                      <a:close/>
                      <a:moveTo>
                        <a:pt x="19" y="28"/>
                      </a:moveTo>
                      <a:lnTo>
                        <a:pt x="19" y="28"/>
                      </a:lnTo>
                      <a:lnTo>
                        <a:pt x="20" y="29"/>
                      </a:lnTo>
                      <a:lnTo>
                        <a:pt x="19" y="28"/>
                      </a:lnTo>
                      <a:close/>
                      <a:moveTo>
                        <a:pt x="19" y="28"/>
                      </a:moveTo>
                      <a:cubicBezTo>
                        <a:pt x="22" y="28"/>
                        <a:pt x="24" y="28"/>
                        <a:pt x="26" y="28"/>
                      </a:cubicBezTo>
                      <a:lnTo>
                        <a:pt x="26" y="30"/>
                      </a:lnTo>
                      <a:cubicBezTo>
                        <a:pt x="24" y="29"/>
                        <a:pt x="22" y="29"/>
                        <a:pt x="20" y="29"/>
                      </a:cubicBezTo>
                      <a:lnTo>
                        <a:pt x="19" y="28"/>
                      </a:lnTo>
                      <a:close/>
                      <a:moveTo>
                        <a:pt x="26" y="28"/>
                      </a:moveTo>
                      <a:cubicBezTo>
                        <a:pt x="29" y="29"/>
                        <a:pt x="32" y="29"/>
                        <a:pt x="34" y="28"/>
                      </a:cubicBezTo>
                      <a:lnTo>
                        <a:pt x="35" y="29"/>
                      </a:lnTo>
                      <a:cubicBezTo>
                        <a:pt x="32" y="30"/>
                        <a:pt x="29" y="30"/>
                        <a:pt x="26" y="30"/>
                      </a:cubicBezTo>
                      <a:lnTo>
                        <a:pt x="26" y="28"/>
                      </a:lnTo>
                      <a:close/>
                      <a:moveTo>
                        <a:pt x="35" y="29"/>
                      </a:moveTo>
                      <a:lnTo>
                        <a:pt x="35" y="29"/>
                      </a:lnTo>
                      <a:lnTo>
                        <a:pt x="34" y="29"/>
                      </a:lnTo>
                      <a:lnTo>
                        <a:pt x="35" y="29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5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4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cubicBezTo>
                        <a:pt x="35" y="27"/>
                        <a:pt x="36" y="27"/>
                        <a:pt x="37" y="26"/>
                      </a:cubicBezTo>
                      <a:lnTo>
                        <a:pt x="38" y="27"/>
                      </a:lnTo>
                      <a:cubicBezTo>
                        <a:pt x="37" y="28"/>
                        <a:pt x="36" y="28"/>
                        <a:pt x="35" y="29"/>
                      </a:cubicBezTo>
                      <a:lnTo>
                        <a:pt x="34" y="28"/>
                      </a:lnTo>
                      <a:close/>
                      <a:moveTo>
                        <a:pt x="37" y="26"/>
                      </a:moveTo>
                      <a:cubicBezTo>
                        <a:pt x="38" y="25"/>
                        <a:pt x="39" y="25"/>
                        <a:pt x="40" y="24"/>
                      </a:cubicBezTo>
                      <a:lnTo>
                        <a:pt x="41" y="25"/>
                      </a:lnTo>
                      <a:cubicBezTo>
                        <a:pt x="40" y="25"/>
                        <a:pt x="39" y="26"/>
                        <a:pt x="38" y="27"/>
                      </a:cubicBezTo>
                      <a:lnTo>
                        <a:pt x="37" y="26"/>
                      </a:lnTo>
                      <a:close/>
                      <a:moveTo>
                        <a:pt x="40" y="24"/>
                      </a:moveTo>
                      <a:cubicBezTo>
                        <a:pt x="44" y="19"/>
                        <a:pt x="46" y="14"/>
                        <a:pt x="44" y="10"/>
                      </a:cubicBezTo>
                      <a:lnTo>
                        <a:pt x="45" y="9"/>
                      </a:lnTo>
                      <a:cubicBezTo>
                        <a:pt x="47" y="14"/>
                        <a:pt x="46" y="20"/>
                        <a:pt x="41" y="25"/>
                      </a:cubicBezTo>
                      <a:lnTo>
                        <a:pt x="40" y="24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4" y="9"/>
                      </a:lnTo>
                      <a:lnTo>
                        <a:pt x="44" y="10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5" y="9"/>
                      </a:lnTo>
                      <a:lnTo>
                        <a:pt x="44" y="10"/>
                      </a:lnTo>
                      <a:close/>
                      <a:moveTo>
                        <a:pt x="45" y="9"/>
                      </a:moveTo>
                      <a:lnTo>
                        <a:pt x="45" y="9"/>
                      </a:lnTo>
                      <a:lnTo>
                        <a:pt x="44" y="9"/>
                      </a:lnTo>
                      <a:lnTo>
                        <a:pt x="45" y="9"/>
                      </a:lnTo>
                      <a:close/>
                      <a:moveTo>
                        <a:pt x="44" y="10"/>
                      </a:moveTo>
                      <a:cubicBezTo>
                        <a:pt x="43" y="9"/>
                        <a:pt x="43" y="8"/>
                        <a:pt x="42" y="8"/>
                      </a:cubicBezTo>
                      <a:lnTo>
                        <a:pt x="43" y="7"/>
                      </a:lnTo>
                      <a:cubicBezTo>
                        <a:pt x="44" y="8"/>
                        <a:pt x="45" y="8"/>
                        <a:pt x="45" y="9"/>
                      </a:cubicBezTo>
                      <a:lnTo>
                        <a:pt x="44" y="10"/>
                      </a:lnTo>
                      <a:close/>
                      <a:moveTo>
                        <a:pt x="42" y="8"/>
                      </a:moveTo>
                      <a:cubicBezTo>
                        <a:pt x="41" y="7"/>
                        <a:pt x="41" y="7"/>
                        <a:pt x="40" y="6"/>
                      </a:cubicBezTo>
                      <a:lnTo>
                        <a:pt x="41" y="5"/>
                      </a:lnTo>
                      <a:cubicBezTo>
                        <a:pt x="42" y="6"/>
                        <a:pt x="42" y="6"/>
                        <a:pt x="43" y="7"/>
                      </a:cubicBezTo>
                      <a:lnTo>
                        <a:pt x="42" y="8"/>
                      </a:lnTo>
                      <a:close/>
                      <a:moveTo>
                        <a:pt x="40" y="6"/>
                      </a:moveTo>
                      <a:cubicBezTo>
                        <a:pt x="35" y="3"/>
                        <a:pt x="28" y="1"/>
                        <a:pt x="24" y="2"/>
                      </a:cubicBezTo>
                      <a:lnTo>
                        <a:pt x="24" y="1"/>
                      </a:lnTo>
                      <a:cubicBezTo>
                        <a:pt x="28" y="0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1"/>
                      </a:lnTo>
                      <a:lnTo>
                        <a:pt x="24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6" name="Google Shape;2366;p237"/>
                <p:cNvSpPr/>
                <p:nvPr/>
              </p:nvSpPr>
              <p:spPr>
                <a:xfrm>
                  <a:off x="2140" y="3704"/>
                  <a:ext cx="42" cy="86"/>
                </a:xfrm>
                <a:custGeom>
                  <a:rect b="b" l="l" r="r" t="t"/>
                  <a:pathLst>
                    <a:path extrusionOk="0" h="50" w="31">
                      <a:moveTo>
                        <a:pt x="28" y="0"/>
                      </a:moveTo>
                      <a:cubicBezTo>
                        <a:pt x="25" y="1"/>
                        <a:pt x="22" y="2"/>
                        <a:pt x="21" y="4"/>
                      </a:cubicBezTo>
                      <a:cubicBezTo>
                        <a:pt x="18" y="10"/>
                        <a:pt x="19" y="17"/>
                        <a:pt x="15" y="23"/>
                      </a:cubicBezTo>
                      <a:cubicBezTo>
                        <a:pt x="11" y="30"/>
                        <a:pt x="2" y="33"/>
                        <a:pt x="1" y="41"/>
                      </a:cubicBezTo>
                      <a:cubicBezTo>
                        <a:pt x="0" y="42"/>
                        <a:pt x="2" y="44"/>
                        <a:pt x="3" y="45"/>
                      </a:cubicBezTo>
                      <a:cubicBezTo>
                        <a:pt x="9" y="47"/>
                        <a:pt x="14" y="47"/>
                        <a:pt x="20" y="49"/>
                      </a:cubicBezTo>
                      <a:cubicBezTo>
                        <a:pt x="21" y="50"/>
                        <a:pt x="24" y="49"/>
                        <a:pt x="25" y="48"/>
                      </a:cubicBezTo>
                      <a:cubicBezTo>
                        <a:pt x="28" y="45"/>
                        <a:pt x="31" y="40"/>
                        <a:pt x="29" y="36"/>
                      </a:cubicBezTo>
                      <a:cubicBezTo>
                        <a:pt x="26" y="30"/>
                        <a:pt x="22" y="25"/>
                        <a:pt x="22" y="19"/>
                      </a:cubicBezTo>
                      <a:cubicBezTo>
                        <a:pt x="22" y="15"/>
                        <a:pt x="26" y="11"/>
                        <a:pt x="28" y="7"/>
                      </a:cubicBezTo>
                      <a:cubicBezTo>
                        <a:pt x="29" y="5"/>
                        <a:pt x="28" y="3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7" name="Google Shape;2367;p237"/>
                <p:cNvSpPr/>
                <p:nvPr/>
              </p:nvSpPr>
              <p:spPr>
                <a:xfrm>
                  <a:off x="2093" y="3765"/>
                  <a:ext cx="61" cy="53"/>
                </a:xfrm>
                <a:custGeom>
                  <a:rect b="b" l="l" r="r" t="t"/>
                  <a:pathLst>
                    <a:path extrusionOk="0" h="31" w="45">
                      <a:moveTo>
                        <a:pt x="25" y="0"/>
                      </a:moveTo>
                      <a:cubicBezTo>
                        <a:pt x="19" y="3"/>
                        <a:pt x="9" y="1"/>
                        <a:pt x="6" y="6"/>
                      </a:cubicBezTo>
                      <a:cubicBezTo>
                        <a:pt x="2" y="11"/>
                        <a:pt x="0" y="19"/>
                        <a:pt x="4" y="22"/>
                      </a:cubicBezTo>
                      <a:cubicBezTo>
                        <a:pt x="14" y="31"/>
                        <a:pt x="43" y="30"/>
                        <a:pt x="45" y="16"/>
                      </a:cubicBezTo>
                      <a:cubicBezTo>
                        <a:pt x="45" y="13"/>
                        <a:pt x="34" y="11"/>
                        <a:pt x="28" y="8"/>
                      </a:cubicBezTo>
                      <a:cubicBezTo>
                        <a:pt x="26" y="8"/>
                        <a:pt x="24" y="3"/>
                        <a:pt x="25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8" name="Google Shape;2368;p237"/>
                <p:cNvSpPr/>
                <p:nvPr/>
              </p:nvSpPr>
              <p:spPr>
                <a:xfrm>
                  <a:off x="2093" y="3763"/>
                  <a:ext cx="63" cy="49"/>
                </a:xfrm>
                <a:custGeom>
                  <a:rect b="b" l="l" r="r" t="t"/>
                  <a:pathLst>
                    <a:path extrusionOk="0" h="29" w="46"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0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2" y="3"/>
                        <a:pt x="19" y="3"/>
                        <a:pt x="16" y="4"/>
                      </a:cubicBezTo>
                      <a:lnTo>
                        <a:pt x="16" y="2"/>
                      </a:lnTo>
                      <a:cubicBezTo>
                        <a:pt x="19" y="2"/>
                        <a:pt x="22" y="2"/>
                        <a:pt x="24" y="0"/>
                      </a:cubicBezTo>
                      <a:lnTo>
                        <a:pt x="25" y="2"/>
                      </a:lnTo>
                      <a:close/>
                      <a:moveTo>
                        <a:pt x="16" y="4"/>
                      </a:moveTo>
                      <a:cubicBezTo>
                        <a:pt x="12" y="4"/>
                        <a:pt x="8" y="5"/>
                        <a:pt x="7" y="8"/>
                      </a:cubicBezTo>
                      <a:lnTo>
                        <a:pt x="5" y="7"/>
                      </a:lnTo>
                      <a:cubicBezTo>
                        <a:pt x="7" y="4"/>
                        <a:pt x="12" y="3"/>
                        <a:pt x="16" y="2"/>
                      </a:cubicBezTo>
                      <a:lnTo>
                        <a:pt x="16" y="4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6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5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cubicBezTo>
                        <a:pt x="6" y="8"/>
                        <a:pt x="6" y="9"/>
                        <a:pt x="5" y="10"/>
                      </a:cubicBezTo>
                      <a:lnTo>
                        <a:pt x="4" y="9"/>
                      </a:lnTo>
                      <a:cubicBezTo>
                        <a:pt x="4" y="8"/>
                        <a:pt x="5" y="8"/>
                        <a:pt x="5" y="7"/>
                      </a:cubicBezTo>
                      <a:lnTo>
                        <a:pt x="7" y="8"/>
                      </a:lnTo>
                      <a:close/>
                      <a:moveTo>
                        <a:pt x="5" y="10"/>
                      </a:moveTo>
                      <a:cubicBezTo>
                        <a:pt x="5" y="10"/>
                        <a:pt x="4" y="11"/>
                        <a:pt x="4" y="12"/>
                      </a:cubicBezTo>
                      <a:lnTo>
                        <a:pt x="3" y="12"/>
                      </a:lnTo>
                      <a:cubicBezTo>
                        <a:pt x="3" y="11"/>
                        <a:pt x="3" y="10"/>
                        <a:pt x="4" y="9"/>
                      </a:cubicBezTo>
                      <a:lnTo>
                        <a:pt x="5" y="10"/>
                      </a:lnTo>
                      <a:close/>
                      <a:moveTo>
                        <a:pt x="4" y="12"/>
                      </a:moveTo>
                      <a:cubicBezTo>
                        <a:pt x="2" y="16"/>
                        <a:pt x="2" y="21"/>
                        <a:pt x="4" y="23"/>
                      </a:cubicBezTo>
                      <a:lnTo>
                        <a:pt x="3" y="23"/>
                      </a:lnTo>
                      <a:cubicBezTo>
                        <a:pt x="0" y="21"/>
                        <a:pt x="1" y="16"/>
                        <a:pt x="3" y="12"/>
                      </a:cubicBezTo>
                      <a:lnTo>
                        <a:pt x="4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8" y="26"/>
                        <a:pt x="14" y="28"/>
                        <a:pt x="21" y="28"/>
                      </a:cubicBezTo>
                      <a:lnTo>
                        <a:pt x="21" y="29"/>
                      </a:lnTo>
                      <a:cubicBezTo>
                        <a:pt x="14" y="29"/>
                        <a:pt x="7" y="27"/>
                        <a:pt x="3" y="23"/>
                      </a:cubicBezTo>
                      <a:lnTo>
                        <a:pt x="4" y="23"/>
                      </a:lnTo>
                      <a:close/>
                      <a:moveTo>
                        <a:pt x="21" y="28"/>
                      </a:moveTo>
                      <a:cubicBezTo>
                        <a:pt x="25" y="28"/>
                        <a:pt x="29" y="28"/>
                        <a:pt x="32" y="27"/>
                      </a:cubicBezTo>
                      <a:lnTo>
                        <a:pt x="32" y="28"/>
                      </a:lnTo>
                      <a:cubicBezTo>
                        <a:pt x="29" y="29"/>
                        <a:pt x="25" y="29"/>
                        <a:pt x="21" y="29"/>
                      </a:cubicBezTo>
                      <a:lnTo>
                        <a:pt x="21" y="28"/>
                      </a:lnTo>
                      <a:close/>
                      <a:moveTo>
                        <a:pt x="32" y="27"/>
                      </a:moveTo>
                      <a:cubicBezTo>
                        <a:pt x="35" y="26"/>
                        <a:pt x="38" y="25"/>
                        <a:pt x="41" y="23"/>
                      </a:cubicBezTo>
                      <a:lnTo>
                        <a:pt x="42" y="24"/>
                      </a:lnTo>
                      <a:cubicBezTo>
                        <a:pt x="39" y="26"/>
                        <a:pt x="36" y="27"/>
                        <a:pt x="32" y="28"/>
                      </a:cubicBezTo>
                      <a:lnTo>
                        <a:pt x="32" y="27"/>
                      </a:lnTo>
                      <a:close/>
                      <a:moveTo>
                        <a:pt x="41" y="23"/>
                      </a:moveTo>
                      <a:cubicBezTo>
                        <a:pt x="42" y="22"/>
                        <a:pt x="44" y="20"/>
                        <a:pt x="44" y="17"/>
                      </a:cubicBezTo>
                      <a:lnTo>
                        <a:pt x="45" y="17"/>
                      </a:lnTo>
                      <a:cubicBezTo>
                        <a:pt x="45" y="20"/>
                        <a:pt x="44" y="22"/>
                        <a:pt x="42" y="24"/>
                      </a:cubicBezTo>
                      <a:lnTo>
                        <a:pt x="41" y="23"/>
                      </a:lnTo>
                      <a:close/>
                      <a:moveTo>
                        <a:pt x="44" y="17"/>
                      </a:moveTo>
                      <a:lnTo>
                        <a:pt x="44" y="17"/>
                      </a:lnTo>
                      <a:lnTo>
                        <a:pt x="45" y="17"/>
                      </a:lnTo>
                      <a:lnTo>
                        <a:pt x="44" y="17"/>
                      </a:lnTo>
                      <a:close/>
                      <a:moveTo>
                        <a:pt x="44" y="17"/>
                      </a:moveTo>
                      <a:cubicBezTo>
                        <a:pt x="44" y="16"/>
                        <a:pt x="40" y="14"/>
                        <a:pt x="35" y="13"/>
                      </a:cubicBezTo>
                      <a:lnTo>
                        <a:pt x="36" y="12"/>
                      </a:lnTo>
                      <a:cubicBezTo>
                        <a:pt x="41" y="13"/>
                        <a:pt x="46" y="15"/>
                        <a:pt x="45" y="17"/>
                      </a:cubicBezTo>
                      <a:lnTo>
                        <a:pt x="44" y="17"/>
                      </a:lnTo>
                      <a:close/>
                      <a:moveTo>
                        <a:pt x="35" y="13"/>
                      </a:moveTo>
                      <a:cubicBezTo>
                        <a:pt x="32" y="12"/>
                        <a:pt x="29" y="11"/>
                        <a:pt x="27" y="10"/>
                      </a:cubicBezTo>
                      <a:lnTo>
                        <a:pt x="28" y="9"/>
                      </a:lnTo>
                      <a:cubicBezTo>
                        <a:pt x="30" y="10"/>
                        <a:pt x="33" y="11"/>
                        <a:pt x="36" y="12"/>
                      </a:cubicBezTo>
                      <a:lnTo>
                        <a:pt x="35" y="13"/>
                      </a:lnTo>
                      <a:close/>
                      <a:moveTo>
                        <a:pt x="28" y="9"/>
                      </a:moveTo>
                      <a:lnTo>
                        <a:pt x="28" y="9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7" y="10"/>
                        <a:pt x="27" y="9"/>
                        <a:pt x="26" y="9"/>
                      </a:cubicBezTo>
                      <a:lnTo>
                        <a:pt x="28" y="8"/>
                      </a:lnTo>
                      <a:cubicBezTo>
                        <a:pt x="28" y="8"/>
                        <a:pt x="28" y="9"/>
                        <a:pt x="28" y="9"/>
                      </a:cubicBezTo>
                      <a:lnTo>
                        <a:pt x="27" y="10"/>
                      </a:lnTo>
                      <a:close/>
                      <a:moveTo>
                        <a:pt x="26" y="9"/>
                      </a:moveTo>
                      <a:cubicBezTo>
                        <a:pt x="26" y="9"/>
                        <a:pt x="26" y="9"/>
                        <a:pt x="26" y="8"/>
                      </a:cubicBezTo>
                      <a:lnTo>
                        <a:pt x="27" y="8"/>
                      </a:lnTo>
                      <a:cubicBezTo>
                        <a:pt x="27" y="8"/>
                        <a:pt x="27" y="8"/>
                        <a:pt x="28" y="8"/>
                      </a:cubicBezTo>
                      <a:lnTo>
                        <a:pt x="26" y="9"/>
                      </a:lnTo>
                      <a:close/>
                      <a:moveTo>
                        <a:pt x="26" y="8"/>
                      </a:moveTo>
                      <a:cubicBezTo>
                        <a:pt x="24" y="6"/>
                        <a:pt x="23" y="3"/>
                        <a:pt x="24" y="1"/>
                      </a:cubicBezTo>
                      <a:lnTo>
                        <a:pt x="25" y="1"/>
                      </a:lnTo>
                      <a:cubicBezTo>
                        <a:pt x="25" y="3"/>
                        <a:pt x="26" y="6"/>
                        <a:pt x="27" y="8"/>
                      </a:cubicBezTo>
                      <a:lnTo>
                        <a:pt x="26" y="8"/>
                      </a:lnTo>
                      <a:close/>
                      <a:moveTo>
                        <a:pt x="24" y="0"/>
                      </a:moveTo>
                      <a:lnTo>
                        <a:pt x="26" y="0"/>
                      </a:lnTo>
                      <a:lnTo>
                        <a:pt x="25" y="1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9" name="Google Shape;2369;p237"/>
                <p:cNvSpPr/>
                <p:nvPr/>
              </p:nvSpPr>
              <p:spPr>
                <a:xfrm>
                  <a:off x="2078" y="3807"/>
                  <a:ext cx="57" cy="48"/>
                </a:xfrm>
                <a:custGeom>
                  <a:rect b="b" l="l" r="r" t="t"/>
                  <a:pathLst>
                    <a:path extrusionOk="0" h="29" w="42">
                      <a:moveTo>
                        <a:pt x="24" y="9"/>
                      </a:moveTo>
                      <a:cubicBezTo>
                        <a:pt x="19" y="7"/>
                        <a:pt x="16" y="0"/>
                        <a:pt x="9" y="2"/>
                      </a:cubicBezTo>
                      <a:cubicBezTo>
                        <a:pt x="3" y="4"/>
                        <a:pt x="0" y="11"/>
                        <a:pt x="2" y="15"/>
                      </a:cubicBezTo>
                      <a:cubicBezTo>
                        <a:pt x="4" y="18"/>
                        <a:pt x="8" y="22"/>
                        <a:pt x="8" y="27"/>
                      </a:cubicBezTo>
                      <a:cubicBezTo>
                        <a:pt x="9" y="27"/>
                        <a:pt x="11" y="26"/>
                        <a:pt x="12" y="28"/>
                      </a:cubicBezTo>
                      <a:cubicBezTo>
                        <a:pt x="13" y="26"/>
                        <a:pt x="16" y="25"/>
                        <a:pt x="17" y="25"/>
                      </a:cubicBezTo>
                      <a:cubicBezTo>
                        <a:pt x="26" y="24"/>
                        <a:pt x="39" y="29"/>
                        <a:pt x="41" y="18"/>
                      </a:cubicBezTo>
                      <a:cubicBezTo>
                        <a:pt x="42" y="14"/>
                        <a:pt x="41" y="10"/>
                        <a:pt x="37" y="9"/>
                      </a:cubicBezTo>
                      <a:cubicBezTo>
                        <a:pt x="33" y="8"/>
                        <a:pt x="28" y="11"/>
                        <a:pt x="24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0" name="Google Shape;2370;p237"/>
                <p:cNvSpPr/>
                <p:nvPr/>
              </p:nvSpPr>
              <p:spPr>
                <a:xfrm>
                  <a:off x="2138" y="3796"/>
                  <a:ext cx="45" cy="85"/>
                </a:xfrm>
                <a:custGeom>
                  <a:rect b="b" l="l" r="r" t="t"/>
                  <a:pathLst>
                    <a:path extrusionOk="0" h="50" w="33">
                      <a:moveTo>
                        <a:pt x="18" y="4"/>
                      </a:moveTo>
                      <a:cubicBezTo>
                        <a:pt x="15" y="10"/>
                        <a:pt x="8" y="11"/>
                        <a:pt x="4" y="16"/>
                      </a:cubicBezTo>
                      <a:cubicBezTo>
                        <a:pt x="2" y="20"/>
                        <a:pt x="4" y="25"/>
                        <a:pt x="8" y="28"/>
                      </a:cubicBezTo>
                      <a:cubicBezTo>
                        <a:pt x="3" y="32"/>
                        <a:pt x="0" y="38"/>
                        <a:pt x="4" y="41"/>
                      </a:cubicBezTo>
                      <a:cubicBezTo>
                        <a:pt x="9" y="44"/>
                        <a:pt x="11" y="50"/>
                        <a:pt x="18" y="48"/>
                      </a:cubicBezTo>
                      <a:cubicBezTo>
                        <a:pt x="23" y="46"/>
                        <a:pt x="27" y="42"/>
                        <a:pt x="28" y="38"/>
                      </a:cubicBezTo>
                      <a:cubicBezTo>
                        <a:pt x="32" y="29"/>
                        <a:pt x="27" y="19"/>
                        <a:pt x="32" y="10"/>
                      </a:cubicBezTo>
                      <a:cubicBezTo>
                        <a:pt x="33" y="7"/>
                        <a:pt x="31" y="5"/>
                        <a:pt x="29" y="3"/>
                      </a:cubicBezTo>
                      <a:cubicBezTo>
                        <a:pt x="26" y="0"/>
                        <a:pt x="20" y="0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1" name="Google Shape;2371;p237"/>
                <p:cNvSpPr/>
                <p:nvPr/>
              </p:nvSpPr>
              <p:spPr>
                <a:xfrm>
                  <a:off x="2138" y="3893"/>
                  <a:ext cx="14" cy="21"/>
                </a:xfrm>
                <a:custGeom>
                  <a:rect b="b" l="l" r="r" t="t"/>
                  <a:pathLst>
                    <a:path extrusionOk="0" h="13" w="11">
                      <a:moveTo>
                        <a:pt x="10" y="0"/>
                      </a:moveTo>
                      <a:cubicBezTo>
                        <a:pt x="6" y="3"/>
                        <a:pt x="0" y="3"/>
                        <a:pt x="2" y="8"/>
                      </a:cubicBezTo>
                      <a:cubicBezTo>
                        <a:pt x="3" y="10"/>
                        <a:pt x="7" y="13"/>
                        <a:pt x="9" y="11"/>
                      </a:cubicBezTo>
                      <a:cubicBezTo>
                        <a:pt x="11" y="8"/>
                        <a:pt x="10" y="4"/>
                        <a:pt x="10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2" name="Google Shape;2372;p237"/>
                <p:cNvSpPr/>
                <p:nvPr/>
              </p:nvSpPr>
              <p:spPr>
                <a:xfrm>
                  <a:off x="646" y="3746"/>
                  <a:ext cx="34" cy="63"/>
                </a:xfrm>
                <a:custGeom>
                  <a:rect b="b" l="l" r="r" t="t"/>
                  <a:pathLst>
                    <a:path extrusionOk="0" h="37" w="26">
                      <a:moveTo>
                        <a:pt x="20" y="16"/>
                      </a:moveTo>
                      <a:cubicBezTo>
                        <a:pt x="15" y="15"/>
                        <a:pt x="14" y="9"/>
                        <a:pt x="14" y="4"/>
                      </a:cubicBezTo>
                      <a:cubicBezTo>
                        <a:pt x="14" y="1"/>
                        <a:pt x="7" y="0"/>
                        <a:pt x="5" y="2"/>
                      </a:cubicBezTo>
                      <a:cubicBezTo>
                        <a:pt x="1" y="8"/>
                        <a:pt x="3" y="16"/>
                        <a:pt x="1" y="23"/>
                      </a:cubicBezTo>
                      <a:cubicBezTo>
                        <a:pt x="0" y="26"/>
                        <a:pt x="2" y="30"/>
                        <a:pt x="4" y="33"/>
                      </a:cubicBezTo>
                      <a:cubicBezTo>
                        <a:pt x="6" y="35"/>
                        <a:pt x="10" y="37"/>
                        <a:pt x="13" y="34"/>
                      </a:cubicBezTo>
                      <a:cubicBezTo>
                        <a:pt x="16" y="29"/>
                        <a:pt x="19" y="26"/>
                        <a:pt x="24" y="22"/>
                      </a:cubicBezTo>
                      <a:cubicBezTo>
                        <a:pt x="24" y="22"/>
                        <a:pt x="26" y="20"/>
                        <a:pt x="25" y="19"/>
                      </a:cubicBezTo>
                      <a:cubicBezTo>
                        <a:pt x="23" y="18"/>
                        <a:pt x="23" y="16"/>
                        <a:pt x="20" y="1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3" name="Google Shape;2373;p237"/>
                <p:cNvSpPr/>
                <p:nvPr/>
              </p:nvSpPr>
              <p:spPr>
                <a:xfrm>
                  <a:off x="647" y="3861"/>
                  <a:ext cx="33" cy="81"/>
                </a:xfrm>
                <a:custGeom>
                  <a:rect b="b" l="l" r="r" t="t"/>
                  <a:pathLst>
                    <a:path extrusionOk="0" h="47" w="25">
                      <a:moveTo>
                        <a:pt x="5" y="1"/>
                      </a:moveTo>
                      <a:cubicBezTo>
                        <a:pt x="12" y="6"/>
                        <a:pt x="19" y="10"/>
                        <a:pt x="24" y="17"/>
                      </a:cubicBezTo>
                      <a:cubicBezTo>
                        <a:pt x="25" y="18"/>
                        <a:pt x="25" y="20"/>
                        <a:pt x="24" y="21"/>
                      </a:cubicBezTo>
                      <a:cubicBezTo>
                        <a:pt x="19" y="28"/>
                        <a:pt x="17" y="35"/>
                        <a:pt x="16" y="43"/>
                      </a:cubicBezTo>
                      <a:cubicBezTo>
                        <a:pt x="16" y="44"/>
                        <a:pt x="15" y="45"/>
                        <a:pt x="13" y="46"/>
                      </a:cubicBezTo>
                      <a:cubicBezTo>
                        <a:pt x="11" y="47"/>
                        <a:pt x="10" y="45"/>
                        <a:pt x="9" y="44"/>
                      </a:cubicBezTo>
                      <a:cubicBezTo>
                        <a:pt x="8" y="40"/>
                        <a:pt x="6" y="36"/>
                        <a:pt x="4" y="32"/>
                      </a:cubicBezTo>
                      <a:cubicBezTo>
                        <a:pt x="2" y="26"/>
                        <a:pt x="4" y="19"/>
                        <a:pt x="2" y="13"/>
                      </a:cubicBezTo>
                      <a:cubicBezTo>
                        <a:pt x="1" y="9"/>
                        <a:pt x="0" y="5"/>
                        <a:pt x="2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4" name="Google Shape;2374;p237"/>
                <p:cNvSpPr/>
                <p:nvPr/>
              </p:nvSpPr>
              <p:spPr>
                <a:xfrm>
                  <a:off x="646" y="3954"/>
                  <a:ext cx="38" cy="84"/>
                </a:xfrm>
                <a:custGeom>
                  <a:rect b="b" l="l" r="r" t="t"/>
                  <a:pathLst>
                    <a:path extrusionOk="0" h="49" w="28">
                      <a:moveTo>
                        <a:pt x="19" y="1"/>
                      </a:moveTo>
                      <a:cubicBezTo>
                        <a:pt x="15" y="1"/>
                        <a:pt x="10" y="0"/>
                        <a:pt x="6" y="2"/>
                      </a:cubicBezTo>
                      <a:cubicBezTo>
                        <a:pt x="3" y="4"/>
                        <a:pt x="2" y="6"/>
                        <a:pt x="2" y="8"/>
                      </a:cubicBezTo>
                      <a:cubicBezTo>
                        <a:pt x="2" y="20"/>
                        <a:pt x="0" y="32"/>
                        <a:pt x="6" y="43"/>
                      </a:cubicBezTo>
                      <a:cubicBezTo>
                        <a:pt x="9" y="48"/>
                        <a:pt x="18" y="49"/>
                        <a:pt x="21" y="44"/>
                      </a:cubicBezTo>
                      <a:cubicBezTo>
                        <a:pt x="25" y="38"/>
                        <a:pt x="22" y="30"/>
                        <a:pt x="23" y="23"/>
                      </a:cubicBezTo>
                      <a:cubicBezTo>
                        <a:pt x="24" y="17"/>
                        <a:pt x="28" y="13"/>
                        <a:pt x="27" y="7"/>
                      </a:cubicBezTo>
                      <a:cubicBezTo>
                        <a:pt x="26" y="4"/>
                        <a:pt x="23" y="0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5" name="Google Shape;2375;p237"/>
                <p:cNvSpPr/>
                <p:nvPr/>
              </p:nvSpPr>
              <p:spPr>
                <a:xfrm>
                  <a:off x="646" y="3954"/>
                  <a:ext cx="38" cy="82"/>
                </a:xfrm>
                <a:custGeom>
                  <a:rect b="b" l="l" r="r" t="t"/>
                  <a:pathLst>
                    <a:path extrusionOk="0" h="48" w="28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9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7" y="1"/>
                        <a:pt x="16" y="1"/>
                        <a:pt x="14" y="1"/>
                      </a:cubicBezTo>
                      <a:lnTo>
                        <a:pt x="14" y="0"/>
                      </a:lnTo>
                      <a:cubicBezTo>
                        <a:pt x="16" y="0"/>
                        <a:pt x="17" y="0"/>
                        <a:pt x="19" y="0"/>
                      </a:cubicBezTo>
                      <a:lnTo>
                        <a:pt x="19" y="1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9" y="1"/>
                        <a:pt x="7" y="3"/>
                      </a:cubicBezTo>
                      <a:lnTo>
                        <a:pt x="6" y="2"/>
                      </a:lnTo>
                      <a:cubicBezTo>
                        <a:pt x="8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3"/>
                        <a:pt x="6" y="3"/>
                      </a:cubicBezTo>
                      <a:lnTo>
                        <a:pt x="5" y="2"/>
                      </a:lnTo>
                      <a:cubicBezTo>
                        <a:pt x="5" y="2"/>
                        <a:pt x="5" y="2"/>
                        <a:pt x="6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cubicBezTo>
                        <a:pt x="5" y="4"/>
                        <a:pt x="5" y="4"/>
                        <a:pt x="5" y="4"/>
                      </a:cubicBezTo>
                      <a:lnTo>
                        <a:pt x="4" y="3"/>
                      </a:lnTo>
                      <a:cubicBezTo>
                        <a:pt x="4" y="3"/>
                        <a:pt x="4" y="3"/>
                        <a:pt x="5" y="2"/>
                      </a:cubicBezTo>
                      <a:lnTo>
                        <a:pt x="6" y="3"/>
                      </a:lnTo>
                      <a:close/>
                      <a:moveTo>
                        <a:pt x="5" y="4"/>
                      </a:moveTo>
                      <a:cubicBezTo>
                        <a:pt x="4" y="5"/>
                        <a:pt x="3" y="7"/>
                        <a:pt x="3" y="8"/>
                      </a:cubicBezTo>
                      <a:lnTo>
                        <a:pt x="1" y="8"/>
                      </a:lnTo>
                      <a:cubicBezTo>
                        <a:pt x="1" y="6"/>
                        <a:pt x="2" y="5"/>
                        <a:pt x="4" y="3"/>
                      </a:cubicBezTo>
                      <a:lnTo>
                        <a:pt x="5" y="4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1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3" y="9"/>
                        <a:pt x="3" y="11"/>
                        <a:pt x="3" y="13"/>
                      </a:cubicBezTo>
                      <a:lnTo>
                        <a:pt x="1" y="13"/>
                      </a:lnTo>
                      <a:cubicBezTo>
                        <a:pt x="1" y="11"/>
                        <a:pt x="1" y="9"/>
                        <a:pt x="1" y="8"/>
                      </a:cubicBezTo>
                      <a:lnTo>
                        <a:pt x="3" y="8"/>
                      </a:lnTo>
                      <a:close/>
                      <a:moveTo>
                        <a:pt x="3" y="13"/>
                      </a:moveTo>
                      <a:cubicBezTo>
                        <a:pt x="2" y="23"/>
                        <a:pt x="2" y="34"/>
                        <a:pt x="7" y="43"/>
                      </a:cubicBezTo>
                      <a:lnTo>
                        <a:pt x="5" y="44"/>
                      </a:lnTo>
                      <a:cubicBezTo>
                        <a:pt x="0" y="34"/>
                        <a:pt x="1" y="23"/>
                        <a:pt x="1" y="13"/>
                      </a:cubicBezTo>
                      <a:lnTo>
                        <a:pt x="3" y="13"/>
                      </a:lnTo>
                      <a:close/>
                      <a:moveTo>
                        <a:pt x="7" y="43"/>
                      </a:moveTo>
                      <a:lnTo>
                        <a:pt x="7" y="43"/>
                      </a:lnTo>
                      <a:lnTo>
                        <a:pt x="6" y="43"/>
                      </a:lnTo>
                      <a:lnTo>
                        <a:pt x="7" y="43"/>
                      </a:lnTo>
                      <a:close/>
                      <a:moveTo>
                        <a:pt x="7" y="43"/>
                      </a:moveTo>
                      <a:cubicBezTo>
                        <a:pt x="7" y="44"/>
                        <a:pt x="9" y="45"/>
                        <a:pt x="10" y="46"/>
                      </a:cubicBezTo>
                      <a:lnTo>
                        <a:pt x="9" y="47"/>
                      </a:lnTo>
                      <a:cubicBezTo>
                        <a:pt x="8" y="46"/>
                        <a:pt x="6" y="45"/>
                        <a:pt x="5" y="43"/>
                      </a:cubicBezTo>
                      <a:lnTo>
                        <a:pt x="7" y="43"/>
                      </a:lnTo>
                      <a:close/>
                      <a:moveTo>
                        <a:pt x="10" y="46"/>
                      </a:moveTo>
                      <a:cubicBezTo>
                        <a:pt x="11" y="46"/>
                        <a:pt x="13" y="47"/>
                        <a:pt x="14" y="47"/>
                      </a:cubicBezTo>
                      <a:lnTo>
                        <a:pt x="14" y="48"/>
                      </a:lnTo>
                      <a:cubicBezTo>
                        <a:pt x="12" y="48"/>
                        <a:pt x="11" y="48"/>
                        <a:pt x="9" y="47"/>
                      </a:cubicBezTo>
                      <a:lnTo>
                        <a:pt x="10" y="46"/>
                      </a:lnTo>
                      <a:close/>
                      <a:moveTo>
                        <a:pt x="14" y="47"/>
                      </a:moveTo>
                      <a:cubicBezTo>
                        <a:pt x="15" y="47"/>
                        <a:pt x="16" y="47"/>
                        <a:pt x="17" y="46"/>
                      </a:cubicBezTo>
                      <a:lnTo>
                        <a:pt x="18" y="47"/>
                      </a:lnTo>
                      <a:cubicBezTo>
                        <a:pt x="17" y="48"/>
                        <a:pt x="15" y="48"/>
                        <a:pt x="14" y="48"/>
                      </a:cubicBezTo>
                      <a:lnTo>
                        <a:pt x="14" y="47"/>
                      </a:lnTo>
                      <a:close/>
                      <a:moveTo>
                        <a:pt x="17" y="46"/>
                      </a:moveTo>
                      <a:cubicBezTo>
                        <a:pt x="19" y="46"/>
                        <a:pt x="20" y="45"/>
                        <a:pt x="20" y="44"/>
                      </a:cubicBezTo>
                      <a:lnTo>
                        <a:pt x="22" y="45"/>
                      </a:lnTo>
                      <a:cubicBezTo>
                        <a:pt x="21" y="46"/>
                        <a:pt x="20" y="47"/>
                        <a:pt x="18" y="47"/>
                      </a:cubicBezTo>
                      <a:lnTo>
                        <a:pt x="17" y="46"/>
                      </a:lnTo>
                      <a:close/>
                      <a:moveTo>
                        <a:pt x="20" y="44"/>
                      </a:moveTo>
                      <a:lnTo>
                        <a:pt x="20" y="44"/>
                      </a:lnTo>
                      <a:lnTo>
                        <a:pt x="21" y="44"/>
                      </a:lnTo>
                      <a:lnTo>
                        <a:pt x="20" y="44"/>
                      </a:lnTo>
                      <a:close/>
                      <a:moveTo>
                        <a:pt x="20" y="44"/>
                      </a:moveTo>
                      <a:cubicBezTo>
                        <a:pt x="23" y="40"/>
                        <a:pt x="23" y="36"/>
                        <a:pt x="22" y="31"/>
                      </a:cubicBezTo>
                      <a:lnTo>
                        <a:pt x="24" y="31"/>
                      </a:lnTo>
                      <a:cubicBezTo>
                        <a:pt x="24" y="36"/>
                        <a:pt x="25" y="41"/>
                        <a:pt x="22" y="45"/>
                      </a:cubicBezTo>
                      <a:lnTo>
                        <a:pt x="20" y="44"/>
                      </a:lnTo>
                      <a:close/>
                      <a:moveTo>
                        <a:pt x="22" y="31"/>
                      </a:moveTo>
                      <a:cubicBezTo>
                        <a:pt x="22" y="29"/>
                        <a:pt x="21" y="26"/>
                        <a:pt x="22" y="23"/>
                      </a:cubicBezTo>
                      <a:lnTo>
                        <a:pt x="23" y="23"/>
                      </a:lnTo>
                      <a:cubicBezTo>
                        <a:pt x="23" y="26"/>
                        <a:pt x="23" y="29"/>
                        <a:pt x="24" y="31"/>
                      </a:cubicBezTo>
                      <a:lnTo>
                        <a:pt x="22" y="31"/>
                      </a:lnTo>
                      <a:close/>
                      <a:moveTo>
                        <a:pt x="22" y="23"/>
                      </a:moveTo>
                      <a:lnTo>
                        <a:pt x="22" y="23"/>
                      </a:lnTo>
                      <a:lnTo>
                        <a:pt x="23" y="23"/>
                      </a:lnTo>
                      <a:lnTo>
                        <a:pt x="22" y="23"/>
                      </a:lnTo>
                      <a:close/>
                      <a:moveTo>
                        <a:pt x="22" y="23"/>
                      </a:moveTo>
                      <a:cubicBezTo>
                        <a:pt x="22" y="21"/>
                        <a:pt x="23" y="19"/>
                        <a:pt x="24" y="17"/>
                      </a:cubicBezTo>
                      <a:lnTo>
                        <a:pt x="25" y="17"/>
                      </a:lnTo>
                      <a:cubicBezTo>
                        <a:pt x="25" y="19"/>
                        <a:pt x="24" y="21"/>
                        <a:pt x="23" y="23"/>
                      </a:cubicBezTo>
                      <a:lnTo>
                        <a:pt x="22" y="23"/>
                      </a:lnTo>
                      <a:close/>
                      <a:moveTo>
                        <a:pt x="24" y="17"/>
                      </a:moveTo>
                      <a:cubicBezTo>
                        <a:pt x="25" y="14"/>
                        <a:pt x="27" y="11"/>
                        <a:pt x="26" y="7"/>
                      </a:cubicBezTo>
                      <a:lnTo>
                        <a:pt x="27" y="7"/>
                      </a:lnTo>
                      <a:cubicBezTo>
                        <a:pt x="28" y="11"/>
                        <a:pt x="27" y="14"/>
                        <a:pt x="25" y="17"/>
                      </a:cubicBezTo>
                      <a:lnTo>
                        <a:pt x="24" y="1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7" y="7"/>
                      </a:moveTo>
                      <a:lnTo>
                        <a:pt x="27" y="7"/>
                      </a:lnTo>
                      <a:close/>
                      <a:moveTo>
                        <a:pt x="26" y="7"/>
                      </a:moveTo>
                      <a:cubicBezTo>
                        <a:pt x="26" y="7"/>
                        <a:pt x="26" y="6"/>
                        <a:pt x="26" y="6"/>
                      </a:cubicBezTo>
                      <a:lnTo>
                        <a:pt x="27" y="6"/>
                      </a:lnTo>
                      <a:cubicBezTo>
                        <a:pt x="27" y="6"/>
                        <a:pt x="27" y="7"/>
                        <a:pt x="27" y="7"/>
                      </a:cubicBezTo>
                      <a:lnTo>
                        <a:pt x="26" y="7"/>
                      </a:lnTo>
                      <a:close/>
                      <a:moveTo>
                        <a:pt x="26" y="6"/>
                      </a:moveTo>
                      <a:cubicBezTo>
                        <a:pt x="25" y="6"/>
                        <a:pt x="25" y="5"/>
                        <a:pt x="25" y="5"/>
                      </a:cubicBezTo>
                      <a:lnTo>
                        <a:pt x="26" y="4"/>
                      </a:lnTo>
                      <a:cubicBezTo>
                        <a:pt x="27" y="5"/>
                        <a:pt x="27" y="5"/>
                        <a:pt x="27" y="6"/>
                      </a:cubicBezTo>
                      <a:lnTo>
                        <a:pt x="26" y="6"/>
                      </a:lnTo>
                      <a:close/>
                      <a:moveTo>
                        <a:pt x="25" y="5"/>
                      </a:moveTo>
                      <a:cubicBezTo>
                        <a:pt x="24" y="3"/>
                        <a:pt x="22" y="1"/>
                        <a:pt x="19" y="1"/>
                      </a:cubicBezTo>
                      <a:lnTo>
                        <a:pt x="19" y="0"/>
                      </a:lnTo>
                      <a:cubicBezTo>
                        <a:pt x="22" y="0"/>
                        <a:pt x="25" y="2"/>
                        <a:pt x="26" y="4"/>
                      </a:cubicBezTo>
                      <a:lnTo>
                        <a:pt x="25" y="5"/>
                      </a:lnTo>
                      <a:close/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6" name="Google Shape;2376;p237"/>
                <p:cNvSpPr/>
                <p:nvPr/>
              </p:nvSpPr>
              <p:spPr>
                <a:xfrm>
                  <a:off x="824" y="3709"/>
                  <a:ext cx="54" cy="52"/>
                </a:xfrm>
                <a:custGeom>
                  <a:rect b="b" l="l" r="r" t="t"/>
                  <a:pathLst>
                    <a:path extrusionOk="0" h="30" w="40">
                      <a:moveTo>
                        <a:pt x="24" y="2"/>
                      </a:moveTo>
                      <a:cubicBezTo>
                        <a:pt x="21" y="6"/>
                        <a:pt x="15" y="6"/>
                        <a:pt x="12" y="8"/>
                      </a:cubicBezTo>
                      <a:cubicBezTo>
                        <a:pt x="5" y="13"/>
                        <a:pt x="5" y="21"/>
                        <a:pt x="1" y="27"/>
                      </a:cubicBezTo>
                      <a:cubicBezTo>
                        <a:pt x="0" y="28"/>
                        <a:pt x="2" y="29"/>
                        <a:pt x="1" y="30"/>
                      </a:cubicBezTo>
                      <a:cubicBezTo>
                        <a:pt x="6" y="30"/>
                        <a:pt x="11" y="30"/>
                        <a:pt x="16" y="27"/>
                      </a:cubicBezTo>
                      <a:cubicBezTo>
                        <a:pt x="21" y="25"/>
                        <a:pt x="29" y="28"/>
                        <a:pt x="34" y="25"/>
                      </a:cubicBezTo>
                      <a:cubicBezTo>
                        <a:pt x="40" y="21"/>
                        <a:pt x="37" y="13"/>
                        <a:pt x="34" y="8"/>
                      </a:cubicBezTo>
                      <a:cubicBezTo>
                        <a:pt x="33" y="6"/>
                        <a:pt x="34" y="2"/>
                        <a:pt x="32" y="1"/>
                      </a:cubicBezTo>
                      <a:cubicBezTo>
                        <a:pt x="30" y="0"/>
                        <a:pt x="26" y="0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7" name="Google Shape;2377;p237"/>
                <p:cNvSpPr/>
                <p:nvPr/>
              </p:nvSpPr>
              <p:spPr>
                <a:xfrm>
                  <a:off x="822" y="3708"/>
                  <a:ext cx="54" cy="53"/>
                </a:xfrm>
                <a:custGeom>
                  <a:rect b="b" l="l" r="r" t="t"/>
                  <a:pathLst>
                    <a:path extrusionOk="0" h="32" w="40">
                      <a:moveTo>
                        <a:pt x="25" y="4"/>
                      </a:moveTo>
                      <a:cubicBezTo>
                        <a:pt x="23" y="6"/>
                        <a:pt x="21" y="7"/>
                        <a:pt x="18" y="8"/>
                      </a:cubicBezTo>
                      <a:lnTo>
                        <a:pt x="17" y="7"/>
                      </a:lnTo>
                      <a:cubicBezTo>
                        <a:pt x="20" y="6"/>
                        <a:pt x="22" y="5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8" y="8"/>
                      </a:moveTo>
                      <a:cubicBezTo>
                        <a:pt x="16" y="8"/>
                        <a:pt x="14" y="9"/>
                        <a:pt x="13" y="10"/>
                      </a:cubicBezTo>
                      <a:lnTo>
                        <a:pt x="12" y="9"/>
                      </a:lnTo>
                      <a:cubicBezTo>
                        <a:pt x="14" y="8"/>
                        <a:pt x="15" y="7"/>
                        <a:pt x="17" y="7"/>
                      </a:cubicBezTo>
                      <a:lnTo>
                        <a:pt x="18" y="8"/>
                      </a:lnTo>
                      <a:close/>
                      <a:moveTo>
                        <a:pt x="13" y="10"/>
                      </a:moveTo>
                      <a:lnTo>
                        <a:pt x="13" y="10"/>
                      </a:lnTo>
                      <a:lnTo>
                        <a:pt x="13" y="9"/>
                      </a:lnTo>
                      <a:lnTo>
                        <a:pt x="13" y="10"/>
                      </a:lnTo>
                      <a:close/>
                      <a:moveTo>
                        <a:pt x="13" y="10"/>
                      </a:moveTo>
                      <a:cubicBezTo>
                        <a:pt x="9" y="12"/>
                        <a:pt x="8" y="16"/>
                        <a:pt x="6" y="21"/>
                      </a:cubicBezTo>
                      <a:lnTo>
                        <a:pt x="5" y="20"/>
                      </a:lnTo>
                      <a:cubicBezTo>
                        <a:pt x="6" y="16"/>
                        <a:pt x="8" y="12"/>
                        <a:pt x="12" y="9"/>
                      </a:cubicBezTo>
                      <a:lnTo>
                        <a:pt x="13" y="10"/>
                      </a:lnTo>
                      <a:close/>
                      <a:moveTo>
                        <a:pt x="6" y="21"/>
                      </a:moveTo>
                      <a:cubicBezTo>
                        <a:pt x="5" y="23"/>
                        <a:pt x="4" y="26"/>
                        <a:pt x="2" y="28"/>
                      </a:cubicBezTo>
                      <a:lnTo>
                        <a:pt x="1" y="28"/>
                      </a:lnTo>
                      <a:cubicBezTo>
                        <a:pt x="3" y="25"/>
                        <a:pt x="4" y="23"/>
                        <a:pt x="5" y="20"/>
                      </a:cubicBezTo>
                      <a:lnTo>
                        <a:pt x="6" y="21"/>
                      </a:lnTo>
                      <a:close/>
                      <a:moveTo>
                        <a:pt x="1" y="28"/>
                      </a:moveTo>
                      <a:lnTo>
                        <a:pt x="1" y="28"/>
                      </a:lnTo>
                      <a:lnTo>
                        <a:pt x="2" y="28"/>
                      </a:lnTo>
                      <a:lnTo>
                        <a:pt x="1" y="28"/>
                      </a:lnTo>
                      <a:close/>
                      <a:moveTo>
                        <a:pt x="2" y="28"/>
                      </a:moveTo>
                      <a:cubicBezTo>
                        <a:pt x="2" y="29"/>
                        <a:pt x="2" y="29"/>
                        <a:pt x="3" y="29"/>
                      </a:cubicBezTo>
                      <a:lnTo>
                        <a:pt x="1" y="30"/>
                      </a:lnTo>
                      <a:cubicBezTo>
                        <a:pt x="1" y="29"/>
                        <a:pt x="0" y="29"/>
                        <a:pt x="1" y="28"/>
                      </a:cubicBezTo>
                      <a:lnTo>
                        <a:pt x="2" y="28"/>
                      </a:lnTo>
                      <a:close/>
                      <a:moveTo>
                        <a:pt x="1" y="30"/>
                      </a:moveTo>
                      <a:lnTo>
                        <a:pt x="1" y="30"/>
                      </a:lnTo>
                      <a:lnTo>
                        <a:pt x="2" y="30"/>
                      </a:lnTo>
                      <a:lnTo>
                        <a:pt x="1" y="30"/>
                      </a:lnTo>
                      <a:close/>
                      <a:moveTo>
                        <a:pt x="3" y="29"/>
                      </a:moveTo>
                      <a:cubicBezTo>
                        <a:pt x="3" y="30"/>
                        <a:pt x="4" y="31"/>
                        <a:pt x="3" y="32"/>
                      </a:cubicBezTo>
                      <a:lnTo>
                        <a:pt x="2" y="31"/>
                      </a:lnTo>
                      <a:cubicBezTo>
                        <a:pt x="2" y="31"/>
                        <a:pt x="2" y="30"/>
                        <a:pt x="1" y="30"/>
                      </a:cubicBezTo>
                      <a:lnTo>
                        <a:pt x="3" y="29"/>
                      </a:lnTo>
                      <a:close/>
                      <a:moveTo>
                        <a:pt x="2" y="32"/>
                      </a:moveTo>
                      <a:lnTo>
                        <a:pt x="1" y="32"/>
                      </a:lnTo>
                      <a:lnTo>
                        <a:pt x="2" y="31"/>
                      </a:lnTo>
                      <a:lnTo>
                        <a:pt x="2" y="32"/>
                      </a:lnTo>
                      <a:close/>
                      <a:moveTo>
                        <a:pt x="2" y="31"/>
                      </a:moveTo>
                      <a:cubicBezTo>
                        <a:pt x="5" y="31"/>
                        <a:pt x="7" y="31"/>
                        <a:pt x="9" y="30"/>
                      </a:cubicBezTo>
                      <a:lnTo>
                        <a:pt x="10" y="31"/>
                      </a:lnTo>
                      <a:cubicBezTo>
                        <a:pt x="7" y="32"/>
                        <a:pt x="5" y="32"/>
                        <a:pt x="2" y="32"/>
                      </a:cubicBezTo>
                      <a:lnTo>
                        <a:pt x="2" y="31"/>
                      </a:lnTo>
                      <a:close/>
                      <a:moveTo>
                        <a:pt x="9" y="30"/>
                      </a:moveTo>
                      <a:cubicBezTo>
                        <a:pt x="12" y="30"/>
                        <a:pt x="14" y="29"/>
                        <a:pt x="16" y="28"/>
                      </a:cubicBezTo>
                      <a:lnTo>
                        <a:pt x="17" y="29"/>
                      </a:lnTo>
                      <a:cubicBezTo>
                        <a:pt x="15" y="30"/>
                        <a:pt x="12" y="31"/>
                        <a:pt x="10" y="31"/>
                      </a:cubicBezTo>
                      <a:lnTo>
                        <a:pt x="9" y="30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7" y="28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9" y="27"/>
                        <a:pt x="22" y="27"/>
                        <a:pt x="25" y="27"/>
                      </a:cubicBezTo>
                      <a:lnTo>
                        <a:pt x="25" y="28"/>
                      </a:lnTo>
                      <a:cubicBezTo>
                        <a:pt x="22" y="28"/>
                        <a:pt x="19" y="28"/>
                        <a:pt x="17" y="29"/>
                      </a:cubicBezTo>
                      <a:lnTo>
                        <a:pt x="16" y="28"/>
                      </a:lnTo>
                      <a:close/>
                      <a:moveTo>
                        <a:pt x="25" y="27"/>
                      </a:moveTo>
                      <a:cubicBezTo>
                        <a:pt x="28" y="27"/>
                        <a:pt x="32" y="27"/>
                        <a:pt x="35" y="25"/>
                      </a:cubicBezTo>
                      <a:lnTo>
                        <a:pt x="36" y="26"/>
                      </a:lnTo>
                      <a:cubicBezTo>
                        <a:pt x="32" y="28"/>
                        <a:pt x="29" y="28"/>
                        <a:pt x="25" y="28"/>
                      </a:cubicBezTo>
                      <a:lnTo>
                        <a:pt x="25" y="27"/>
                      </a:lnTo>
                      <a:close/>
                      <a:moveTo>
                        <a:pt x="35" y="25"/>
                      </a:moveTo>
                      <a:lnTo>
                        <a:pt x="35" y="25"/>
                      </a:lnTo>
                      <a:lnTo>
                        <a:pt x="35" y="26"/>
                      </a:lnTo>
                      <a:lnTo>
                        <a:pt x="35" y="25"/>
                      </a:lnTo>
                      <a:close/>
                      <a:moveTo>
                        <a:pt x="35" y="25"/>
                      </a:moveTo>
                      <a:cubicBezTo>
                        <a:pt x="37" y="24"/>
                        <a:pt x="38" y="21"/>
                        <a:pt x="38" y="18"/>
                      </a:cubicBezTo>
                      <a:lnTo>
                        <a:pt x="39" y="18"/>
                      </a:lnTo>
                      <a:cubicBezTo>
                        <a:pt x="40" y="21"/>
                        <a:pt x="39" y="24"/>
                        <a:pt x="36" y="26"/>
                      </a:cubicBezTo>
                      <a:lnTo>
                        <a:pt x="35" y="25"/>
                      </a:lnTo>
                      <a:close/>
                      <a:moveTo>
                        <a:pt x="38" y="18"/>
                      </a:moveTo>
                      <a:cubicBezTo>
                        <a:pt x="37" y="15"/>
                        <a:pt x="36" y="12"/>
                        <a:pt x="34" y="9"/>
                      </a:cubicBezTo>
                      <a:lnTo>
                        <a:pt x="36" y="9"/>
                      </a:lnTo>
                      <a:cubicBezTo>
                        <a:pt x="37" y="11"/>
                        <a:pt x="39" y="15"/>
                        <a:pt x="39" y="18"/>
                      </a:cubicBezTo>
                      <a:lnTo>
                        <a:pt x="38" y="1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6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8"/>
                        <a:pt x="34" y="7"/>
                        <a:pt x="34" y="6"/>
                      </a:cubicBezTo>
                      <a:lnTo>
                        <a:pt x="35" y="6"/>
                      </a:lnTo>
                      <a:cubicBezTo>
                        <a:pt x="36" y="7"/>
                        <a:pt x="36" y="8"/>
                        <a:pt x="36" y="9"/>
                      </a:cubicBezTo>
                      <a:lnTo>
                        <a:pt x="34" y="9"/>
                      </a:lnTo>
                      <a:close/>
                      <a:moveTo>
                        <a:pt x="34" y="6"/>
                      </a:moveTo>
                      <a:cubicBezTo>
                        <a:pt x="34" y="5"/>
                        <a:pt x="34" y="3"/>
                        <a:pt x="33" y="3"/>
                      </a:cubicBezTo>
                      <a:lnTo>
                        <a:pt x="33" y="2"/>
                      </a:lnTo>
                      <a:cubicBezTo>
                        <a:pt x="35" y="2"/>
                        <a:pt x="35" y="4"/>
                        <a:pt x="35" y="6"/>
                      </a:cubicBezTo>
                      <a:lnTo>
                        <a:pt x="34" y="6"/>
                      </a:lnTo>
                      <a:close/>
                      <a:moveTo>
                        <a:pt x="33" y="3"/>
                      </a:moveTo>
                      <a:lnTo>
                        <a:pt x="33" y="3"/>
                      </a:lnTo>
                      <a:lnTo>
                        <a:pt x="33" y="2"/>
                      </a:lnTo>
                      <a:lnTo>
                        <a:pt x="33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3" y="3"/>
                      </a:moveTo>
                      <a:cubicBezTo>
                        <a:pt x="32" y="3"/>
                        <a:pt x="32" y="3"/>
                        <a:pt x="32" y="2"/>
                      </a:cubicBezTo>
                      <a:lnTo>
                        <a:pt x="32" y="1"/>
                      </a:lnTo>
                      <a:cubicBezTo>
                        <a:pt x="33" y="1"/>
                        <a:pt x="33" y="1"/>
                        <a:pt x="33" y="2"/>
                      </a:cubicBezTo>
                      <a:lnTo>
                        <a:pt x="33" y="3"/>
                      </a:lnTo>
                      <a:close/>
                      <a:moveTo>
                        <a:pt x="32" y="2"/>
                      </a:moveTo>
                      <a:cubicBezTo>
                        <a:pt x="31" y="2"/>
                        <a:pt x="31" y="2"/>
                        <a:pt x="31" y="2"/>
                      </a:cubicBezTo>
                      <a:lnTo>
                        <a:pt x="31" y="1"/>
                      </a:lnTo>
                      <a:cubicBezTo>
                        <a:pt x="31" y="1"/>
                        <a:pt x="32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close/>
                      <a:moveTo>
                        <a:pt x="31" y="2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8" name="Google Shape;2378;p237"/>
                <p:cNvSpPr/>
                <p:nvPr/>
              </p:nvSpPr>
              <p:spPr>
                <a:xfrm>
                  <a:off x="1873" y="3599"/>
                  <a:ext cx="170" cy="42"/>
                </a:xfrm>
                <a:custGeom>
                  <a:rect b="b" l="l" r="r" t="t"/>
                  <a:pathLst>
                    <a:path extrusionOk="0" h="25" w="124">
                      <a:moveTo>
                        <a:pt x="1" y="22"/>
                      </a:moveTo>
                      <a:lnTo>
                        <a:pt x="1" y="22"/>
                      </a:lnTo>
                      <a:lnTo>
                        <a:pt x="0" y="24"/>
                      </a:lnTo>
                      <a:lnTo>
                        <a:pt x="1" y="22"/>
                      </a:lnTo>
                      <a:close/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1" y="23"/>
                      </a:lnTo>
                      <a:lnTo>
                        <a:pt x="0" y="24"/>
                      </a:lnTo>
                      <a:close/>
                      <a:moveTo>
                        <a:pt x="1" y="22"/>
                      </a:moveTo>
                      <a:cubicBezTo>
                        <a:pt x="4" y="22"/>
                        <a:pt x="7" y="23"/>
                        <a:pt x="10" y="23"/>
                      </a:cubicBezTo>
                      <a:lnTo>
                        <a:pt x="10" y="25"/>
                      </a:lnTo>
                      <a:cubicBezTo>
                        <a:pt x="7" y="25"/>
                        <a:pt x="4" y="24"/>
                        <a:pt x="0" y="24"/>
                      </a:cubicBezTo>
                      <a:lnTo>
                        <a:pt x="1" y="22"/>
                      </a:lnTo>
                      <a:close/>
                      <a:moveTo>
                        <a:pt x="10" y="23"/>
                      </a:moveTo>
                      <a:cubicBezTo>
                        <a:pt x="14" y="23"/>
                        <a:pt x="17" y="23"/>
                        <a:pt x="20" y="23"/>
                      </a:cubicBezTo>
                      <a:lnTo>
                        <a:pt x="20" y="25"/>
                      </a:lnTo>
                      <a:cubicBezTo>
                        <a:pt x="17" y="25"/>
                        <a:pt x="14" y="25"/>
                        <a:pt x="10" y="25"/>
                      </a:cubicBezTo>
                      <a:lnTo>
                        <a:pt x="10" y="23"/>
                      </a:lnTo>
                      <a:close/>
                      <a:moveTo>
                        <a:pt x="20" y="23"/>
                      </a:moveTo>
                      <a:cubicBezTo>
                        <a:pt x="37" y="23"/>
                        <a:pt x="54" y="22"/>
                        <a:pt x="62" y="16"/>
                      </a:cubicBezTo>
                      <a:lnTo>
                        <a:pt x="64" y="18"/>
                      </a:lnTo>
                      <a:cubicBezTo>
                        <a:pt x="55" y="24"/>
                        <a:pt x="38" y="25"/>
                        <a:pt x="20" y="25"/>
                      </a:cubicBezTo>
                      <a:lnTo>
                        <a:pt x="20" y="23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6"/>
                      </a:moveTo>
                      <a:lnTo>
                        <a:pt x="62" y="16"/>
                      </a:lnTo>
                      <a:lnTo>
                        <a:pt x="64" y="18"/>
                      </a:lnTo>
                      <a:lnTo>
                        <a:pt x="62" y="16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7"/>
                      </a:moveTo>
                      <a:cubicBezTo>
                        <a:pt x="63" y="16"/>
                        <a:pt x="64" y="16"/>
                        <a:pt x="66" y="15"/>
                      </a:cubicBezTo>
                      <a:lnTo>
                        <a:pt x="67" y="17"/>
                      </a:lnTo>
                      <a:cubicBezTo>
                        <a:pt x="65" y="17"/>
                        <a:pt x="64" y="18"/>
                        <a:pt x="64" y="18"/>
                      </a:cubicBezTo>
                      <a:lnTo>
                        <a:pt x="62" y="17"/>
                      </a:lnTo>
                      <a:close/>
                      <a:moveTo>
                        <a:pt x="66" y="15"/>
                      </a:moveTo>
                      <a:cubicBezTo>
                        <a:pt x="67" y="14"/>
                        <a:pt x="70" y="13"/>
                        <a:pt x="72" y="12"/>
                      </a:cubicBezTo>
                      <a:lnTo>
                        <a:pt x="73" y="14"/>
                      </a:lnTo>
                      <a:cubicBezTo>
                        <a:pt x="71" y="15"/>
                        <a:pt x="69" y="16"/>
                        <a:pt x="67" y="17"/>
                      </a:cubicBezTo>
                      <a:lnTo>
                        <a:pt x="66" y="15"/>
                      </a:lnTo>
                      <a:close/>
                      <a:moveTo>
                        <a:pt x="72" y="12"/>
                      </a:moveTo>
                      <a:cubicBezTo>
                        <a:pt x="85" y="7"/>
                        <a:pt x="109" y="0"/>
                        <a:pt x="124" y="4"/>
                      </a:cubicBezTo>
                      <a:lnTo>
                        <a:pt x="123" y="6"/>
                      </a:lnTo>
                      <a:cubicBezTo>
                        <a:pt x="109" y="2"/>
                        <a:pt x="86" y="9"/>
                        <a:pt x="73" y="14"/>
                      </a:cubicBezTo>
                      <a:lnTo>
                        <a:pt x="72" y="12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9" name="Google Shape;2379;p237"/>
                <p:cNvSpPr/>
                <p:nvPr/>
              </p:nvSpPr>
              <p:spPr>
                <a:xfrm>
                  <a:off x="2075" y="3609"/>
                  <a:ext cx="107" cy="48"/>
                </a:xfrm>
                <a:custGeom>
                  <a:rect b="b" l="l" r="r" t="t"/>
                  <a:pathLst>
                    <a:path extrusionOk="0" h="29" w="78"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6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8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cubicBezTo>
                        <a:pt x="64" y="29"/>
                        <a:pt x="46" y="21"/>
                        <a:pt x="30" y="13"/>
                      </a:cubicBezTo>
                      <a:lnTo>
                        <a:pt x="31" y="12"/>
                      </a:lnTo>
                      <a:cubicBezTo>
                        <a:pt x="47" y="19"/>
                        <a:pt x="64" y="27"/>
                        <a:pt x="78" y="26"/>
                      </a:cubicBezTo>
                      <a:lnTo>
                        <a:pt x="78" y="29"/>
                      </a:lnTo>
                      <a:close/>
                      <a:moveTo>
                        <a:pt x="30" y="13"/>
                      </a:moveTo>
                      <a:cubicBezTo>
                        <a:pt x="18" y="7"/>
                        <a:pt x="6" y="2"/>
                        <a:pt x="0" y="3"/>
                      </a:cubicBezTo>
                      <a:lnTo>
                        <a:pt x="0" y="1"/>
                      </a:lnTo>
                      <a:cubicBezTo>
                        <a:pt x="7" y="0"/>
                        <a:pt x="19" y="5"/>
                        <a:pt x="31" y="12"/>
                      </a:cubicBezTo>
                      <a:lnTo>
                        <a:pt x="30" y="13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0" name="Google Shape;2380;p237"/>
                <p:cNvSpPr/>
                <p:nvPr/>
              </p:nvSpPr>
              <p:spPr>
                <a:xfrm>
                  <a:off x="1288" y="3605"/>
                  <a:ext cx="303" cy="87"/>
                </a:xfrm>
                <a:custGeom>
                  <a:rect b="b" l="l" r="r" t="t"/>
                  <a:pathLst>
                    <a:path extrusionOk="0" h="51" w="219">
                      <a:moveTo>
                        <a:pt x="219" y="49"/>
                      </a:moveTo>
                      <a:cubicBezTo>
                        <a:pt x="211" y="51"/>
                        <a:pt x="203" y="51"/>
                        <a:pt x="195" y="50"/>
                      </a:cubicBezTo>
                      <a:lnTo>
                        <a:pt x="195" y="48"/>
                      </a:lnTo>
                      <a:cubicBezTo>
                        <a:pt x="203" y="49"/>
                        <a:pt x="211" y="49"/>
                        <a:pt x="218" y="47"/>
                      </a:cubicBezTo>
                      <a:lnTo>
                        <a:pt x="219" y="49"/>
                      </a:lnTo>
                      <a:close/>
                      <a:moveTo>
                        <a:pt x="195" y="50"/>
                      </a:moveTo>
                      <a:cubicBezTo>
                        <a:pt x="187" y="49"/>
                        <a:pt x="180" y="47"/>
                        <a:pt x="172" y="45"/>
                      </a:cubicBezTo>
                      <a:lnTo>
                        <a:pt x="173" y="43"/>
                      </a:lnTo>
                      <a:cubicBezTo>
                        <a:pt x="180" y="45"/>
                        <a:pt x="188" y="47"/>
                        <a:pt x="195" y="48"/>
                      </a:cubicBezTo>
                      <a:lnTo>
                        <a:pt x="195" y="50"/>
                      </a:lnTo>
                      <a:close/>
                      <a:moveTo>
                        <a:pt x="173" y="43"/>
                      </a:moveTo>
                      <a:lnTo>
                        <a:pt x="173" y="43"/>
                      </a:lnTo>
                      <a:lnTo>
                        <a:pt x="173" y="44"/>
                      </a:lnTo>
                      <a:lnTo>
                        <a:pt x="173" y="43"/>
                      </a:lnTo>
                      <a:close/>
                      <a:moveTo>
                        <a:pt x="172" y="45"/>
                      </a:moveTo>
                      <a:cubicBezTo>
                        <a:pt x="161" y="42"/>
                        <a:pt x="152" y="34"/>
                        <a:pt x="143" y="26"/>
                      </a:cubicBezTo>
                      <a:lnTo>
                        <a:pt x="145" y="25"/>
                      </a:lnTo>
                      <a:cubicBezTo>
                        <a:pt x="154" y="33"/>
                        <a:pt x="162" y="40"/>
                        <a:pt x="173" y="43"/>
                      </a:cubicBezTo>
                      <a:lnTo>
                        <a:pt x="172" y="45"/>
                      </a:lnTo>
                      <a:close/>
                      <a:moveTo>
                        <a:pt x="143" y="26"/>
                      </a:moveTo>
                      <a:cubicBezTo>
                        <a:pt x="131" y="15"/>
                        <a:pt x="118" y="3"/>
                        <a:pt x="97" y="3"/>
                      </a:cubicBezTo>
                      <a:lnTo>
                        <a:pt x="97" y="0"/>
                      </a:lnTo>
                      <a:cubicBezTo>
                        <a:pt x="119" y="1"/>
                        <a:pt x="132" y="13"/>
                        <a:pt x="145" y="25"/>
                      </a:cubicBezTo>
                      <a:lnTo>
                        <a:pt x="143" y="26"/>
                      </a:lnTo>
                      <a:close/>
                      <a:moveTo>
                        <a:pt x="97" y="0"/>
                      </a:moveTo>
                      <a:lnTo>
                        <a:pt x="97" y="0"/>
                      </a:lnTo>
                      <a:lnTo>
                        <a:pt x="97" y="1"/>
                      </a:lnTo>
                      <a:lnTo>
                        <a:pt x="97" y="0"/>
                      </a:lnTo>
                      <a:close/>
                      <a:moveTo>
                        <a:pt x="97" y="3"/>
                      </a:moveTo>
                      <a:cubicBezTo>
                        <a:pt x="83" y="2"/>
                        <a:pt x="71" y="8"/>
                        <a:pt x="58" y="14"/>
                      </a:cubicBezTo>
                      <a:lnTo>
                        <a:pt x="56" y="13"/>
                      </a:lnTo>
                      <a:cubicBezTo>
                        <a:pt x="70" y="6"/>
                        <a:pt x="82" y="0"/>
                        <a:pt x="97" y="0"/>
                      </a:cubicBezTo>
                      <a:lnTo>
                        <a:pt x="97" y="3"/>
                      </a:lnTo>
                      <a:close/>
                      <a:moveTo>
                        <a:pt x="58" y="14"/>
                      </a:moveTo>
                      <a:cubicBezTo>
                        <a:pt x="41" y="22"/>
                        <a:pt x="24" y="31"/>
                        <a:pt x="0" y="30"/>
                      </a:cubicBezTo>
                      <a:lnTo>
                        <a:pt x="0" y="28"/>
                      </a:lnTo>
                      <a:cubicBezTo>
                        <a:pt x="23" y="29"/>
                        <a:pt x="40" y="20"/>
                        <a:pt x="56" y="13"/>
                      </a:cubicBezTo>
                      <a:lnTo>
                        <a:pt x="58" y="14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1" name="Google Shape;2381;p237"/>
                <p:cNvSpPr/>
                <p:nvPr/>
              </p:nvSpPr>
              <p:spPr>
                <a:xfrm>
                  <a:off x="1254" y="3155"/>
                  <a:ext cx="91" cy="7"/>
                </a:xfrm>
                <a:custGeom>
                  <a:rect b="b" l="l" r="r" t="t"/>
                  <a:pathLst>
                    <a:path extrusionOk="0" h="5" w="66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2" name="Google Shape;2382;p237"/>
                <p:cNvSpPr/>
                <p:nvPr/>
              </p:nvSpPr>
              <p:spPr>
                <a:xfrm>
                  <a:off x="1254" y="3155"/>
                  <a:ext cx="91" cy="7"/>
                </a:xfrm>
                <a:custGeom>
                  <a:rect b="b" l="l" r="r" t="t"/>
                  <a:pathLst>
                    <a:path extrusionOk="0" h="5" w="66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3" name="Google Shape;2383;p237"/>
                <p:cNvSpPr/>
                <p:nvPr/>
              </p:nvSpPr>
              <p:spPr>
                <a:xfrm>
                  <a:off x="1345" y="3164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4" name="Google Shape;2384;p237"/>
                <p:cNvSpPr/>
                <p:nvPr/>
              </p:nvSpPr>
              <p:spPr>
                <a:xfrm>
                  <a:off x="1345" y="3164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5" name="Google Shape;2385;p237"/>
                <p:cNvSpPr/>
                <p:nvPr/>
              </p:nvSpPr>
              <p:spPr>
                <a:xfrm>
                  <a:off x="1230" y="3287"/>
                  <a:ext cx="138" cy="15"/>
                </a:xfrm>
                <a:custGeom>
                  <a:rect b="b" l="l" r="r" t="t"/>
                  <a:pathLst>
                    <a:path extrusionOk="0" h="9" w="100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6" name="Google Shape;2386;p237"/>
                <p:cNvSpPr/>
                <p:nvPr/>
              </p:nvSpPr>
              <p:spPr>
                <a:xfrm>
                  <a:off x="1230" y="3287"/>
                  <a:ext cx="138" cy="15"/>
                </a:xfrm>
                <a:custGeom>
                  <a:rect b="b" l="l" r="r" t="t"/>
                  <a:pathLst>
                    <a:path extrusionOk="0" h="9" w="100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7" name="Google Shape;2387;p237"/>
                <p:cNvSpPr/>
                <p:nvPr/>
              </p:nvSpPr>
              <p:spPr>
                <a:xfrm>
                  <a:off x="1085" y="3327"/>
                  <a:ext cx="175" cy="16"/>
                </a:xfrm>
                <a:custGeom>
                  <a:rect b="b" l="l" r="r" t="t"/>
                  <a:pathLst>
                    <a:path extrusionOk="0" h="10" w="127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8" name="Google Shape;2388;p237"/>
                <p:cNvSpPr/>
                <p:nvPr/>
              </p:nvSpPr>
              <p:spPr>
                <a:xfrm>
                  <a:off x="1085" y="3327"/>
                  <a:ext cx="175" cy="16"/>
                </a:xfrm>
                <a:custGeom>
                  <a:rect b="b" l="l" r="r" t="t"/>
                  <a:pathLst>
                    <a:path extrusionOk="0" h="10" w="127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9" name="Google Shape;2389;p237"/>
                <p:cNvSpPr/>
                <p:nvPr/>
              </p:nvSpPr>
              <p:spPr>
                <a:xfrm>
                  <a:off x="1405" y="3220"/>
                  <a:ext cx="187" cy="18"/>
                </a:xfrm>
                <a:custGeom>
                  <a:rect b="b" l="l" r="r" t="t"/>
                  <a:pathLst>
                    <a:path extrusionOk="0" h="11" w="136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0" name="Google Shape;2390;p237"/>
                <p:cNvSpPr/>
                <p:nvPr/>
              </p:nvSpPr>
              <p:spPr>
                <a:xfrm>
                  <a:off x="1405" y="3220"/>
                  <a:ext cx="187" cy="18"/>
                </a:xfrm>
                <a:custGeom>
                  <a:rect b="b" l="l" r="r" t="t"/>
                  <a:pathLst>
                    <a:path extrusionOk="0" h="11" w="136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1" name="Google Shape;2391;p237"/>
                <p:cNvSpPr/>
                <p:nvPr/>
              </p:nvSpPr>
              <p:spPr>
                <a:xfrm>
                  <a:off x="1570" y="3097"/>
                  <a:ext cx="165" cy="22"/>
                </a:xfrm>
                <a:custGeom>
                  <a:rect b="b" l="l" r="r" t="t"/>
                  <a:pathLst>
                    <a:path extrusionOk="0" h="13" w="120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  <a:lnTo>
                        <a:pt x="120" y="1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2" name="Google Shape;2392;p237"/>
                <p:cNvSpPr/>
                <p:nvPr/>
              </p:nvSpPr>
              <p:spPr>
                <a:xfrm>
                  <a:off x="1570" y="3097"/>
                  <a:ext cx="165" cy="22"/>
                </a:xfrm>
                <a:custGeom>
                  <a:rect b="b" l="l" r="r" t="t"/>
                  <a:pathLst>
                    <a:path extrusionOk="0" h="13" w="120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3" name="Google Shape;2393;p237"/>
                <p:cNvSpPr/>
                <p:nvPr/>
              </p:nvSpPr>
              <p:spPr>
                <a:xfrm>
                  <a:off x="1398" y="3356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4" name="Google Shape;2394;p237"/>
                <p:cNvSpPr/>
                <p:nvPr/>
              </p:nvSpPr>
              <p:spPr>
                <a:xfrm>
                  <a:off x="1398" y="3356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5" name="Google Shape;2395;p237"/>
                <p:cNvSpPr/>
                <p:nvPr/>
              </p:nvSpPr>
              <p:spPr>
                <a:xfrm>
                  <a:off x="1128" y="3244"/>
                  <a:ext cx="43" cy="9"/>
                </a:xfrm>
                <a:custGeom>
                  <a:rect b="b" l="l" r="r" t="t"/>
                  <a:pathLst>
                    <a:path extrusionOk="0" h="6" w="32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6" name="Google Shape;2396;p237"/>
                <p:cNvSpPr/>
                <p:nvPr/>
              </p:nvSpPr>
              <p:spPr>
                <a:xfrm>
                  <a:off x="1128" y="3244"/>
                  <a:ext cx="43" cy="9"/>
                </a:xfrm>
                <a:custGeom>
                  <a:rect b="b" l="l" r="r" t="t"/>
                  <a:pathLst>
                    <a:path extrusionOk="0" h="6" w="32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7" name="Google Shape;2397;p237"/>
                <p:cNvSpPr/>
                <p:nvPr/>
              </p:nvSpPr>
              <p:spPr>
                <a:xfrm>
                  <a:off x="1201" y="3116"/>
                  <a:ext cx="82" cy="17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8" name="Google Shape;2398;p237"/>
                <p:cNvSpPr/>
                <p:nvPr/>
              </p:nvSpPr>
              <p:spPr>
                <a:xfrm>
                  <a:off x="1201" y="3116"/>
                  <a:ext cx="82" cy="17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9" name="Google Shape;2399;p237"/>
                <p:cNvSpPr/>
                <p:nvPr/>
              </p:nvSpPr>
              <p:spPr>
                <a:xfrm>
                  <a:off x="1488" y="3175"/>
                  <a:ext cx="244" cy="17"/>
                </a:xfrm>
                <a:custGeom>
                  <a:rect b="b" l="l" r="r" t="t"/>
                  <a:pathLst>
                    <a:path extrusionOk="0" h="10" w="177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  <a:lnTo>
                        <a:pt x="177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0" name="Google Shape;2400;p237"/>
                <p:cNvSpPr/>
                <p:nvPr/>
              </p:nvSpPr>
              <p:spPr>
                <a:xfrm>
                  <a:off x="1488" y="3175"/>
                  <a:ext cx="244" cy="17"/>
                </a:xfrm>
                <a:custGeom>
                  <a:rect b="b" l="l" r="r" t="t"/>
                  <a:pathLst>
                    <a:path extrusionOk="0" h="10" w="177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1" name="Google Shape;2401;p237"/>
                <p:cNvSpPr/>
                <p:nvPr/>
              </p:nvSpPr>
              <p:spPr>
                <a:xfrm>
                  <a:off x="1288" y="3209"/>
                  <a:ext cx="59" cy="13"/>
                </a:xfrm>
                <a:custGeom>
                  <a:rect b="b" l="l" r="r" t="t"/>
                  <a:pathLst>
                    <a:path extrusionOk="0" h="8" w="43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2" name="Google Shape;2402;p237"/>
                <p:cNvSpPr/>
                <p:nvPr/>
              </p:nvSpPr>
              <p:spPr>
                <a:xfrm>
                  <a:off x="1288" y="3209"/>
                  <a:ext cx="59" cy="13"/>
                </a:xfrm>
                <a:custGeom>
                  <a:rect b="b" l="l" r="r" t="t"/>
                  <a:pathLst>
                    <a:path extrusionOk="0" h="8" w="43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3" name="Google Shape;2403;p237"/>
                <p:cNvSpPr/>
                <p:nvPr/>
              </p:nvSpPr>
              <p:spPr>
                <a:xfrm>
                  <a:off x="1534" y="3271"/>
                  <a:ext cx="88" cy="11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4" name="Google Shape;2404;p237"/>
                <p:cNvSpPr/>
                <p:nvPr/>
              </p:nvSpPr>
              <p:spPr>
                <a:xfrm>
                  <a:off x="1534" y="3271"/>
                  <a:ext cx="88" cy="11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5" name="Google Shape;2405;p237"/>
                <p:cNvSpPr/>
                <p:nvPr/>
              </p:nvSpPr>
              <p:spPr>
                <a:xfrm>
                  <a:off x="1281" y="3068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6" name="Google Shape;2406;p237"/>
                <p:cNvSpPr/>
                <p:nvPr/>
              </p:nvSpPr>
              <p:spPr>
                <a:xfrm>
                  <a:off x="1281" y="3068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7" name="Google Shape;2407;p237"/>
                <p:cNvSpPr/>
                <p:nvPr/>
              </p:nvSpPr>
              <p:spPr>
                <a:xfrm>
                  <a:off x="1399" y="3113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8" name="Google Shape;2408;p237"/>
                <p:cNvSpPr/>
                <p:nvPr/>
              </p:nvSpPr>
              <p:spPr>
                <a:xfrm>
                  <a:off x="1399" y="3113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9" name="Google Shape;2409;p237"/>
                <p:cNvSpPr/>
                <p:nvPr/>
              </p:nvSpPr>
              <p:spPr>
                <a:xfrm>
                  <a:off x="1160" y="3165"/>
                  <a:ext cx="59" cy="22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8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0" name="Google Shape;2410;p237"/>
                <p:cNvSpPr/>
                <p:nvPr/>
              </p:nvSpPr>
              <p:spPr>
                <a:xfrm>
                  <a:off x="1287" y="3302"/>
                  <a:ext cx="197" cy="16"/>
                </a:xfrm>
                <a:custGeom>
                  <a:rect b="b" l="l" r="r" t="t"/>
                  <a:pathLst>
                    <a:path extrusionOk="0" h="10" w="143">
                      <a:moveTo>
                        <a:pt x="143" y="0"/>
                      </a:moveTo>
                      <a:cubicBezTo>
                        <a:pt x="124" y="7"/>
                        <a:pt x="106" y="9"/>
                        <a:pt x="98" y="3"/>
                      </a:cubicBezTo>
                      <a:cubicBezTo>
                        <a:pt x="96" y="3"/>
                        <a:pt x="93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10"/>
                        <a:pt x="22" y="8"/>
                      </a:cubicBezTo>
                      <a:cubicBezTo>
                        <a:pt x="16" y="7"/>
                        <a:pt x="9" y="7"/>
                        <a:pt x="3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1" name="Google Shape;2411;p237"/>
                <p:cNvSpPr/>
                <p:nvPr/>
              </p:nvSpPr>
              <p:spPr>
                <a:xfrm>
                  <a:off x="1359" y="3255"/>
                  <a:ext cx="52" cy="7"/>
                </a:xfrm>
                <a:custGeom>
                  <a:rect b="b" l="l" r="r" t="t"/>
                  <a:pathLst>
                    <a:path extrusionOk="0" h="5" w="38">
                      <a:moveTo>
                        <a:pt x="0" y="2"/>
                      </a:moveTo>
                      <a:cubicBezTo>
                        <a:pt x="7" y="1"/>
                        <a:pt x="16" y="0"/>
                        <a:pt x="18" y="1"/>
                      </a:cubicBezTo>
                      <a:cubicBezTo>
                        <a:pt x="22" y="4"/>
                        <a:pt x="29" y="5"/>
                        <a:pt x="38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2" name="Google Shape;2412;p237"/>
                <p:cNvSpPr/>
                <p:nvPr/>
              </p:nvSpPr>
              <p:spPr>
                <a:xfrm>
                  <a:off x="1427" y="3283"/>
                  <a:ext cx="60" cy="11"/>
                </a:xfrm>
                <a:custGeom>
                  <a:rect b="b" l="l" r="r" t="t"/>
                  <a:pathLst>
                    <a:path extrusionOk="0" h="7" w="44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3" name="Google Shape;2413;p237"/>
                <p:cNvSpPr/>
                <p:nvPr/>
              </p:nvSpPr>
              <p:spPr>
                <a:xfrm>
                  <a:off x="1179" y="3254"/>
                  <a:ext cx="56" cy="12"/>
                </a:xfrm>
                <a:custGeom>
                  <a:rect b="b" l="l" r="r" t="t"/>
                  <a:pathLst>
                    <a:path extrusionOk="0" h="8" w="41">
                      <a:moveTo>
                        <a:pt x="41" y="7"/>
                      </a:moveTo>
                      <a:cubicBezTo>
                        <a:pt x="23" y="8"/>
                        <a:pt x="10" y="5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4" name="Google Shape;2414;p237"/>
                <p:cNvSpPr/>
                <p:nvPr/>
              </p:nvSpPr>
              <p:spPr>
                <a:xfrm>
                  <a:off x="1145" y="3308"/>
                  <a:ext cx="105" cy="10"/>
                </a:xfrm>
                <a:custGeom>
                  <a:rect b="b" l="l" r="r" t="t"/>
                  <a:pathLst>
                    <a:path extrusionOk="0" h="7" w="76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6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5" name="Google Shape;2415;p237"/>
                <p:cNvSpPr/>
                <p:nvPr/>
              </p:nvSpPr>
              <p:spPr>
                <a:xfrm>
                  <a:off x="1414" y="3188"/>
                  <a:ext cx="172" cy="13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6" name="Google Shape;2416;p237"/>
                <p:cNvSpPr/>
                <p:nvPr/>
              </p:nvSpPr>
              <p:spPr>
                <a:xfrm>
                  <a:off x="1350" y="3134"/>
                  <a:ext cx="127" cy="26"/>
                </a:xfrm>
                <a:custGeom>
                  <a:rect b="b" l="l" r="r" t="t"/>
                  <a:pathLst>
                    <a:path extrusionOk="0" h="16" w="92">
                      <a:moveTo>
                        <a:pt x="92" y="16"/>
                      </a:moveTo>
                      <a:cubicBezTo>
                        <a:pt x="88" y="16"/>
                        <a:pt x="85" y="16"/>
                        <a:pt x="82" y="16"/>
                      </a:cubicBezTo>
                      <a:cubicBezTo>
                        <a:pt x="62" y="10"/>
                        <a:pt x="48" y="3"/>
                        <a:pt x="24" y="1"/>
                      </a:cubicBezTo>
                      <a:cubicBezTo>
                        <a:pt x="17" y="0"/>
                        <a:pt x="7" y="1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7" name="Google Shape;2417;p237"/>
                <p:cNvSpPr/>
                <p:nvPr/>
              </p:nvSpPr>
              <p:spPr>
                <a:xfrm>
                  <a:off x="1456" y="3086"/>
                  <a:ext cx="71" cy="14"/>
                </a:xfrm>
                <a:custGeom>
                  <a:rect b="b" l="l" r="r" t="t"/>
                  <a:pathLst>
                    <a:path extrusionOk="0" h="9" w="52">
                      <a:moveTo>
                        <a:pt x="0" y="0"/>
                      </a:moveTo>
                      <a:cubicBezTo>
                        <a:pt x="8" y="7"/>
                        <a:pt x="29" y="7"/>
                        <a:pt x="46" y="9"/>
                      </a:cubicBezTo>
                      <a:cubicBezTo>
                        <a:pt x="47" y="9"/>
                        <a:pt x="50" y="8"/>
                        <a:pt x="52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8" name="Google Shape;2418;p237"/>
                <p:cNvSpPr/>
                <p:nvPr/>
              </p:nvSpPr>
              <p:spPr>
                <a:xfrm>
                  <a:off x="1480" y="3124"/>
                  <a:ext cx="147" cy="45"/>
                </a:xfrm>
                <a:custGeom>
                  <a:rect b="b" l="l" r="r" t="t"/>
                  <a:pathLst>
                    <a:path extrusionOk="0" h="27" w="107">
                      <a:moveTo>
                        <a:pt x="107" y="0"/>
                      </a:moveTo>
                      <a:cubicBezTo>
                        <a:pt x="95" y="3"/>
                        <a:pt x="83" y="6"/>
                        <a:pt x="71" y="10"/>
                      </a:cubicBezTo>
                      <a:cubicBezTo>
                        <a:pt x="50" y="17"/>
                        <a:pt x="22" y="27"/>
                        <a:pt x="0" y="2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9" name="Google Shape;2419;p237"/>
                <p:cNvSpPr/>
                <p:nvPr/>
              </p:nvSpPr>
              <p:spPr>
                <a:xfrm>
                  <a:off x="1647" y="3172"/>
                  <a:ext cx="86" cy="6"/>
                </a:xfrm>
                <a:custGeom>
                  <a:rect b="b" l="l" r="r" t="t"/>
                  <a:pathLst>
                    <a:path extrusionOk="0" h="4" w="63">
                      <a:moveTo>
                        <a:pt x="0" y="0"/>
                      </a:moveTo>
                      <a:cubicBezTo>
                        <a:pt x="22" y="0"/>
                        <a:pt x="39" y="4"/>
                        <a:pt x="63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0" name="Google Shape;2420;p237"/>
                <p:cNvSpPr/>
                <p:nvPr/>
              </p:nvSpPr>
              <p:spPr>
                <a:xfrm>
                  <a:off x="1564" y="3238"/>
                  <a:ext cx="131" cy="29"/>
                </a:xfrm>
                <a:custGeom>
                  <a:rect b="b" l="l" r="r" t="t"/>
                  <a:pathLst>
                    <a:path extrusionOk="0" h="18" w="95">
                      <a:moveTo>
                        <a:pt x="95" y="0"/>
                      </a:moveTo>
                      <a:cubicBezTo>
                        <a:pt x="92" y="0"/>
                        <a:pt x="89" y="2"/>
                        <a:pt x="88" y="2"/>
                      </a:cubicBezTo>
                      <a:cubicBezTo>
                        <a:pt x="70" y="2"/>
                        <a:pt x="50" y="7"/>
                        <a:pt x="30" y="12"/>
                      </a:cubicBezTo>
                      <a:cubicBezTo>
                        <a:pt x="27" y="16"/>
                        <a:pt x="19" y="18"/>
                        <a:pt x="15" y="17"/>
                      </a:cubicBezTo>
                      <a:cubicBezTo>
                        <a:pt x="10" y="17"/>
                        <a:pt x="2" y="18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1" name="Google Shape;2421;p237"/>
                <p:cNvSpPr/>
                <p:nvPr/>
              </p:nvSpPr>
              <p:spPr>
                <a:xfrm>
                  <a:off x="1223" y="3225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2" name="Google Shape;2422;p237"/>
                <p:cNvSpPr/>
                <p:nvPr/>
              </p:nvSpPr>
              <p:spPr>
                <a:xfrm>
                  <a:off x="1372" y="3330"/>
                  <a:ext cx="65" cy="12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0" y="8"/>
                        <a:pt x="39" y="8"/>
                        <a:pt x="38" y="7"/>
                      </a:cubicBezTo>
                      <a:lnTo>
                        <a:pt x="38" y="6"/>
                      </a:lnTo>
                      <a:cubicBezTo>
                        <a:pt x="39" y="6"/>
                        <a:pt x="40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7"/>
                      </a:moveTo>
                      <a:lnTo>
                        <a:pt x="38" y="7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4"/>
                        <a:pt x="23" y="3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3"/>
                      </a:moveTo>
                      <a:cubicBezTo>
                        <a:pt x="17" y="1"/>
                        <a:pt x="10" y="1"/>
                        <a:pt x="2" y="2"/>
                      </a:cubicBezTo>
                      <a:lnTo>
                        <a:pt x="2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2" y="0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2"/>
                      </a:lnTo>
                      <a:cubicBezTo>
                        <a:pt x="0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3" name="Google Shape;2423;p237"/>
                <p:cNvSpPr/>
                <p:nvPr/>
              </p:nvSpPr>
              <p:spPr>
                <a:xfrm>
                  <a:off x="1360" y="3198"/>
                  <a:ext cx="60" cy="13"/>
                </a:xfrm>
                <a:custGeom>
                  <a:rect b="b" l="l" r="r" t="t"/>
                  <a:pathLst>
                    <a:path extrusionOk="0" h="8" w="4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4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4" name="Google Shape;2424;p237"/>
                <p:cNvSpPr/>
                <p:nvPr/>
              </p:nvSpPr>
              <p:spPr>
                <a:xfrm>
                  <a:off x="1220" y="3143"/>
                  <a:ext cx="65" cy="7"/>
                </a:xfrm>
                <a:custGeom>
                  <a:rect b="b" l="l" r="r" t="t"/>
                  <a:pathLst>
                    <a:path extrusionOk="0" h="5" w="47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3"/>
                        <a:pt x="40" y="4"/>
                      </a:cubicBezTo>
                      <a:lnTo>
                        <a:pt x="40" y="3"/>
                      </a:lnTo>
                      <a:cubicBezTo>
                        <a:pt x="43" y="2"/>
                        <a:pt x="45" y="1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0" y="4"/>
                      </a:moveTo>
                      <a:cubicBezTo>
                        <a:pt x="39" y="4"/>
                        <a:pt x="37" y="4"/>
                        <a:pt x="36" y="5"/>
                      </a:cubicBezTo>
                      <a:lnTo>
                        <a:pt x="35" y="3"/>
                      </a:lnTo>
                      <a:cubicBezTo>
                        <a:pt x="37" y="3"/>
                        <a:pt x="38" y="3"/>
                        <a:pt x="40" y="3"/>
                      </a:cubicBezTo>
                      <a:lnTo>
                        <a:pt x="40" y="4"/>
                      </a:lnTo>
                      <a:close/>
                      <a:moveTo>
                        <a:pt x="35" y="3"/>
                      </a:moveTo>
                      <a:lnTo>
                        <a:pt x="35" y="3"/>
                      </a:lnTo>
                      <a:lnTo>
                        <a:pt x="35" y="4"/>
                      </a:lnTo>
                      <a:lnTo>
                        <a:pt x="35" y="3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3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5" y="3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cubicBezTo>
                        <a:pt x="30" y="5"/>
                        <a:pt x="30" y="5"/>
                        <a:pt x="30" y="5"/>
                      </a:cubicBezTo>
                      <a:lnTo>
                        <a:pt x="30" y="4"/>
                      </a:lnTo>
                      <a:cubicBezTo>
                        <a:pt x="30" y="4"/>
                        <a:pt x="31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30" y="5"/>
                      </a:moveTo>
                      <a:cubicBezTo>
                        <a:pt x="29" y="5"/>
                        <a:pt x="28" y="5"/>
                        <a:pt x="27" y="4"/>
                      </a:cubicBezTo>
                      <a:lnTo>
                        <a:pt x="27" y="3"/>
                      </a:lnTo>
                      <a:cubicBezTo>
                        <a:pt x="28" y="3"/>
                        <a:pt x="29" y="3"/>
                        <a:pt x="30" y="4"/>
                      </a:cubicBezTo>
                      <a:lnTo>
                        <a:pt x="30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7" y="4"/>
                      </a:moveTo>
                      <a:cubicBezTo>
                        <a:pt x="25" y="4"/>
                        <a:pt x="24" y="4"/>
                        <a:pt x="23" y="4"/>
                      </a:cubicBezTo>
                      <a:lnTo>
                        <a:pt x="23" y="2"/>
                      </a:lnTo>
                      <a:cubicBezTo>
                        <a:pt x="25" y="3"/>
                        <a:pt x="26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23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9" y="0"/>
                        <a:pt x="16" y="1"/>
                        <a:pt x="23" y="2"/>
                      </a:cubicBezTo>
                      <a:lnTo>
                        <a:pt x="23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5" name="Google Shape;2425;p237"/>
                <p:cNvSpPr/>
                <p:nvPr/>
              </p:nvSpPr>
              <p:spPr>
                <a:xfrm>
                  <a:off x="1236" y="3097"/>
                  <a:ext cx="51" cy="4"/>
                </a:xfrm>
                <a:custGeom>
                  <a:rect b="b" l="l" r="r" t="t"/>
                  <a:pathLst>
                    <a:path extrusionOk="0" h="3" w="38">
                      <a:moveTo>
                        <a:pt x="1" y="0"/>
                      </a:moveTo>
                      <a:cubicBezTo>
                        <a:pt x="1" y="0"/>
                        <a:pt x="2" y="1"/>
                        <a:pt x="3" y="1"/>
                      </a:cubicBezTo>
                      <a:lnTo>
                        <a:pt x="2" y="2"/>
                      </a:lnTo>
                      <a:cubicBezTo>
                        <a:pt x="1" y="2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1"/>
                      </a:moveTo>
                      <a:cubicBezTo>
                        <a:pt x="4" y="1"/>
                        <a:pt x="5" y="2"/>
                        <a:pt x="6" y="1"/>
                      </a:cubicBezTo>
                      <a:lnTo>
                        <a:pt x="6" y="3"/>
                      </a:lnTo>
                      <a:cubicBezTo>
                        <a:pt x="4" y="3"/>
                        <a:pt x="3" y="2"/>
                        <a:pt x="2" y="2"/>
                      </a:cubicBezTo>
                      <a:lnTo>
                        <a:pt x="3" y="1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6" y="1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8" y="3"/>
                      </a:lnTo>
                      <a:cubicBezTo>
                        <a:pt x="15" y="2"/>
                        <a:pt x="11" y="2"/>
                        <a:pt x="6" y="3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4" y="2"/>
                        <a:pt x="30" y="2"/>
                        <a:pt x="38" y="0"/>
                      </a:cubicBezTo>
                      <a:lnTo>
                        <a:pt x="38" y="1"/>
                      </a:lnTo>
                      <a:cubicBezTo>
                        <a:pt x="30" y="3"/>
                        <a:pt x="24" y="3"/>
                        <a:pt x="18" y="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6" name="Google Shape;2426;p237"/>
                <p:cNvSpPr/>
                <p:nvPr/>
              </p:nvSpPr>
              <p:spPr>
                <a:xfrm>
                  <a:off x="1406" y="3066"/>
                  <a:ext cx="99" cy="19"/>
                </a:xfrm>
                <a:custGeom>
                  <a:rect b="b" l="l" r="r" t="t"/>
                  <a:pathLst>
                    <a:path extrusionOk="0" h="11" w="72">
                      <a:moveTo>
                        <a:pt x="1" y="9"/>
                      </a:moveTo>
                      <a:lnTo>
                        <a:pt x="1" y="9"/>
                      </a:lnTo>
                      <a:lnTo>
                        <a:pt x="0" y="10"/>
                      </a:ln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cubicBezTo>
                        <a:pt x="3" y="9"/>
                        <a:pt x="7" y="9"/>
                        <a:pt x="11" y="9"/>
                      </a:cubicBezTo>
                      <a:lnTo>
                        <a:pt x="12" y="10"/>
                      </a:lnTo>
                      <a:cubicBezTo>
                        <a:pt x="7" y="10"/>
                        <a:pt x="3" y="11"/>
                        <a:pt x="0" y="10"/>
                      </a:cubicBezTo>
                      <a:lnTo>
                        <a:pt x="1" y="9"/>
                      </a:lnTo>
                      <a:close/>
                      <a:moveTo>
                        <a:pt x="11" y="9"/>
                      </a:moveTo>
                      <a:cubicBezTo>
                        <a:pt x="14" y="8"/>
                        <a:pt x="16" y="8"/>
                        <a:pt x="18" y="8"/>
                      </a:cubicBezTo>
                      <a:lnTo>
                        <a:pt x="18" y="9"/>
                      </a:lnTo>
                      <a:cubicBezTo>
                        <a:pt x="16" y="9"/>
                        <a:pt x="14" y="10"/>
                        <a:pt x="12" y="10"/>
                      </a:cubicBezTo>
                      <a:lnTo>
                        <a:pt x="11" y="9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9"/>
                      </a:moveTo>
                      <a:lnTo>
                        <a:pt x="18" y="9"/>
                      </a:lnTo>
                      <a:close/>
                      <a:moveTo>
                        <a:pt x="18" y="8"/>
                      </a:moveTo>
                      <a:cubicBezTo>
                        <a:pt x="27" y="8"/>
                        <a:pt x="37" y="6"/>
                        <a:pt x="47" y="4"/>
                      </a:cubicBezTo>
                      <a:lnTo>
                        <a:pt x="47" y="5"/>
                      </a:lnTo>
                      <a:cubicBezTo>
                        <a:pt x="37" y="7"/>
                        <a:pt x="27" y="10"/>
                        <a:pt x="18" y="9"/>
                      </a:cubicBezTo>
                      <a:lnTo>
                        <a:pt x="18" y="8"/>
                      </a:lnTo>
                      <a:close/>
                      <a:moveTo>
                        <a:pt x="47" y="4"/>
                      </a:moveTo>
                      <a:cubicBezTo>
                        <a:pt x="55" y="2"/>
                        <a:pt x="64" y="0"/>
                        <a:pt x="71" y="0"/>
                      </a:cubicBezTo>
                      <a:lnTo>
                        <a:pt x="72" y="1"/>
                      </a:lnTo>
                      <a:cubicBezTo>
                        <a:pt x="64" y="1"/>
                        <a:pt x="56" y="3"/>
                        <a:pt x="47" y="5"/>
                      </a:cubicBezTo>
                      <a:lnTo>
                        <a:pt x="47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7" name="Google Shape;2427;p237"/>
                <p:cNvSpPr/>
                <p:nvPr/>
              </p:nvSpPr>
              <p:spPr>
                <a:xfrm>
                  <a:off x="1533" y="3086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3" y="1"/>
                        <a:pt x="6" y="1"/>
                        <a:pt x="10" y="1"/>
                      </a:cubicBezTo>
                      <a:lnTo>
                        <a:pt x="10" y="3"/>
                      </a:lnTo>
                      <a:cubicBezTo>
                        <a:pt x="6" y="2"/>
                        <a:pt x="2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1"/>
                      </a:moveTo>
                      <a:cubicBezTo>
                        <a:pt x="13" y="1"/>
                        <a:pt x="15" y="1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2" y="3"/>
                        <a:pt x="10" y="3"/>
                      </a:cubicBezTo>
                      <a:lnTo>
                        <a:pt x="10" y="1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8" y="2"/>
                        <a:pt x="19" y="3"/>
                        <a:pt x="19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7" y="2"/>
                      </a:lnTo>
                      <a:close/>
                      <a:moveTo>
                        <a:pt x="19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19" y="3"/>
                      </a:lnTo>
                      <a:close/>
                      <a:moveTo>
                        <a:pt x="22" y="3"/>
                      </a:moveTo>
                      <a:cubicBezTo>
                        <a:pt x="26" y="3"/>
                        <a:pt x="31" y="3"/>
                        <a:pt x="37" y="2"/>
                      </a:cubicBezTo>
                      <a:lnTo>
                        <a:pt x="37" y="3"/>
                      </a:lnTo>
                      <a:cubicBezTo>
                        <a:pt x="31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8" name="Google Shape;2428;p237"/>
                <p:cNvSpPr/>
                <p:nvPr/>
              </p:nvSpPr>
              <p:spPr>
                <a:xfrm>
                  <a:off x="1551" y="3105"/>
                  <a:ext cx="57" cy="15"/>
                </a:xfrm>
                <a:custGeom>
                  <a:rect b="b" l="l" r="r" t="t"/>
                  <a:pathLst>
                    <a:path extrusionOk="0" h="9" w="42"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2" y="7"/>
                      </a:lnTo>
                      <a:lnTo>
                        <a:pt x="42" y="9"/>
                      </a:lnTo>
                      <a:close/>
                      <a:moveTo>
                        <a:pt x="42" y="7"/>
                      </a:moveTo>
                      <a:lnTo>
                        <a:pt x="42" y="7"/>
                      </a:lnTo>
                      <a:lnTo>
                        <a:pt x="42" y="8"/>
                      </a:lnTo>
                      <a:lnTo>
                        <a:pt x="42" y="7"/>
                      </a:lnTo>
                      <a:close/>
                      <a:moveTo>
                        <a:pt x="42" y="9"/>
                      </a:moveTo>
                      <a:cubicBezTo>
                        <a:pt x="40" y="8"/>
                        <a:pt x="38" y="8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0" y="7"/>
                        <a:pt x="42" y="7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3" y="8"/>
                        <a:pt x="31" y="8"/>
                        <a:pt x="29" y="7"/>
                      </a:cubicBezTo>
                      <a:lnTo>
                        <a:pt x="30" y="6"/>
                      </a:lnTo>
                      <a:cubicBezTo>
                        <a:pt x="31" y="7"/>
                        <a:pt x="33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29" y="7"/>
                      </a:moveTo>
                      <a:lnTo>
                        <a:pt x="29" y="7"/>
                      </a:lnTo>
                      <a:close/>
                      <a:moveTo>
                        <a:pt x="29" y="7"/>
                      </a:moveTo>
                      <a:cubicBezTo>
                        <a:pt x="16" y="4"/>
                        <a:pt x="12" y="2"/>
                        <a:pt x="12" y="1"/>
                      </a:cubicBezTo>
                      <a:lnTo>
                        <a:pt x="14" y="1"/>
                      </a:lnTo>
                      <a:cubicBezTo>
                        <a:pt x="14" y="2"/>
                        <a:pt x="17" y="3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12" y="1"/>
                      </a:moveTo>
                      <a:cubicBezTo>
                        <a:pt x="13" y="0"/>
                        <a:pt x="16" y="0"/>
                        <a:pt x="18" y="0"/>
                      </a:cubicBezTo>
                      <a:lnTo>
                        <a:pt x="18" y="1"/>
                      </a:lnTo>
                      <a:cubicBezTo>
                        <a:pt x="16" y="1"/>
                        <a:pt x="14" y="1"/>
                        <a:pt x="14" y="1"/>
                      </a:cubicBezTo>
                      <a:lnTo>
                        <a:pt x="12" y="1"/>
                      </a:lnTo>
                      <a:close/>
                      <a:moveTo>
                        <a:pt x="18" y="0"/>
                      </a:moveTo>
                      <a:cubicBezTo>
                        <a:pt x="21" y="0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0" y="2"/>
                        <a:pt x="18" y="1"/>
                      </a:cubicBezTo>
                      <a:lnTo>
                        <a:pt x="18" y="0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3" y="2"/>
                      </a:lnTo>
                      <a:lnTo>
                        <a:pt x="24" y="2"/>
                      </a:lnTo>
                      <a:close/>
                      <a:moveTo>
                        <a:pt x="24" y="2"/>
                      </a:moveTo>
                      <a:cubicBezTo>
                        <a:pt x="24" y="2"/>
                        <a:pt x="20" y="3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2"/>
                        <a:pt x="6" y="2"/>
                      </a:cubicBezTo>
                      <a:lnTo>
                        <a:pt x="7" y="1"/>
                      </a:lnTo>
                      <a:cubicBezTo>
                        <a:pt x="7" y="1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5" y="2"/>
                      </a:cubicBezTo>
                      <a:lnTo>
                        <a:pt x="6" y="1"/>
                      </a:lnTo>
                      <a:cubicBezTo>
                        <a:pt x="6" y="1"/>
                        <a:pt x="6" y="1"/>
                        <a:pt x="7" y="1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5" y="1"/>
                        <a:pt x="4" y="2"/>
                        <a:pt x="2" y="5"/>
                      </a:cubicBezTo>
                      <a:lnTo>
                        <a:pt x="0" y="5"/>
                      </a:lnTo>
                      <a:cubicBezTo>
                        <a:pt x="3" y="0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5"/>
                      </a:moveTo>
                      <a:lnTo>
                        <a:pt x="0" y="5"/>
                      </a:lnTo>
                      <a:lnTo>
                        <a:pt x="1" y="5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1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1" y="5"/>
                      </a:cubicBez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2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2" y="5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9" name="Google Shape;2429;p237"/>
                <p:cNvSpPr/>
                <p:nvPr/>
              </p:nvSpPr>
              <p:spPr>
                <a:xfrm>
                  <a:off x="1619" y="3207"/>
                  <a:ext cx="71" cy="11"/>
                </a:xfrm>
                <a:custGeom>
                  <a:rect b="b" l="l" r="r" t="t"/>
                  <a:pathLst>
                    <a:path extrusionOk="0" h="7" w="52">
                      <a:moveTo>
                        <a:pt x="51" y="7"/>
                      </a:moveTo>
                      <a:cubicBezTo>
                        <a:pt x="50" y="6"/>
                        <a:pt x="49" y="6"/>
                        <a:pt x="48" y="6"/>
                      </a:cubicBezTo>
                      <a:lnTo>
                        <a:pt x="49" y="5"/>
                      </a:lnTo>
                      <a:cubicBezTo>
                        <a:pt x="50" y="5"/>
                        <a:pt x="51" y="5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48" y="6"/>
                      </a:moveTo>
                      <a:cubicBezTo>
                        <a:pt x="47" y="5"/>
                        <a:pt x="45" y="5"/>
                        <a:pt x="44" y="5"/>
                      </a:cubicBezTo>
                      <a:lnTo>
                        <a:pt x="44" y="3"/>
                      </a:lnTo>
                      <a:cubicBezTo>
                        <a:pt x="46" y="3"/>
                        <a:pt x="47" y="4"/>
                        <a:pt x="49" y="5"/>
                      </a:cubicBezTo>
                      <a:lnTo>
                        <a:pt x="48" y="6"/>
                      </a:lnTo>
                      <a:close/>
                      <a:moveTo>
                        <a:pt x="44" y="3"/>
                      </a:moveTo>
                      <a:lnTo>
                        <a:pt x="44" y="3"/>
                      </a:lnTo>
                      <a:lnTo>
                        <a:pt x="44" y="4"/>
                      </a:lnTo>
                      <a:lnTo>
                        <a:pt x="44" y="3"/>
                      </a:lnTo>
                      <a:close/>
                      <a:moveTo>
                        <a:pt x="44" y="5"/>
                      </a:moveTo>
                      <a:cubicBezTo>
                        <a:pt x="36" y="5"/>
                        <a:pt x="29" y="5"/>
                        <a:pt x="23" y="4"/>
                      </a:cubicBezTo>
                      <a:lnTo>
                        <a:pt x="23" y="3"/>
                      </a:lnTo>
                      <a:cubicBezTo>
                        <a:pt x="29" y="4"/>
                        <a:pt x="36" y="4"/>
                        <a:pt x="44" y="3"/>
                      </a:cubicBezTo>
                      <a:lnTo>
                        <a:pt x="44" y="5"/>
                      </a:lnTo>
                      <a:close/>
                      <a:moveTo>
                        <a:pt x="23" y="4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5" y="2"/>
                      </a:lnTo>
                      <a:cubicBezTo>
                        <a:pt x="18" y="3"/>
                        <a:pt x="20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4" y="4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2" y="3"/>
                      </a:moveTo>
                      <a:cubicBezTo>
                        <a:pt x="11" y="2"/>
                        <a:pt x="9" y="2"/>
                        <a:pt x="7" y="2"/>
                      </a:cubicBezTo>
                      <a:lnTo>
                        <a:pt x="6" y="1"/>
                      </a:lnTo>
                      <a:cubicBezTo>
                        <a:pt x="9" y="0"/>
                        <a:pt x="11" y="1"/>
                        <a:pt x="13" y="2"/>
                      </a:cubicBezTo>
                      <a:lnTo>
                        <a:pt x="12" y="3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1"/>
                        <a:pt x="6" y="1"/>
                      </a:cubicBezTo>
                      <a:lnTo>
                        <a:pt x="7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0" name="Google Shape;2430;p237"/>
                <p:cNvSpPr/>
                <p:nvPr/>
              </p:nvSpPr>
              <p:spPr>
                <a:xfrm>
                  <a:off x="1497" y="3313"/>
                  <a:ext cx="84" cy="35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7" y="10"/>
                        <a:pt x="15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1" name="Google Shape;2431;p237"/>
                <p:cNvSpPr/>
                <p:nvPr/>
              </p:nvSpPr>
              <p:spPr>
                <a:xfrm>
                  <a:off x="1085" y="3354"/>
                  <a:ext cx="106" cy="36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8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15" y="8"/>
                      </a:lnTo>
                      <a:lnTo>
                        <a:pt x="16" y="8"/>
                      </a:lnTo>
                      <a:close/>
                      <a:moveTo>
                        <a:pt x="16" y="8"/>
                      </a:moveTo>
                      <a:cubicBezTo>
                        <a:pt x="20" y="12"/>
                        <a:pt x="25" y="17"/>
                        <a:pt x="33" y="18"/>
                      </a:cubicBezTo>
                      <a:lnTo>
                        <a:pt x="33" y="19"/>
                      </a:lnTo>
                      <a:cubicBezTo>
                        <a:pt x="24" y="18"/>
                        <a:pt x="19" y="13"/>
                        <a:pt x="15" y="8"/>
                      </a:cubicBezTo>
                      <a:lnTo>
                        <a:pt x="16" y="8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6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5"/>
                        <a:pt x="74" y="15"/>
                        <a:pt x="76" y="14"/>
                      </a:cubicBezTo>
                      <a:lnTo>
                        <a:pt x="77" y="15"/>
                      </a:lnTo>
                      <a:cubicBezTo>
                        <a:pt x="74" y="16"/>
                        <a:pt x="73" y="16"/>
                        <a:pt x="72" y="16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2" name="Google Shape;2432;p237"/>
                <p:cNvSpPr/>
                <p:nvPr/>
              </p:nvSpPr>
              <p:spPr>
                <a:xfrm>
                  <a:off x="1061" y="3262"/>
                  <a:ext cx="78" cy="9"/>
                </a:xfrm>
                <a:custGeom>
                  <a:rect b="b" l="l" r="r" t="t"/>
                  <a:pathLst>
                    <a:path extrusionOk="0" h="6" w="57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9" y="1"/>
                        <a:pt x="19" y="1"/>
                        <a:pt x="28" y="1"/>
                      </a:cubicBezTo>
                      <a:lnTo>
                        <a:pt x="28" y="2"/>
                      </a:lnTo>
                      <a:cubicBezTo>
                        <a:pt x="19" y="2"/>
                        <a:pt x="9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8" y="1"/>
                      </a:moveTo>
                      <a:cubicBezTo>
                        <a:pt x="36" y="1"/>
                        <a:pt x="43" y="1"/>
                        <a:pt x="51" y="2"/>
                      </a:cubicBezTo>
                      <a:lnTo>
                        <a:pt x="50" y="3"/>
                      </a:lnTo>
                      <a:cubicBezTo>
                        <a:pt x="43" y="3"/>
                        <a:pt x="36" y="3"/>
                        <a:pt x="28" y="2"/>
                      </a:cubicBezTo>
                      <a:lnTo>
                        <a:pt x="28" y="1"/>
                      </a:lnTo>
                      <a:close/>
                      <a:moveTo>
                        <a:pt x="51" y="2"/>
                      </a:moveTo>
                      <a:lnTo>
                        <a:pt x="51" y="2"/>
                      </a:lnTo>
                      <a:lnTo>
                        <a:pt x="50" y="3"/>
                      </a:lnTo>
                      <a:lnTo>
                        <a:pt x="51" y="2"/>
                      </a:lnTo>
                      <a:close/>
                      <a:moveTo>
                        <a:pt x="51" y="2"/>
                      </a:moveTo>
                      <a:cubicBezTo>
                        <a:pt x="52" y="2"/>
                        <a:pt x="53" y="3"/>
                        <a:pt x="54" y="4"/>
                      </a:cubicBezTo>
                      <a:lnTo>
                        <a:pt x="53" y="5"/>
                      </a:lnTo>
                      <a:cubicBezTo>
                        <a:pt x="52" y="4"/>
                        <a:pt x="51" y="3"/>
                        <a:pt x="50" y="3"/>
                      </a:cubicBezTo>
                      <a:lnTo>
                        <a:pt x="51" y="2"/>
                      </a:lnTo>
                      <a:close/>
                      <a:moveTo>
                        <a:pt x="53" y="5"/>
                      </a:moveTo>
                      <a:lnTo>
                        <a:pt x="53" y="5"/>
                      </a:lnTo>
                      <a:lnTo>
                        <a:pt x="53" y="4"/>
                      </a:lnTo>
                      <a:lnTo>
                        <a:pt x="53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4" y="5"/>
                      </a:lnTo>
                      <a:cubicBezTo>
                        <a:pt x="54" y="5"/>
                        <a:pt x="53" y="5"/>
                        <a:pt x="53" y="5"/>
                      </a:cubicBezTo>
                      <a:lnTo>
                        <a:pt x="54" y="4"/>
                      </a:lnTo>
                      <a:close/>
                      <a:moveTo>
                        <a:pt x="55" y="5"/>
                      </a:moveTo>
                      <a:lnTo>
                        <a:pt x="54" y="6"/>
                      </a:lnTo>
                      <a:lnTo>
                        <a:pt x="54" y="5"/>
                      </a:lnTo>
                      <a:lnTo>
                        <a:pt x="55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6" y="5"/>
                      </a:lnTo>
                      <a:cubicBezTo>
                        <a:pt x="56" y="5"/>
                        <a:pt x="55" y="5"/>
                        <a:pt x="55" y="5"/>
                      </a:cubicBezTo>
                      <a:lnTo>
                        <a:pt x="54" y="4"/>
                      </a:lnTo>
                      <a:close/>
                      <a:moveTo>
                        <a:pt x="55" y="4"/>
                      </a:moveTo>
                      <a:cubicBezTo>
                        <a:pt x="55" y="4"/>
                        <a:pt x="56" y="3"/>
                        <a:pt x="56" y="3"/>
                      </a:cubicBezTo>
                      <a:lnTo>
                        <a:pt x="57" y="4"/>
                      </a:lnTo>
                      <a:cubicBezTo>
                        <a:pt x="56" y="5"/>
                        <a:pt x="56" y="5"/>
                        <a:pt x="56" y="5"/>
                      </a:cubicBezTo>
                      <a:lnTo>
                        <a:pt x="55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3" name="Google Shape;2433;p237"/>
                <p:cNvSpPr/>
                <p:nvPr/>
              </p:nvSpPr>
              <p:spPr>
                <a:xfrm>
                  <a:off x="1271" y="3268"/>
                  <a:ext cx="63" cy="5"/>
                </a:xfrm>
                <a:custGeom>
                  <a:rect b="b" l="l" r="r" t="t"/>
                  <a:pathLst>
                    <a:path extrusionOk="0" h="4" w="46">
                      <a:moveTo>
                        <a:pt x="0" y="0"/>
                      </a:moveTo>
                      <a:cubicBezTo>
                        <a:pt x="6" y="0"/>
                        <a:pt x="11" y="0"/>
                        <a:pt x="16" y="1"/>
                      </a:cubicBezTo>
                      <a:lnTo>
                        <a:pt x="16" y="2"/>
                      </a:lnTo>
                      <a:cubicBezTo>
                        <a:pt x="11" y="2"/>
                        <a:pt x="6" y="1"/>
                        <a:pt x="0" y="1"/>
                      </a:cubicBezTo>
                      <a:lnTo>
                        <a:pt x="0" y="0"/>
                      </a:lnTo>
                      <a:close/>
                      <a:moveTo>
                        <a:pt x="16" y="1"/>
                      </a:moveTo>
                      <a:cubicBezTo>
                        <a:pt x="25" y="2"/>
                        <a:pt x="34" y="3"/>
                        <a:pt x="45" y="0"/>
                      </a:cubicBezTo>
                      <a:lnTo>
                        <a:pt x="46" y="1"/>
                      </a:lnTo>
                      <a:cubicBezTo>
                        <a:pt x="34" y="4"/>
                        <a:pt x="25" y="3"/>
                        <a:pt x="16" y="2"/>
                      </a:cubicBezTo>
                      <a:lnTo>
                        <a:pt x="1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4" name="Google Shape;2434;p237"/>
                <p:cNvSpPr/>
                <p:nvPr/>
              </p:nvSpPr>
              <p:spPr>
                <a:xfrm>
                  <a:off x="1354" y="3153"/>
                  <a:ext cx="51" cy="6"/>
                </a:xfrm>
                <a:custGeom>
                  <a:rect b="b" l="l" r="r" t="t"/>
                  <a:pathLst>
                    <a:path extrusionOk="0" h="4" w="38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8" y="2"/>
                      </a:moveTo>
                      <a:lnTo>
                        <a:pt x="38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8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lnTo>
                        <a:pt x="37" y="3"/>
                      </a:lnTo>
                      <a:lnTo>
                        <a:pt x="37" y="2"/>
                      </a:ln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3"/>
                        <a:pt x="34" y="4"/>
                        <a:pt x="33" y="4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6" y="3"/>
                      </a:cubicBezTo>
                      <a:lnTo>
                        <a:pt x="26" y="1"/>
                      </a:lnTo>
                      <a:cubicBezTo>
                        <a:pt x="28" y="2"/>
                        <a:pt x="30" y="2"/>
                        <a:pt x="33" y="2"/>
                      </a:cubicBezTo>
                      <a:lnTo>
                        <a:pt x="33" y="4"/>
                      </a:lnTo>
                      <a:close/>
                      <a:moveTo>
                        <a:pt x="26" y="3"/>
                      </a:moveTo>
                      <a:cubicBezTo>
                        <a:pt x="22" y="2"/>
                        <a:pt x="19" y="1"/>
                        <a:pt x="14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1"/>
                      </a:cubicBezTo>
                      <a:lnTo>
                        <a:pt x="26" y="3"/>
                      </a:lnTo>
                      <a:close/>
                      <a:moveTo>
                        <a:pt x="14" y="2"/>
                      </a:moveTo>
                      <a:lnTo>
                        <a:pt x="14" y="2"/>
                      </a:lnTo>
                      <a:lnTo>
                        <a:pt x="14" y="1"/>
                      </a:lnTo>
                      <a:lnTo>
                        <a:pt x="14" y="2"/>
                      </a:lnTo>
                      <a:close/>
                      <a:moveTo>
                        <a:pt x="14" y="2"/>
                      </a:moveTo>
                      <a:cubicBezTo>
                        <a:pt x="12" y="2"/>
                        <a:pt x="9" y="2"/>
                        <a:pt x="7" y="2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4" y="2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2" y="2"/>
                        <a:pt x="0" y="2"/>
                      </a:cubicBezTo>
                      <a:lnTo>
                        <a:pt x="0" y="1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5" name="Google Shape;2435;p237"/>
                <p:cNvSpPr/>
                <p:nvPr/>
              </p:nvSpPr>
              <p:spPr>
                <a:xfrm>
                  <a:off x="1162" y="3150"/>
                  <a:ext cx="37" cy="5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1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0"/>
                        <a:pt x="3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6" name="Google Shape;2436;p237"/>
                <p:cNvSpPr/>
                <p:nvPr/>
              </p:nvSpPr>
              <p:spPr>
                <a:xfrm>
                  <a:off x="1429" y="3172"/>
                  <a:ext cx="52" cy="6"/>
                </a:xfrm>
                <a:custGeom>
                  <a:rect b="b" l="l" r="r" t="t"/>
                  <a:pathLst>
                    <a:path extrusionOk="0" h="4" w="38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2"/>
                      </a:lnTo>
                      <a:close/>
                      <a:moveTo>
                        <a:pt x="1" y="2"/>
                      </a:moveTo>
                      <a:cubicBezTo>
                        <a:pt x="7" y="3"/>
                        <a:pt x="15" y="2"/>
                        <a:pt x="22" y="1"/>
                      </a:cubicBezTo>
                      <a:lnTo>
                        <a:pt x="22" y="2"/>
                      </a:lnTo>
                      <a:cubicBezTo>
                        <a:pt x="15" y="3"/>
                        <a:pt x="7" y="4"/>
                        <a:pt x="0" y="3"/>
                      </a:cubicBezTo>
                      <a:lnTo>
                        <a:pt x="1" y="2"/>
                      </a:lnTo>
                      <a:close/>
                      <a:moveTo>
                        <a:pt x="22" y="1"/>
                      </a:moveTo>
                      <a:cubicBezTo>
                        <a:pt x="26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6" y="2"/>
                        <a:pt x="22" y="2"/>
                      </a:cubicBezTo>
                      <a:lnTo>
                        <a:pt x="22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1"/>
                        <a:pt x="36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7" y="3"/>
                        <a:pt x="36" y="2"/>
                        <a:pt x="35" y="2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7" name="Google Shape;2437;p237"/>
                <p:cNvSpPr/>
                <p:nvPr/>
              </p:nvSpPr>
              <p:spPr>
                <a:xfrm>
                  <a:off x="1305" y="3278"/>
                  <a:ext cx="117" cy="4"/>
                </a:xfrm>
                <a:custGeom>
                  <a:rect b="b" l="l" r="r" t="t"/>
                  <a:pathLst>
                    <a:path extrusionOk="0" h="3" w="85">
                      <a:moveTo>
                        <a:pt x="85" y="2"/>
                      </a:moveTo>
                      <a:lnTo>
                        <a:pt x="84" y="2"/>
                      </a:lnTo>
                      <a:lnTo>
                        <a:pt x="85" y="1"/>
                      </a:lnTo>
                      <a:lnTo>
                        <a:pt x="85" y="2"/>
                      </a:lnTo>
                      <a:close/>
                      <a:moveTo>
                        <a:pt x="84" y="2"/>
                      </a:moveTo>
                      <a:cubicBezTo>
                        <a:pt x="75" y="1"/>
                        <a:pt x="64" y="1"/>
                        <a:pt x="53" y="1"/>
                      </a:cubicBezTo>
                      <a:lnTo>
                        <a:pt x="53" y="0"/>
                      </a:lnTo>
                      <a:cubicBezTo>
                        <a:pt x="64" y="0"/>
                        <a:pt x="75" y="0"/>
                        <a:pt x="85" y="1"/>
                      </a:cubicBezTo>
                      <a:lnTo>
                        <a:pt x="84" y="2"/>
                      </a:lnTo>
                      <a:close/>
                      <a:moveTo>
                        <a:pt x="53" y="1"/>
                      </a:moveTo>
                      <a:cubicBezTo>
                        <a:pt x="50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0"/>
                      </a:moveTo>
                      <a:lnTo>
                        <a:pt x="45" y="0"/>
                      </a:lnTo>
                      <a:lnTo>
                        <a:pt x="45" y="1"/>
                      </a:lnTo>
                      <a:lnTo>
                        <a:pt x="45" y="0"/>
                      </a:lnTo>
                      <a:close/>
                      <a:moveTo>
                        <a:pt x="45" y="1"/>
                      </a:moveTo>
                      <a:cubicBezTo>
                        <a:pt x="45" y="1"/>
                        <a:pt x="45" y="1"/>
                        <a:pt x="45" y="1"/>
                      </a:cubicBezTo>
                      <a:lnTo>
                        <a:pt x="44" y="0"/>
                      </a:lnTo>
                      <a:cubicBezTo>
                        <a:pt x="45" y="0"/>
                        <a:pt x="45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2"/>
                        <a:pt x="43" y="2"/>
                        <a:pt x="42" y="2"/>
                      </a:cubicBezTo>
                      <a:lnTo>
                        <a:pt x="42" y="1"/>
                      </a:lnTo>
                      <a:cubicBezTo>
                        <a:pt x="42" y="1"/>
                        <a:pt x="43" y="0"/>
                        <a:pt x="44" y="0"/>
                      </a:cubicBezTo>
                      <a:lnTo>
                        <a:pt x="45" y="1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lose/>
                      <a:moveTo>
                        <a:pt x="42" y="2"/>
                      </a:moveTo>
                      <a:cubicBezTo>
                        <a:pt x="41" y="2"/>
                        <a:pt x="39" y="2"/>
                        <a:pt x="38" y="2"/>
                      </a:cubicBezTo>
                      <a:lnTo>
                        <a:pt x="38" y="1"/>
                      </a:lnTo>
                      <a:cubicBezTo>
                        <a:pt x="39" y="1"/>
                        <a:pt x="40" y="1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8" y="2"/>
                      </a:moveTo>
                      <a:cubicBezTo>
                        <a:pt x="36" y="2"/>
                        <a:pt x="34" y="2"/>
                        <a:pt x="32" y="3"/>
                      </a:cubicBezTo>
                      <a:lnTo>
                        <a:pt x="32" y="1"/>
                      </a:lnTo>
                      <a:cubicBezTo>
                        <a:pt x="34" y="1"/>
                        <a:pt x="36" y="1"/>
                        <a:pt x="38" y="1"/>
                      </a:cubicBezTo>
                      <a:lnTo>
                        <a:pt x="38" y="2"/>
                      </a:lnTo>
                      <a:close/>
                      <a:moveTo>
                        <a:pt x="32" y="3"/>
                      </a:moveTo>
                      <a:lnTo>
                        <a:pt x="32" y="3"/>
                      </a:lnTo>
                      <a:lnTo>
                        <a:pt x="32" y="2"/>
                      </a:lnTo>
                      <a:lnTo>
                        <a:pt x="32" y="3"/>
                      </a:lnTo>
                      <a:close/>
                      <a:moveTo>
                        <a:pt x="32" y="3"/>
                      </a:moveTo>
                      <a:cubicBezTo>
                        <a:pt x="28" y="3"/>
                        <a:pt x="25" y="3"/>
                        <a:pt x="22" y="3"/>
                      </a:cubicBezTo>
                      <a:lnTo>
                        <a:pt x="22" y="2"/>
                      </a:lnTo>
                      <a:cubicBezTo>
                        <a:pt x="25" y="2"/>
                        <a:pt x="28" y="2"/>
                        <a:pt x="32" y="1"/>
                      </a:cubicBezTo>
                      <a:lnTo>
                        <a:pt x="32" y="3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close/>
                      <a:moveTo>
                        <a:pt x="22" y="3"/>
                      </a:moveTo>
                      <a:cubicBezTo>
                        <a:pt x="18" y="3"/>
                        <a:pt x="14" y="2"/>
                        <a:pt x="10" y="3"/>
                      </a:cubicBezTo>
                      <a:lnTo>
                        <a:pt x="9" y="2"/>
                      </a:lnTo>
                      <a:cubicBezTo>
                        <a:pt x="14" y="1"/>
                        <a:pt x="18" y="1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1" y="2"/>
                      </a:lnTo>
                      <a:lnTo>
                        <a:pt x="11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8" name="Google Shape;2438;p237"/>
                <p:cNvSpPr/>
                <p:nvPr/>
              </p:nvSpPr>
              <p:spPr>
                <a:xfrm>
                  <a:off x="1175" y="3356"/>
                  <a:ext cx="35" cy="2"/>
                </a:xfrm>
                <a:custGeom>
                  <a:rect b="b" l="l" r="r" t="t"/>
                  <a:pathLst>
                    <a:path extrusionOk="0" h="2" w="26">
                      <a:moveTo>
                        <a:pt x="1" y="0"/>
                      </a:moveTo>
                      <a:cubicBezTo>
                        <a:pt x="1" y="1"/>
                        <a:pt x="5" y="1"/>
                        <a:pt x="8" y="0"/>
                      </a:cubicBezTo>
                      <a:lnTo>
                        <a:pt x="8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8" y="2"/>
                      </a:cubicBezTo>
                      <a:lnTo>
                        <a:pt x="8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5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4" y="1"/>
                        <a:pt x="14" y="1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0"/>
                        <a:pt x="20" y="0"/>
                      </a:cubicBezTo>
                      <a:lnTo>
                        <a:pt x="20" y="2"/>
                      </a:lnTo>
                      <a:cubicBezTo>
                        <a:pt x="17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1"/>
                      </a:lnTo>
                      <a:cubicBezTo>
                        <a:pt x="25" y="1"/>
                        <a:pt x="22" y="1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9" name="Google Shape;2439;p237"/>
                <p:cNvSpPr/>
                <p:nvPr/>
              </p:nvSpPr>
              <p:spPr>
                <a:xfrm>
                  <a:off x="1094" y="3446"/>
                  <a:ext cx="118" cy="24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7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0" name="Google Shape;2440;p237"/>
                <p:cNvSpPr/>
                <p:nvPr/>
              </p:nvSpPr>
              <p:spPr>
                <a:xfrm>
                  <a:off x="1126" y="3449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1" name="Google Shape;2441;p237"/>
                <p:cNvSpPr/>
                <p:nvPr/>
              </p:nvSpPr>
              <p:spPr>
                <a:xfrm>
                  <a:off x="1072" y="3570"/>
                  <a:ext cx="174" cy="17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2" name="Google Shape;2442;p237"/>
                <p:cNvSpPr/>
                <p:nvPr/>
              </p:nvSpPr>
              <p:spPr>
                <a:xfrm>
                  <a:off x="1072" y="3570"/>
                  <a:ext cx="174" cy="17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3" name="Google Shape;2443;p237"/>
                <p:cNvSpPr/>
                <p:nvPr/>
              </p:nvSpPr>
              <p:spPr>
                <a:xfrm>
                  <a:off x="1115" y="3487"/>
                  <a:ext cx="41" cy="7"/>
                </a:xfrm>
                <a:custGeom>
                  <a:rect b="b" l="l" r="r" t="t"/>
                  <a:pathLst>
                    <a:path extrusionOk="0" h="5" w="30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4" name="Google Shape;2444;p237"/>
                <p:cNvSpPr/>
                <p:nvPr/>
              </p:nvSpPr>
              <p:spPr>
                <a:xfrm>
                  <a:off x="1115" y="3487"/>
                  <a:ext cx="41" cy="7"/>
                </a:xfrm>
                <a:custGeom>
                  <a:rect b="b" l="l" r="r" t="t"/>
                  <a:pathLst>
                    <a:path extrusionOk="0" h="5" w="30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5" name="Google Shape;2445;p237"/>
                <p:cNvSpPr/>
                <p:nvPr/>
              </p:nvSpPr>
              <p:spPr>
                <a:xfrm>
                  <a:off x="1148" y="3410"/>
                  <a:ext cx="57" cy="21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3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6" name="Google Shape;2446;p237"/>
                <p:cNvSpPr/>
                <p:nvPr/>
              </p:nvSpPr>
              <p:spPr>
                <a:xfrm>
                  <a:off x="1164" y="3498"/>
                  <a:ext cx="56" cy="12"/>
                </a:xfrm>
                <a:custGeom>
                  <a:rect b="b" l="l" r="r" t="t"/>
                  <a:pathLst>
                    <a:path extrusionOk="0" h="8" w="41">
                      <a:moveTo>
                        <a:pt x="41" y="7"/>
                      </a:moveTo>
                      <a:cubicBezTo>
                        <a:pt x="23" y="8"/>
                        <a:pt x="10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7" name="Google Shape;2447;p237"/>
                <p:cNvSpPr/>
                <p:nvPr/>
              </p:nvSpPr>
              <p:spPr>
                <a:xfrm>
                  <a:off x="1132" y="3551"/>
                  <a:ext cx="103" cy="9"/>
                </a:xfrm>
                <a:custGeom>
                  <a:rect b="b" l="l" r="r" t="t"/>
                  <a:pathLst>
                    <a:path extrusionOk="0" h="6" w="75">
                      <a:moveTo>
                        <a:pt x="0" y="3"/>
                      </a:moveTo>
                      <a:cubicBezTo>
                        <a:pt x="10" y="6"/>
                        <a:pt x="28" y="4"/>
                        <a:pt x="45" y="1"/>
                      </a:cubicBezTo>
                      <a:cubicBezTo>
                        <a:pt x="54" y="0"/>
                        <a:pt x="57" y="2"/>
                        <a:pt x="61" y="4"/>
                      </a:cubicBezTo>
                      <a:cubicBezTo>
                        <a:pt x="70" y="4"/>
                        <a:pt x="74" y="6"/>
                        <a:pt x="7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8" name="Google Shape;2448;p237"/>
                <p:cNvSpPr/>
                <p:nvPr/>
              </p:nvSpPr>
              <p:spPr>
                <a:xfrm>
                  <a:off x="1070" y="3599"/>
                  <a:ext cx="106" cy="35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7"/>
                      </a:cubicBezTo>
                      <a:lnTo>
                        <a:pt x="14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4" y="8"/>
                      </a:moveTo>
                      <a:lnTo>
                        <a:pt x="14" y="8"/>
                      </a:lnTo>
                      <a:lnTo>
                        <a:pt x="15" y="8"/>
                      </a:lnTo>
                      <a:lnTo>
                        <a:pt x="14" y="8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4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8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6"/>
                      </a:moveTo>
                      <a:lnTo>
                        <a:pt x="69" y="16"/>
                      </a:lnTo>
                      <a:lnTo>
                        <a:pt x="69" y="15"/>
                      </a:lnTo>
                      <a:lnTo>
                        <a:pt x="69" y="16"/>
                      </a:lnTo>
                      <a:close/>
                      <a:moveTo>
                        <a:pt x="68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8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6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9" name="Google Shape;2449;p237"/>
                <p:cNvSpPr/>
                <p:nvPr/>
              </p:nvSpPr>
              <p:spPr>
                <a:xfrm>
                  <a:off x="1147" y="3392"/>
                  <a:ext cx="38" cy="6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0" name="Google Shape;2450;p237"/>
                <p:cNvSpPr/>
                <p:nvPr/>
              </p:nvSpPr>
              <p:spPr>
                <a:xfrm>
                  <a:off x="1159" y="3599"/>
                  <a:ext cx="36" cy="4"/>
                </a:xfrm>
                <a:custGeom>
                  <a:rect b="b" l="l" r="r" t="t"/>
                  <a:pathLst>
                    <a:path extrusionOk="0" h="3" w="27">
                      <a:moveTo>
                        <a:pt x="2" y="0"/>
                      </a:moveTo>
                      <a:cubicBezTo>
                        <a:pt x="2" y="2"/>
                        <a:pt x="6" y="1"/>
                        <a:pt x="10" y="1"/>
                      </a:cubicBezTo>
                      <a:lnTo>
                        <a:pt x="10" y="2"/>
                      </a:lnTo>
                      <a:cubicBezTo>
                        <a:pt x="5" y="3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10" y="1"/>
                      </a:moveTo>
                      <a:cubicBezTo>
                        <a:pt x="12" y="1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2"/>
                        <a:pt x="12" y="2"/>
                        <a:pt x="10" y="2"/>
                      </a:cubicBezTo>
                      <a:lnTo>
                        <a:pt x="10" y="1"/>
                      </a:lnTo>
                      <a:close/>
                      <a:moveTo>
                        <a:pt x="17" y="1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6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2"/>
                        <a:pt x="15" y="2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cubicBezTo>
                        <a:pt x="17" y="2"/>
                        <a:pt x="24" y="1"/>
                        <a:pt x="26" y="1"/>
                      </a:cubicBezTo>
                      <a:lnTo>
                        <a:pt x="26" y="2"/>
                      </a:lnTo>
                      <a:cubicBezTo>
                        <a:pt x="24" y="2"/>
                        <a:pt x="17" y="3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6" y="1"/>
                      </a:moveTo>
                      <a:cubicBezTo>
                        <a:pt x="26" y="1"/>
                        <a:pt x="27" y="1"/>
                        <a:pt x="27" y="1"/>
                      </a:cubicBezTo>
                      <a:lnTo>
                        <a:pt x="27" y="2"/>
                      </a:lnTo>
                      <a:cubicBezTo>
                        <a:pt x="27" y="2"/>
                        <a:pt x="26" y="2"/>
                        <a:pt x="26" y="2"/>
                      </a:cubicBezTo>
                      <a:lnTo>
                        <a:pt x="2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1" name="Google Shape;2451;p237"/>
                <p:cNvSpPr/>
                <p:nvPr/>
              </p:nvSpPr>
              <p:spPr>
                <a:xfrm>
                  <a:off x="1042" y="3477"/>
                  <a:ext cx="59" cy="22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8" y="4"/>
                        <a:pt x="19" y="4"/>
                        <a:pt x="29" y="5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2" name="Google Shape;2452;p237"/>
                <p:cNvSpPr/>
                <p:nvPr/>
              </p:nvSpPr>
              <p:spPr>
                <a:xfrm>
                  <a:off x="1042" y="3461"/>
                  <a:ext cx="38" cy="6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2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3" name="Google Shape;2453;p237"/>
                <p:cNvSpPr/>
                <p:nvPr/>
              </p:nvSpPr>
              <p:spPr>
                <a:xfrm>
                  <a:off x="1074" y="3388"/>
                  <a:ext cx="56" cy="12"/>
                </a:xfrm>
                <a:custGeom>
                  <a:rect b="b" l="l" r="r" t="t"/>
                  <a:pathLst>
                    <a:path extrusionOk="0" h="8" w="41">
                      <a:moveTo>
                        <a:pt x="41" y="7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4" name="Google Shape;2454;p237"/>
                <p:cNvSpPr/>
                <p:nvPr/>
              </p:nvSpPr>
              <p:spPr>
                <a:xfrm>
                  <a:off x="1069" y="3420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5" name="Google Shape;2455;p237"/>
                <p:cNvSpPr/>
                <p:nvPr/>
              </p:nvSpPr>
              <p:spPr>
                <a:xfrm>
                  <a:off x="1069" y="3420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6" name="Google Shape;2456;p237"/>
                <p:cNvSpPr/>
                <p:nvPr/>
              </p:nvSpPr>
              <p:spPr>
                <a:xfrm>
                  <a:off x="1051" y="3432"/>
                  <a:ext cx="56" cy="14"/>
                </a:xfrm>
                <a:custGeom>
                  <a:rect b="b" l="l" r="r" t="t"/>
                  <a:pathLst>
                    <a:path extrusionOk="0" h="8" w="41">
                      <a:moveTo>
                        <a:pt x="41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7" name="Google Shape;2457;p237"/>
                <p:cNvSpPr/>
                <p:nvPr/>
              </p:nvSpPr>
              <p:spPr>
                <a:xfrm>
                  <a:off x="1044" y="3508"/>
                  <a:ext cx="115" cy="9"/>
                </a:xfrm>
                <a:custGeom>
                  <a:rect b="b" l="l" r="r" t="t"/>
                  <a:pathLst>
                    <a:path extrusionOk="0" h="6" w="8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cubicBezTo>
                        <a:pt x="7" y="1"/>
                        <a:pt x="15" y="1"/>
                        <a:pt x="22" y="1"/>
                      </a:cubicBezTo>
                      <a:lnTo>
                        <a:pt x="22" y="3"/>
                      </a:lnTo>
                      <a:cubicBezTo>
                        <a:pt x="15" y="2"/>
                        <a:pt x="7" y="2"/>
                        <a:pt x="0" y="2"/>
                      </a:cubicBezTo>
                      <a:lnTo>
                        <a:pt x="0" y="0"/>
                      </a:lnTo>
                      <a:close/>
                      <a:moveTo>
                        <a:pt x="22" y="1"/>
                      </a:moveTo>
                      <a:cubicBezTo>
                        <a:pt x="32" y="1"/>
                        <a:pt x="41" y="2"/>
                        <a:pt x="50" y="3"/>
                      </a:cubicBezTo>
                      <a:lnTo>
                        <a:pt x="50" y="4"/>
                      </a:lnTo>
                      <a:cubicBezTo>
                        <a:pt x="41" y="3"/>
                        <a:pt x="32" y="3"/>
                        <a:pt x="22" y="3"/>
                      </a:cubicBezTo>
                      <a:lnTo>
                        <a:pt x="22" y="1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lnTo>
                        <a:pt x="50" y="3"/>
                      </a:lnTo>
                      <a:lnTo>
                        <a:pt x="50" y="4"/>
                      </a:lnTo>
                      <a:lnTo>
                        <a:pt x="50" y="3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cubicBezTo>
                        <a:pt x="51" y="3"/>
                        <a:pt x="53" y="2"/>
                        <a:pt x="55" y="2"/>
                      </a:cubicBezTo>
                      <a:lnTo>
                        <a:pt x="55" y="3"/>
                      </a:lnTo>
                      <a:cubicBezTo>
                        <a:pt x="53" y="3"/>
                        <a:pt x="51" y="4"/>
                        <a:pt x="50" y="4"/>
                      </a:cubicBezTo>
                      <a:lnTo>
                        <a:pt x="50" y="3"/>
                      </a:lnTo>
                      <a:close/>
                      <a:moveTo>
                        <a:pt x="55" y="2"/>
                      </a:moveTo>
                      <a:cubicBezTo>
                        <a:pt x="58" y="1"/>
                        <a:pt x="62" y="0"/>
                        <a:pt x="63" y="0"/>
                      </a:cubicBezTo>
                      <a:lnTo>
                        <a:pt x="62" y="1"/>
                      </a:lnTo>
                      <a:cubicBezTo>
                        <a:pt x="62" y="1"/>
                        <a:pt x="58" y="2"/>
                        <a:pt x="55" y="3"/>
                      </a:cubicBezTo>
                      <a:lnTo>
                        <a:pt x="55" y="2"/>
                      </a:lnTo>
                      <a:close/>
                      <a:moveTo>
                        <a:pt x="63" y="1"/>
                      </a:moveTo>
                      <a:lnTo>
                        <a:pt x="62" y="2"/>
                      </a:lnTo>
                      <a:lnTo>
                        <a:pt x="62" y="1"/>
                      </a:lnTo>
                      <a:lnTo>
                        <a:pt x="63" y="1"/>
                      </a:lnTo>
                      <a:close/>
                      <a:moveTo>
                        <a:pt x="62" y="0"/>
                      </a:moveTo>
                      <a:cubicBezTo>
                        <a:pt x="63" y="0"/>
                        <a:pt x="68" y="1"/>
                        <a:pt x="73" y="2"/>
                      </a:cubicBezTo>
                      <a:lnTo>
                        <a:pt x="73" y="3"/>
                      </a:lnTo>
                      <a:cubicBezTo>
                        <a:pt x="68" y="2"/>
                        <a:pt x="63" y="1"/>
                        <a:pt x="63" y="1"/>
                      </a:cubicBezTo>
                      <a:lnTo>
                        <a:pt x="62" y="0"/>
                      </a:lnTo>
                      <a:close/>
                      <a:moveTo>
                        <a:pt x="73" y="2"/>
                      </a:moveTo>
                      <a:cubicBezTo>
                        <a:pt x="78" y="3"/>
                        <a:pt x="83" y="4"/>
                        <a:pt x="83" y="4"/>
                      </a:cubicBezTo>
                      <a:lnTo>
                        <a:pt x="84" y="5"/>
                      </a:lnTo>
                      <a:cubicBezTo>
                        <a:pt x="83" y="6"/>
                        <a:pt x="78" y="5"/>
                        <a:pt x="73" y="3"/>
                      </a:cubicBezTo>
                      <a:lnTo>
                        <a:pt x="7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8" name="Google Shape;2458;p237"/>
                <p:cNvSpPr/>
                <p:nvPr/>
              </p:nvSpPr>
              <p:spPr>
                <a:xfrm>
                  <a:off x="1079" y="3639"/>
                  <a:ext cx="37" cy="2"/>
                </a:xfrm>
                <a:custGeom>
                  <a:rect b="b" l="l" r="r" t="t"/>
                  <a:pathLst>
                    <a:path extrusionOk="0" h="2" w="27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1"/>
                      </a:lnTo>
                      <a:cubicBezTo>
                        <a:pt x="5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4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9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0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0"/>
                      </a:moveTo>
                      <a:cubicBezTo>
                        <a:pt x="16" y="0"/>
                        <a:pt x="19" y="0"/>
                        <a:pt x="22" y="0"/>
                      </a:cubicBezTo>
                      <a:lnTo>
                        <a:pt x="22" y="1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0"/>
                      </a:cubicBezTo>
                      <a:lnTo>
                        <a:pt x="25" y="1"/>
                      </a:lnTo>
                      <a:cubicBezTo>
                        <a:pt x="25" y="1"/>
                        <a:pt x="24" y="1"/>
                        <a:pt x="22" y="1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9" name="Google Shape;2459;p237"/>
                <p:cNvSpPr/>
                <p:nvPr/>
              </p:nvSpPr>
              <p:spPr>
                <a:xfrm>
                  <a:off x="1298" y="3434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0" name="Google Shape;2460;p237"/>
                <p:cNvSpPr/>
                <p:nvPr/>
              </p:nvSpPr>
              <p:spPr>
                <a:xfrm>
                  <a:off x="1298" y="3434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1" name="Google Shape;2461;p237"/>
                <p:cNvSpPr/>
                <p:nvPr/>
              </p:nvSpPr>
              <p:spPr>
                <a:xfrm>
                  <a:off x="1291" y="3569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2" name="Google Shape;2462;p237"/>
                <p:cNvSpPr/>
                <p:nvPr/>
              </p:nvSpPr>
              <p:spPr>
                <a:xfrm>
                  <a:off x="1291" y="3569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3" name="Google Shape;2463;p237"/>
                <p:cNvSpPr/>
                <p:nvPr/>
              </p:nvSpPr>
              <p:spPr>
                <a:xfrm>
                  <a:off x="1427" y="3484"/>
                  <a:ext cx="88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4" name="Google Shape;2464;p237"/>
                <p:cNvSpPr/>
                <p:nvPr/>
              </p:nvSpPr>
              <p:spPr>
                <a:xfrm>
                  <a:off x="1427" y="3484"/>
                  <a:ext cx="88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5" name="Google Shape;2465;p237"/>
                <p:cNvSpPr/>
                <p:nvPr/>
              </p:nvSpPr>
              <p:spPr>
                <a:xfrm>
                  <a:off x="1181" y="3516"/>
                  <a:ext cx="196" cy="16"/>
                </a:xfrm>
                <a:custGeom>
                  <a:rect b="b" l="l" r="r" t="t"/>
                  <a:pathLst>
                    <a:path extrusionOk="0" h="10" w="142">
                      <a:moveTo>
                        <a:pt x="142" y="0"/>
                      </a:moveTo>
                      <a:cubicBezTo>
                        <a:pt x="124" y="7"/>
                        <a:pt x="105" y="9"/>
                        <a:pt x="98" y="3"/>
                      </a:cubicBezTo>
                      <a:cubicBezTo>
                        <a:pt x="96" y="3"/>
                        <a:pt x="92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9"/>
                        <a:pt x="22" y="8"/>
                      </a:cubicBezTo>
                      <a:cubicBezTo>
                        <a:pt x="16" y="7"/>
                        <a:pt x="10" y="7"/>
                        <a:pt x="3" y="6"/>
                      </a:cubicBezTo>
                      <a:cubicBezTo>
                        <a:pt x="1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6" name="Google Shape;2466;p237"/>
                <p:cNvSpPr/>
                <p:nvPr/>
              </p:nvSpPr>
              <p:spPr>
                <a:xfrm>
                  <a:off x="1254" y="3468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7" name="Google Shape;2467;p237"/>
                <p:cNvSpPr/>
                <p:nvPr/>
              </p:nvSpPr>
              <p:spPr>
                <a:xfrm>
                  <a:off x="1320" y="3496"/>
                  <a:ext cx="60" cy="11"/>
                </a:xfrm>
                <a:custGeom>
                  <a:rect b="b" l="l" r="r" t="t"/>
                  <a:pathLst>
                    <a:path extrusionOk="0" h="7" w="44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8" name="Google Shape;2468;p237"/>
                <p:cNvSpPr/>
                <p:nvPr/>
              </p:nvSpPr>
              <p:spPr>
                <a:xfrm>
                  <a:off x="1307" y="3401"/>
                  <a:ext cx="171" cy="13"/>
                </a:xfrm>
                <a:custGeom>
                  <a:rect b="b" l="l" r="r" t="t"/>
                  <a:pathLst>
                    <a:path extrusionOk="0" h="8" w="124">
                      <a:moveTo>
                        <a:pt x="0" y="4"/>
                      </a:moveTo>
                      <a:cubicBezTo>
                        <a:pt x="8" y="8"/>
                        <a:pt x="25" y="3"/>
                        <a:pt x="35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4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9" name="Google Shape;2469;p237"/>
                <p:cNvSpPr/>
                <p:nvPr/>
              </p:nvSpPr>
              <p:spPr>
                <a:xfrm>
                  <a:off x="1459" y="3527"/>
                  <a:ext cx="131" cy="30"/>
                </a:xfrm>
                <a:custGeom>
                  <a:rect b="b" l="l" r="r" t="t"/>
                  <a:pathLst>
                    <a:path extrusionOk="0" h="18" w="95">
                      <a:moveTo>
                        <a:pt x="95" y="0"/>
                      </a:moveTo>
                      <a:cubicBezTo>
                        <a:pt x="93" y="0"/>
                        <a:pt x="90" y="1"/>
                        <a:pt x="88" y="1"/>
                      </a:cubicBezTo>
                      <a:cubicBezTo>
                        <a:pt x="70" y="2"/>
                        <a:pt x="50" y="8"/>
                        <a:pt x="30" y="12"/>
                      </a:cubicBezTo>
                      <a:cubicBezTo>
                        <a:pt x="27" y="16"/>
                        <a:pt x="20" y="18"/>
                        <a:pt x="16" y="17"/>
                      </a:cubicBezTo>
                      <a:cubicBezTo>
                        <a:pt x="11" y="16"/>
                        <a:pt x="2" y="18"/>
                        <a:pt x="0" y="15"/>
                      </a:cubicBezTo>
                      <a:cubicBezTo>
                        <a:pt x="0" y="15"/>
                        <a:pt x="1" y="15"/>
                        <a:pt x="1" y="1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0" name="Google Shape;2470;p237"/>
                <p:cNvSpPr/>
                <p:nvPr/>
              </p:nvSpPr>
              <p:spPr>
                <a:xfrm>
                  <a:off x="1265" y="3543"/>
                  <a:ext cx="65" cy="12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1" y="7"/>
                        <a:pt x="39" y="7"/>
                        <a:pt x="38" y="7"/>
                      </a:cubicBezTo>
                      <a:lnTo>
                        <a:pt x="39" y="6"/>
                      </a:lnTo>
                      <a:cubicBezTo>
                        <a:pt x="39" y="6"/>
                        <a:pt x="41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6"/>
                      </a:moveTo>
                      <a:lnTo>
                        <a:pt x="38" y="6"/>
                      </a:lnTo>
                      <a:lnTo>
                        <a:pt x="39" y="6"/>
                      </a:lnTo>
                      <a:lnTo>
                        <a:pt x="38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3"/>
                        <a:pt x="23" y="2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2"/>
                      </a:moveTo>
                      <a:cubicBezTo>
                        <a:pt x="17" y="1"/>
                        <a:pt x="10" y="1"/>
                        <a:pt x="3" y="1"/>
                      </a:cubicBezTo>
                      <a:lnTo>
                        <a:pt x="3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cubicBezTo>
                        <a:pt x="3" y="1"/>
                        <a:pt x="2" y="1"/>
                        <a:pt x="2" y="1"/>
                      </a:cubicBezTo>
                      <a:lnTo>
                        <a:pt x="1" y="0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3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1"/>
                      </a:lnTo>
                      <a:cubicBezTo>
                        <a:pt x="0" y="1"/>
                        <a:pt x="1" y="1"/>
                        <a:pt x="1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1" name="Google Shape;2471;p237"/>
                <p:cNvSpPr/>
                <p:nvPr/>
              </p:nvSpPr>
              <p:spPr>
                <a:xfrm>
                  <a:off x="1252" y="3412"/>
                  <a:ext cx="63" cy="13"/>
                </a:xfrm>
                <a:custGeom>
                  <a:rect b="b" l="l" r="r" t="t"/>
                  <a:pathLst>
                    <a:path extrusionOk="0" h="8" w="4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7" y="4"/>
                        <a:pt x="19" y="5"/>
                        <a:pt x="30" y="6"/>
                      </a:cubicBezTo>
                      <a:lnTo>
                        <a:pt x="30" y="7"/>
                      </a:lnTo>
                      <a:cubicBezTo>
                        <a:pt x="18" y="6"/>
                        <a:pt x="6" y="6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6"/>
                        <a:pt x="46" y="7"/>
                      </a:cubicBezTo>
                      <a:lnTo>
                        <a:pt x="45" y="8"/>
                      </a:lnTo>
                      <a:cubicBezTo>
                        <a:pt x="41" y="8"/>
                        <a:pt x="35" y="7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2" name="Google Shape;2472;p237"/>
                <p:cNvSpPr/>
                <p:nvPr/>
              </p:nvSpPr>
              <p:spPr>
                <a:xfrm>
                  <a:off x="1362" y="3534"/>
                  <a:ext cx="85" cy="35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1" y="13"/>
                      </a:moveTo>
                      <a:lnTo>
                        <a:pt x="21" y="13"/>
                      </a:lnTo>
                      <a:lnTo>
                        <a:pt x="21" y="12"/>
                      </a:lnTo>
                      <a:lnTo>
                        <a:pt x="21" y="13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7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3" name="Google Shape;2473;p237"/>
                <p:cNvSpPr/>
                <p:nvPr/>
              </p:nvSpPr>
              <p:spPr>
                <a:xfrm>
                  <a:off x="1200" y="3490"/>
                  <a:ext cx="115" cy="4"/>
                </a:xfrm>
                <a:custGeom>
                  <a:rect b="b" l="l" r="r" t="t"/>
                  <a:pathLst>
                    <a:path extrusionOk="0" h="3" w="84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5" y="1"/>
                        <a:pt x="64" y="1"/>
                        <a:pt x="54" y="1"/>
                      </a:cubicBezTo>
                      <a:lnTo>
                        <a:pt x="54" y="0"/>
                      </a:lnTo>
                      <a:cubicBezTo>
                        <a:pt x="64" y="0"/>
                        <a:pt x="75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4" y="1"/>
                      </a:moveTo>
                      <a:cubicBezTo>
                        <a:pt x="51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4" y="0"/>
                      </a:cubicBezTo>
                      <a:lnTo>
                        <a:pt x="54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1"/>
                        <a:pt x="44" y="1"/>
                        <a:pt x="43" y="1"/>
                      </a:cubicBezTo>
                      <a:lnTo>
                        <a:pt x="43" y="0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3" y="1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0"/>
                        <a:pt x="43" y="0"/>
                      </a:cubicBezTo>
                      <a:lnTo>
                        <a:pt x="43" y="1"/>
                      </a:lnTo>
                      <a:close/>
                      <a:moveTo>
                        <a:pt x="41" y="2"/>
                      </a:moveTo>
                      <a:cubicBezTo>
                        <a:pt x="37" y="2"/>
                        <a:pt x="35" y="2"/>
                        <a:pt x="31" y="2"/>
                      </a:cubicBezTo>
                      <a:lnTo>
                        <a:pt x="31" y="1"/>
                      </a:lnTo>
                      <a:cubicBezTo>
                        <a:pt x="35" y="1"/>
                        <a:pt x="37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1" y="1"/>
                      </a:moveTo>
                      <a:lnTo>
                        <a:pt x="31" y="1"/>
                      </a:lnTo>
                      <a:lnTo>
                        <a:pt x="31" y="2"/>
                      </a:lnTo>
                      <a:lnTo>
                        <a:pt x="31" y="1"/>
                      </a:lnTo>
                      <a:close/>
                      <a:moveTo>
                        <a:pt x="31" y="2"/>
                      </a:moveTo>
                      <a:cubicBezTo>
                        <a:pt x="27" y="3"/>
                        <a:pt x="23" y="3"/>
                        <a:pt x="20" y="3"/>
                      </a:cubicBezTo>
                      <a:lnTo>
                        <a:pt x="20" y="1"/>
                      </a:lnTo>
                      <a:cubicBezTo>
                        <a:pt x="23" y="2"/>
                        <a:pt x="27" y="2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0" y="3"/>
                      </a:moveTo>
                      <a:cubicBezTo>
                        <a:pt x="16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1"/>
                        <a:pt x="16" y="1"/>
                        <a:pt x="20" y="1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4" name="Google Shape;2474;p237"/>
                <p:cNvSpPr/>
                <p:nvPr/>
              </p:nvSpPr>
              <p:spPr>
                <a:xfrm>
                  <a:off x="1508" y="3353"/>
                  <a:ext cx="188" cy="16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5" name="Google Shape;2475;p237"/>
                <p:cNvSpPr/>
                <p:nvPr/>
              </p:nvSpPr>
              <p:spPr>
                <a:xfrm>
                  <a:off x="1508" y="3353"/>
                  <a:ext cx="188" cy="16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6" name="Google Shape;2476;p237"/>
                <p:cNvSpPr/>
                <p:nvPr/>
              </p:nvSpPr>
              <p:spPr>
                <a:xfrm>
                  <a:off x="1634" y="3420"/>
                  <a:ext cx="87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7" name="Google Shape;2477;p237"/>
                <p:cNvSpPr/>
                <p:nvPr/>
              </p:nvSpPr>
              <p:spPr>
                <a:xfrm>
                  <a:off x="1634" y="3420"/>
                  <a:ext cx="87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8" name="Google Shape;2478;p237"/>
                <p:cNvSpPr/>
                <p:nvPr/>
              </p:nvSpPr>
              <p:spPr>
                <a:xfrm>
                  <a:off x="1434" y="3442"/>
                  <a:ext cx="197" cy="18"/>
                </a:xfrm>
                <a:custGeom>
                  <a:rect b="b" l="l" r="r" t="t"/>
                  <a:pathLst>
                    <a:path extrusionOk="0" h="11" w="142">
                      <a:moveTo>
                        <a:pt x="142" y="0"/>
                      </a:moveTo>
                      <a:cubicBezTo>
                        <a:pt x="124" y="7"/>
                        <a:pt x="105" y="10"/>
                        <a:pt x="97" y="4"/>
                      </a:cubicBezTo>
                      <a:cubicBezTo>
                        <a:pt x="96" y="3"/>
                        <a:pt x="92" y="3"/>
                        <a:pt x="89" y="4"/>
                      </a:cubicBezTo>
                      <a:cubicBezTo>
                        <a:pt x="76" y="6"/>
                        <a:pt x="64" y="7"/>
                        <a:pt x="51" y="9"/>
                      </a:cubicBezTo>
                      <a:cubicBezTo>
                        <a:pt x="39" y="11"/>
                        <a:pt x="30" y="10"/>
                        <a:pt x="22" y="9"/>
                      </a:cubicBezTo>
                      <a:cubicBezTo>
                        <a:pt x="16" y="8"/>
                        <a:pt x="9" y="7"/>
                        <a:pt x="3" y="7"/>
                      </a:cubicBezTo>
                      <a:cubicBezTo>
                        <a:pt x="2" y="7"/>
                        <a:pt x="1" y="6"/>
                        <a:pt x="0" y="5"/>
                      </a:cubicBezTo>
                      <a:cubicBezTo>
                        <a:pt x="0" y="5"/>
                        <a:pt x="1" y="5"/>
                        <a:pt x="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9" name="Google Shape;2479;p237"/>
                <p:cNvSpPr/>
                <p:nvPr/>
              </p:nvSpPr>
              <p:spPr>
                <a:xfrm>
                  <a:off x="1544" y="3412"/>
                  <a:ext cx="59" cy="11"/>
                </a:xfrm>
                <a:custGeom>
                  <a:rect b="b" l="l" r="r" t="t"/>
                  <a:pathLst>
                    <a:path extrusionOk="0" h="7" w="44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0" name="Google Shape;2480;p237"/>
                <p:cNvSpPr/>
                <p:nvPr/>
              </p:nvSpPr>
              <p:spPr>
                <a:xfrm>
                  <a:off x="1566" y="3472"/>
                  <a:ext cx="85" cy="36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cubicBezTo>
                        <a:pt x="2" y="1"/>
                        <a:pt x="2" y="2"/>
                        <a:pt x="3" y="3"/>
                      </a:cubicBezTo>
                      <a:lnTo>
                        <a:pt x="2" y="3"/>
                      </a:lnTo>
                      <a:cubicBezTo>
                        <a:pt x="1" y="3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3"/>
                      </a:moveTo>
                      <a:cubicBezTo>
                        <a:pt x="6" y="7"/>
                        <a:pt x="8" y="10"/>
                        <a:pt x="15" y="11"/>
                      </a:cubicBezTo>
                      <a:lnTo>
                        <a:pt x="15" y="13"/>
                      </a:lnTo>
                      <a:cubicBezTo>
                        <a:pt x="7" y="11"/>
                        <a:pt x="4" y="7"/>
                        <a:pt x="2" y="3"/>
                      </a:cubicBezTo>
                      <a:lnTo>
                        <a:pt x="3" y="3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3"/>
                      </a:lnTo>
                      <a:lnTo>
                        <a:pt x="15" y="11"/>
                      </a:lnTo>
                      <a:close/>
                      <a:moveTo>
                        <a:pt x="15" y="13"/>
                      </a:moveTo>
                      <a:lnTo>
                        <a:pt x="15" y="13"/>
                      </a:lnTo>
                      <a:lnTo>
                        <a:pt x="15" y="12"/>
                      </a:lnTo>
                      <a:lnTo>
                        <a:pt x="15" y="13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2" y="12"/>
                      </a:cubicBezTo>
                      <a:lnTo>
                        <a:pt x="22" y="13"/>
                      </a:lnTo>
                      <a:cubicBezTo>
                        <a:pt x="19" y="13"/>
                        <a:pt x="17" y="13"/>
                        <a:pt x="15" y="13"/>
                      </a:cubicBezTo>
                      <a:lnTo>
                        <a:pt x="15" y="11"/>
                      </a:lnTo>
                      <a:close/>
                      <a:moveTo>
                        <a:pt x="22" y="12"/>
                      </a:moveTo>
                      <a:cubicBezTo>
                        <a:pt x="26" y="12"/>
                        <a:pt x="30" y="13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4"/>
                        <a:pt x="22" y="13"/>
                      </a:cubicBezTo>
                      <a:lnTo>
                        <a:pt x="22" y="12"/>
                      </a:lnTo>
                      <a:close/>
                      <a:moveTo>
                        <a:pt x="31" y="15"/>
                      </a:moveTo>
                      <a:lnTo>
                        <a:pt x="31" y="15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1" name="Google Shape;2481;p237"/>
                <p:cNvSpPr/>
                <p:nvPr/>
              </p:nvSpPr>
              <p:spPr>
                <a:xfrm>
                  <a:off x="1642" y="3271"/>
                  <a:ext cx="71" cy="11"/>
                </a:xfrm>
                <a:custGeom>
                  <a:rect b="b" l="l" r="r" t="t"/>
                  <a:pathLst>
                    <a:path extrusionOk="0" h="7" w="52">
                      <a:moveTo>
                        <a:pt x="52" y="7"/>
                      </a:moveTo>
                      <a:cubicBezTo>
                        <a:pt x="51" y="6"/>
                        <a:pt x="50" y="6"/>
                        <a:pt x="49" y="6"/>
                      </a:cubicBezTo>
                      <a:lnTo>
                        <a:pt x="49" y="4"/>
                      </a:lnTo>
                      <a:cubicBezTo>
                        <a:pt x="50" y="5"/>
                        <a:pt x="51" y="5"/>
                        <a:pt x="52" y="5"/>
                      </a:cubicBezTo>
                      <a:lnTo>
                        <a:pt x="52" y="7"/>
                      </a:lnTo>
                      <a:close/>
                      <a:moveTo>
                        <a:pt x="49" y="6"/>
                      </a:moveTo>
                      <a:cubicBezTo>
                        <a:pt x="47" y="5"/>
                        <a:pt x="46" y="4"/>
                        <a:pt x="45" y="4"/>
                      </a:cubicBezTo>
                      <a:lnTo>
                        <a:pt x="44" y="3"/>
                      </a:lnTo>
                      <a:cubicBezTo>
                        <a:pt x="46" y="3"/>
                        <a:pt x="48" y="4"/>
                        <a:pt x="49" y="4"/>
                      </a:cubicBezTo>
                      <a:lnTo>
                        <a:pt x="49" y="6"/>
                      </a:lnTo>
                      <a:close/>
                      <a:moveTo>
                        <a:pt x="45" y="4"/>
                      </a:move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4" y="4"/>
                      </a:moveTo>
                      <a:cubicBezTo>
                        <a:pt x="37" y="5"/>
                        <a:pt x="30" y="4"/>
                        <a:pt x="24" y="4"/>
                      </a:cubicBezTo>
                      <a:lnTo>
                        <a:pt x="24" y="3"/>
                      </a:lnTo>
                      <a:cubicBezTo>
                        <a:pt x="31" y="3"/>
                        <a:pt x="37" y="4"/>
                        <a:pt x="44" y="3"/>
                      </a:cubicBezTo>
                      <a:lnTo>
                        <a:pt x="44" y="4"/>
                      </a:lnTo>
                      <a:close/>
                      <a:moveTo>
                        <a:pt x="24" y="4"/>
                      </a:moveTo>
                      <a:cubicBezTo>
                        <a:pt x="21" y="4"/>
                        <a:pt x="18" y="3"/>
                        <a:pt x="15" y="3"/>
                      </a:cubicBezTo>
                      <a:lnTo>
                        <a:pt x="15" y="2"/>
                      </a:lnTo>
                      <a:cubicBezTo>
                        <a:pt x="18" y="2"/>
                        <a:pt x="21" y="2"/>
                        <a:pt x="24" y="3"/>
                      </a:cubicBezTo>
                      <a:lnTo>
                        <a:pt x="24" y="4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3"/>
                      </a:moveTo>
                      <a:cubicBezTo>
                        <a:pt x="14" y="3"/>
                        <a:pt x="13" y="3"/>
                        <a:pt x="12" y="2"/>
                      </a:cubicBezTo>
                      <a:lnTo>
                        <a:pt x="13" y="1"/>
                      </a:lnTo>
                      <a:cubicBezTo>
                        <a:pt x="14" y="2"/>
                        <a:pt x="14" y="2"/>
                        <a:pt x="15" y="2"/>
                      </a:cubicBezTo>
                      <a:lnTo>
                        <a:pt x="15" y="3"/>
                      </a:lnTo>
                      <a:close/>
                      <a:moveTo>
                        <a:pt x="12" y="2"/>
                      </a:moveTo>
                      <a:cubicBezTo>
                        <a:pt x="11" y="2"/>
                        <a:pt x="9" y="1"/>
                        <a:pt x="7" y="2"/>
                      </a:cubicBezTo>
                      <a:lnTo>
                        <a:pt x="7" y="0"/>
                      </a:lnTo>
                      <a:cubicBezTo>
                        <a:pt x="10" y="0"/>
                        <a:pt x="11" y="1"/>
                        <a:pt x="13" y="1"/>
                      </a:cubicBezTo>
                      <a:lnTo>
                        <a:pt x="12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1"/>
                        <a:pt x="7" y="0"/>
                      </a:cubicBezTo>
                      <a:lnTo>
                        <a:pt x="7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0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2" name="Google Shape;2482;p237"/>
                <p:cNvSpPr/>
                <p:nvPr/>
              </p:nvSpPr>
              <p:spPr>
                <a:xfrm>
                  <a:off x="1623" y="3283"/>
                  <a:ext cx="85" cy="35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8" y="10"/>
                        <a:pt x="15" y="11"/>
                      </a:cubicBezTo>
                      <a:lnTo>
                        <a:pt x="14" y="12"/>
                      </a:lnTo>
                      <a:cubicBezTo>
                        <a:pt x="7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0" y="15"/>
                      </a:moveTo>
                      <a:lnTo>
                        <a:pt x="30" y="15"/>
                      </a:lnTo>
                      <a:lnTo>
                        <a:pt x="31" y="14"/>
                      </a:lnTo>
                      <a:lnTo>
                        <a:pt x="30" y="15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3" name="Google Shape;2483;p237"/>
                <p:cNvSpPr/>
                <p:nvPr/>
              </p:nvSpPr>
              <p:spPr>
                <a:xfrm>
                  <a:off x="1442" y="3328"/>
                  <a:ext cx="65" cy="14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5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7"/>
                        <a:pt x="46" y="7"/>
                        <a:pt x="47" y="8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7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7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0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3" y="2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3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4" name="Google Shape;2484;p237"/>
                <p:cNvSpPr/>
                <p:nvPr/>
              </p:nvSpPr>
              <p:spPr>
                <a:xfrm>
                  <a:off x="1628" y="3330"/>
                  <a:ext cx="65" cy="12"/>
                </a:xfrm>
                <a:custGeom>
                  <a:rect b="b" l="l" r="r" t="t"/>
                  <a:pathLst>
                    <a:path extrusionOk="0" h="8" w="48">
                      <a:moveTo>
                        <a:pt x="47" y="8"/>
                      </a:moveTo>
                      <a:cubicBezTo>
                        <a:pt x="46" y="8"/>
                        <a:pt x="44" y="8"/>
                        <a:pt x="43" y="8"/>
                      </a:cubicBezTo>
                      <a:lnTo>
                        <a:pt x="43" y="6"/>
                      </a:lnTo>
                      <a:cubicBezTo>
                        <a:pt x="45" y="6"/>
                        <a:pt x="47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7"/>
                      </a:cubicBezTo>
                      <a:lnTo>
                        <a:pt x="39" y="6"/>
                      </a:lnTo>
                      <a:cubicBezTo>
                        <a:pt x="40" y="7"/>
                        <a:pt x="41" y="7"/>
                        <a:pt x="43" y="6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6"/>
                      </a:lnTo>
                      <a:lnTo>
                        <a:pt x="38" y="7"/>
                      </a:lnTo>
                      <a:lnTo>
                        <a:pt x="39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9" y="4"/>
                        <a:pt x="23" y="3"/>
                      </a:cubicBezTo>
                      <a:lnTo>
                        <a:pt x="23" y="1"/>
                      </a:lnTo>
                      <a:cubicBezTo>
                        <a:pt x="29" y="3"/>
                        <a:pt x="34" y="4"/>
                        <a:pt x="39" y="6"/>
                      </a:cubicBezTo>
                      <a:lnTo>
                        <a:pt x="38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lnTo>
                        <a:pt x="23" y="2"/>
                      </a:lnTo>
                      <a:lnTo>
                        <a:pt x="23" y="1"/>
                      </a:lnTo>
                      <a:close/>
                      <a:moveTo>
                        <a:pt x="23" y="3"/>
                      </a:moveTo>
                      <a:cubicBezTo>
                        <a:pt x="18" y="2"/>
                        <a:pt x="11" y="1"/>
                        <a:pt x="3" y="2"/>
                      </a:cubicBezTo>
                      <a:lnTo>
                        <a:pt x="3" y="0"/>
                      </a:lnTo>
                      <a:cubicBezTo>
                        <a:pt x="11" y="0"/>
                        <a:pt x="18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4" y="1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3" y="2"/>
                        <a:pt x="3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0"/>
                      </a:cubicBezTo>
                      <a:lnTo>
                        <a:pt x="4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1" y="2"/>
                      </a:cubicBezTo>
                      <a:lnTo>
                        <a:pt x="0" y="2"/>
                      </a:lnTo>
                      <a:cubicBezTo>
                        <a:pt x="1" y="1"/>
                        <a:pt x="1" y="1"/>
                        <a:pt x="2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5" name="Google Shape;2485;p237"/>
                <p:cNvSpPr/>
                <p:nvPr/>
              </p:nvSpPr>
              <p:spPr>
                <a:xfrm>
                  <a:off x="1580" y="3525"/>
                  <a:ext cx="130" cy="33"/>
                </a:xfrm>
                <a:custGeom>
                  <a:rect b="b" l="l" r="r" t="t"/>
                  <a:pathLst>
                    <a:path extrusionOk="0" h="19" w="95">
                      <a:moveTo>
                        <a:pt x="95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8"/>
                        <a:pt x="30" y="13"/>
                      </a:cubicBezTo>
                      <a:cubicBezTo>
                        <a:pt x="27" y="16"/>
                        <a:pt x="19" y="18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6" name="Google Shape;2486;p237"/>
                <p:cNvSpPr/>
                <p:nvPr/>
              </p:nvSpPr>
              <p:spPr>
                <a:xfrm>
                  <a:off x="1568" y="3583"/>
                  <a:ext cx="86" cy="36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2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2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2" y="12"/>
                      </a:lnTo>
                      <a:close/>
                      <a:moveTo>
                        <a:pt x="31" y="14"/>
                      </a:moveTo>
                      <a:lnTo>
                        <a:pt x="31" y="14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2" y="20"/>
                      </a:lnTo>
                      <a:cubicBezTo>
                        <a:pt x="37" y="19"/>
                        <a:pt x="33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1" y="17"/>
                      </a:cubicBezTo>
                      <a:lnTo>
                        <a:pt x="62" y="18"/>
                      </a:lnTo>
                      <a:cubicBezTo>
                        <a:pt x="54" y="21"/>
                        <a:pt x="47" y="21"/>
                        <a:pt x="42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7" name="Google Shape;2487;p237"/>
                <p:cNvSpPr/>
                <p:nvPr/>
              </p:nvSpPr>
              <p:spPr>
                <a:xfrm>
                  <a:off x="1495" y="3569"/>
                  <a:ext cx="60" cy="10"/>
                </a:xfrm>
                <a:custGeom>
                  <a:rect b="b" l="l" r="r" t="t"/>
                  <a:pathLst>
                    <a:path extrusionOk="0" h="7" w="44">
                      <a:moveTo>
                        <a:pt x="0" y="2"/>
                      </a:moveTo>
                      <a:cubicBezTo>
                        <a:pt x="6" y="0"/>
                        <a:pt x="9" y="1"/>
                        <a:pt x="12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6" y="7"/>
                        <a:pt x="40" y="4"/>
                        <a:pt x="44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8" name="Google Shape;2488;p237"/>
                <p:cNvSpPr/>
                <p:nvPr/>
              </p:nvSpPr>
              <p:spPr>
                <a:xfrm>
                  <a:off x="1488" y="3602"/>
                  <a:ext cx="61" cy="12"/>
                </a:xfrm>
                <a:custGeom>
                  <a:rect b="b" l="l" r="r" t="t"/>
                  <a:pathLst>
                    <a:path extrusionOk="0" h="8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9" name="Google Shape;2489;p237"/>
                <p:cNvSpPr/>
                <p:nvPr/>
              </p:nvSpPr>
              <p:spPr>
                <a:xfrm>
                  <a:off x="1552" y="3664"/>
                  <a:ext cx="59" cy="11"/>
                </a:xfrm>
                <a:custGeom>
                  <a:rect b="b" l="l" r="r" t="t"/>
                  <a:pathLst>
                    <a:path extrusionOk="0" h="7" w="43">
                      <a:moveTo>
                        <a:pt x="0" y="2"/>
                      </a:moveTo>
                      <a:cubicBezTo>
                        <a:pt x="5" y="0"/>
                        <a:pt x="9" y="0"/>
                        <a:pt x="12" y="1"/>
                      </a:cubicBezTo>
                      <a:cubicBezTo>
                        <a:pt x="20" y="2"/>
                        <a:pt x="25" y="4"/>
                        <a:pt x="32" y="6"/>
                      </a:cubicBezTo>
                      <a:cubicBezTo>
                        <a:pt x="36" y="7"/>
                        <a:pt x="39" y="4"/>
                        <a:pt x="43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0" name="Google Shape;2490;p237"/>
                <p:cNvSpPr/>
                <p:nvPr/>
              </p:nvSpPr>
              <p:spPr>
                <a:xfrm>
                  <a:off x="1053" y="3062"/>
                  <a:ext cx="58" cy="21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1" name="Google Shape;2491;p237"/>
                <p:cNvSpPr/>
                <p:nvPr/>
              </p:nvSpPr>
              <p:spPr>
                <a:xfrm>
                  <a:off x="1053" y="3046"/>
                  <a:ext cx="37" cy="5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1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5" y="0"/>
                      </a:moveTo>
                      <a:lnTo>
                        <a:pt x="6" y="0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0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2" name="Google Shape;2492;p237"/>
                <p:cNvSpPr/>
                <p:nvPr/>
              </p:nvSpPr>
              <p:spPr>
                <a:xfrm>
                  <a:off x="1113" y="3041"/>
                  <a:ext cx="74" cy="10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3" name="Google Shape;2493;p237"/>
                <p:cNvSpPr/>
                <p:nvPr/>
              </p:nvSpPr>
              <p:spPr>
                <a:xfrm>
                  <a:off x="1113" y="3041"/>
                  <a:ext cx="74" cy="10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4" name="Google Shape;2494;p237"/>
                <p:cNvSpPr/>
                <p:nvPr/>
              </p:nvSpPr>
              <p:spPr>
                <a:xfrm>
                  <a:off x="1181" y="3105"/>
                  <a:ext cx="127" cy="28"/>
                </a:xfrm>
                <a:custGeom>
                  <a:rect b="b" l="l" r="r" t="t"/>
                  <a:pathLst>
                    <a:path extrusionOk="0" h="17" w="93">
                      <a:moveTo>
                        <a:pt x="93" y="17"/>
                      </a:moveTo>
                      <a:cubicBezTo>
                        <a:pt x="89" y="16"/>
                        <a:pt x="86" y="16"/>
                        <a:pt x="83" y="16"/>
                      </a:cubicBezTo>
                      <a:cubicBezTo>
                        <a:pt x="63" y="11"/>
                        <a:pt x="48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5" name="Google Shape;2495;p237"/>
                <p:cNvSpPr/>
                <p:nvPr/>
              </p:nvSpPr>
              <p:spPr>
                <a:xfrm>
                  <a:off x="1022" y="3169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6" name="Google Shape;2496;p237"/>
                <p:cNvSpPr/>
                <p:nvPr/>
              </p:nvSpPr>
              <p:spPr>
                <a:xfrm>
                  <a:off x="1053" y="3172"/>
                  <a:ext cx="51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7" name="Google Shape;2497;p237"/>
                <p:cNvSpPr/>
                <p:nvPr/>
              </p:nvSpPr>
              <p:spPr>
                <a:xfrm>
                  <a:off x="1010" y="3070"/>
                  <a:ext cx="59" cy="21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4"/>
                        <a:pt x="34" y="5"/>
                        <a:pt x="35" y="6"/>
                      </a:cubicBezTo>
                      <a:cubicBezTo>
                        <a:pt x="39" y="7"/>
                        <a:pt x="37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8" name="Google Shape;2498;p237"/>
                <p:cNvSpPr/>
                <p:nvPr/>
              </p:nvSpPr>
              <p:spPr>
                <a:xfrm>
                  <a:off x="1010" y="3054"/>
                  <a:ext cx="37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2" y="3"/>
                        <a:pt x="17" y="3"/>
                        <a:pt x="13" y="2"/>
                      </a:cubicBezTo>
                      <a:lnTo>
                        <a:pt x="14" y="1"/>
                      </a:lnTo>
                      <a:cubicBezTo>
                        <a:pt x="18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1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4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4" y="1"/>
                        <a:pt x="4" y="1"/>
                        <a:pt x="3" y="1"/>
                      </a:cubicBezTo>
                      <a:lnTo>
                        <a:pt x="2" y="0"/>
                      </a:lnTo>
                      <a:cubicBezTo>
                        <a:pt x="3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2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9" name="Google Shape;2499;p237"/>
                <p:cNvSpPr/>
                <p:nvPr/>
              </p:nvSpPr>
              <p:spPr>
                <a:xfrm>
                  <a:off x="1014" y="3030"/>
                  <a:ext cx="38" cy="5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0" name="Google Shape;2500;p237"/>
                <p:cNvSpPr/>
                <p:nvPr/>
              </p:nvSpPr>
              <p:spPr>
                <a:xfrm>
                  <a:off x="1331" y="2996"/>
                  <a:ext cx="54" cy="13"/>
                </a:xfrm>
                <a:custGeom>
                  <a:rect b="b" l="l" r="r" t="t"/>
                  <a:pathLst>
                    <a:path extrusionOk="0" h="8" w="40">
                      <a:moveTo>
                        <a:pt x="40" y="7"/>
                      </a:moveTo>
                      <a:cubicBezTo>
                        <a:pt x="22" y="8"/>
                        <a:pt x="10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1" name="Google Shape;2501;p237"/>
                <p:cNvSpPr/>
                <p:nvPr/>
              </p:nvSpPr>
              <p:spPr>
                <a:xfrm>
                  <a:off x="1298" y="3049"/>
                  <a:ext cx="102" cy="9"/>
                </a:xfrm>
                <a:custGeom>
                  <a:rect b="b" l="l" r="r" t="t"/>
                  <a:pathLst>
                    <a:path extrusionOk="0" h="6" w="75">
                      <a:moveTo>
                        <a:pt x="0" y="3"/>
                      </a:moveTo>
                      <a:cubicBezTo>
                        <a:pt x="11" y="6"/>
                        <a:pt x="29" y="3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2" name="Google Shape;2502;p237"/>
                <p:cNvSpPr/>
                <p:nvPr/>
              </p:nvSpPr>
              <p:spPr>
                <a:xfrm>
                  <a:off x="1267" y="3025"/>
                  <a:ext cx="75" cy="12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3" name="Google Shape;2503;p237"/>
                <p:cNvSpPr/>
                <p:nvPr/>
              </p:nvSpPr>
              <p:spPr>
                <a:xfrm>
                  <a:off x="1267" y="3025"/>
                  <a:ext cx="75" cy="12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4" name="Google Shape;2504;p237"/>
                <p:cNvSpPr/>
                <p:nvPr/>
              </p:nvSpPr>
              <p:spPr>
                <a:xfrm>
                  <a:off x="1206" y="3042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5" name="Google Shape;2505;p237"/>
                <p:cNvSpPr/>
                <p:nvPr/>
              </p:nvSpPr>
              <p:spPr>
                <a:xfrm>
                  <a:off x="1206" y="3042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6" name="Google Shape;2506;p237"/>
                <p:cNvSpPr/>
                <p:nvPr/>
              </p:nvSpPr>
              <p:spPr>
                <a:xfrm>
                  <a:off x="1123" y="3119"/>
                  <a:ext cx="72" cy="9"/>
                </a:xfrm>
                <a:custGeom>
                  <a:rect b="b" l="l" r="r" t="t"/>
                  <a:pathLst>
                    <a:path extrusionOk="0" h="6" w="53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7" name="Google Shape;2507;p237"/>
                <p:cNvSpPr/>
                <p:nvPr/>
              </p:nvSpPr>
              <p:spPr>
                <a:xfrm>
                  <a:off x="1123" y="3119"/>
                  <a:ext cx="72" cy="9"/>
                </a:xfrm>
                <a:custGeom>
                  <a:rect b="b" l="l" r="r" t="t"/>
                  <a:pathLst>
                    <a:path extrusionOk="0" h="6" w="53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8" name="Google Shape;2508;p237"/>
                <p:cNvSpPr/>
                <p:nvPr/>
              </p:nvSpPr>
              <p:spPr>
                <a:xfrm>
                  <a:off x="1068" y="3150"/>
                  <a:ext cx="75" cy="11"/>
                </a:xfrm>
                <a:custGeom>
                  <a:rect b="b" l="l" r="r" t="t"/>
                  <a:pathLst>
                    <a:path extrusionOk="0" h="7" w="55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9" name="Google Shape;2509;p237"/>
                <p:cNvSpPr/>
                <p:nvPr/>
              </p:nvSpPr>
              <p:spPr>
                <a:xfrm>
                  <a:off x="1068" y="3150"/>
                  <a:ext cx="75" cy="11"/>
                </a:xfrm>
                <a:custGeom>
                  <a:rect b="b" l="l" r="r" t="t"/>
                  <a:pathLst>
                    <a:path extrusionOk="0" h="7" w="55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0" name="Google Shape;2510;p237"/>
                <p:cNvSpPr/>
                <p:nvPr/>
              </p:nvSpPr>
              <p:spPr>
                <a:xfrm>
                  <a:off x="1033" y="3198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1" name="Google Shape;2511;p237"/>
                <p:cNvSpPr/>
                <p:nvPr/>
              </p:nvSpPr>
              <p:spPr>
                <a:xfrm>
                  <a:off x="1033" y="3198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2" name="Google Shape;2512;p237"/>
                <p:cNvSpPr/>
                <p:nvPr/>
              </p:nvSpPr>
              <p:spPr>
                <a:xfrm>
                  <a:off x="1036" y="3228"/>
                  <a:ext cx="54" cy="12"/>
                </a:xfrm>
                <a:custGeom>
                  <a:rect b="b" l="l" r="r" t="t"/>
                  <a:pathLst>
                    <a:path extrusionOk="0" h="8" w="40">
                      <a:moveTo>
                        <a:pt x="40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3" name="Google Shape;2513;p237"/>
                <p:cNvSpPr/>
                <p:nvPr/>
              </p:nvSpPr>
              <p:spPr>
                <a:xfrm>
                  <a:off x="1050" y="3130"/>
                  <a:ext cx="36" cy="8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1" y="4"/>
                        <a:pt x="17" y="4"/>
                        <a:pt x="12" y="3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2" y="3"/>
                      </a:moveTo>
                      <a:cubicBezTo>
                        <a:pt x="10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2" y="1"/>
                      </a:cubicBezTo>
                      <a:lnTo>
                        <a:pt x="12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4" name="Google Shape;2514;p237"/>
                <p:cNvSpPr/>
                <p:nvPr/>
              </p:nvSpPr>
              <p:spPr>
                <a:xfrm>
                  <a:off x="999" y="3153"/>
                  <a:ext cx="65" cy="9"/>
                </a:xfrm>
                <a:custGeom>
                  <a:rect b="b" l="l" r="r" t="t"/>
                  <a:pathLst>
                    <a:path extrusionOk="0" h="6" w="48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8" y="3"/>
                      </a:lnTo>
                      <a:lnTo>
                        <a:pt x="47" y="4"/>
                      </a:lnTo>
                      <a:close/>
                      <a:moveTo>
                        <a:pt x="48" y="3"/>
                      </a:moveTo>
                      <a:lnTo>
                        <a:pt x="48" y="3"/>
                      </a:lnTo>
                      <a:close/>
                      <a:moveTo>
                        <a:pt x="47" y="4"/>
                      </a:moveTo>
                      <a:cubicBezTo>
                        <a:pt x="46" y="4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6" y="2"/>
                        <a:pt x="48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6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5" y="5"/>
                        <a:pt x="35" y="5"/>
                        <a:pt x="35" y="5"/>
                      </a:cubicBezTo>
                      <a:lnTo>
                        <a:pt x="34" y="4"/>
                      </a:lnTo>
                      <a:cubicBezTo>
                        <a:pt x="35" y="4"/>
                        <a:pt x="35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5" y="5"/>
                      </a:moveTo>
                      <a:cubicBezTo>
                        <a:pt x="34" y="5"/>
                        <a:pt x="34" y="5"/>
                        <a:pt x="33" y="5"/>
                      </a:cubicBezTo>
                      <a:lnTo>
                        <a:pt x="33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5" y="5"/>
                      </a:lnTo>
                      <a:close/>
                      <a:moveTo>
                        <a:pt x="33" y="5"/>
                      </a:moveTo>
                      <a:cubicBezTo>
                        <a:pt x="31" y="6"/>
                        <a:pt x="29" y="5"/>
                        <a:pt x="27" y="5"/>
                      </a:cubicBezTo>
                      <a:lnTo>
                        <a:pt x="27" y="4"/>
                      </a:lnTo>
                      <a:cubicBezTo>
                        <a:pt x="29" y="4"/>
                        <a:pt x="31" y="4"/>
                        <a:pt x="33" y="4"/>
                      </a:cubicBezTo>
                      <a:lnTo>
                        <a:pt x="33" y="5"/>
                      </a:lnTo>
                      <a:close/>
                      <a:moveTo>
                        <a:pt x="27" y="5"/>
                      </a:moveTo>
                      <a:lnTo>
                        <a:pt x="27" y="5"/>
                      </a:lnTo>
                      <a:close/>
                      <a:moveTo>
                        <a:pt x="27" y="5"/>
                      </a:moveTo>
                      <a:lnTo>
                        <a:pt x="26" y="5"/>
                      </a:lnTo>
                      <a:lnTo>
                        <a:pt x="26" y="4"/>
                      </a:lnTo>
                      <a:lnTo>
                        <a:pt x="27" y="4"/>
                      </a:lnTo>
                      <a:lnTo>
                        <a:pt x="27" y="5"/>
                      </a:lnTo>
                      <a:close/>
                      <a:moveTo>
                        <a:pt x="26" y="5"/>
                      </a:moveTo>
                      <a:cubicBezTo>
                        <a:pt x="18" y="3"/>
                        <a:pt x="11" y="1"/>
                        <a:pt x="0" y="2"/>
                      </a:cubicBezTo>
                      <a:lnTo>
                        <a:pt x="0" y="1"/>
                      </a:lnTo>
                      <a:cubicBezTo>
                        <a:pt x="11" y="0"/>
                        <a:pt x="18" y="2"/>
                        <a:pt x="26" y="4"/>
                      </a:cubicBezTo>
                      <a:lnTo>
                        <a:pt x="26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5" name="Google Shape;2515;p237"/>
                <p:cNvSpPr/>
                <p:nvPr/>
              </p:nvSpPr>
              <p:spPr>
                <a:xfrm>
                  <a:off x="1619" y="3049"/>
                  <a:ext cx="59" cy="15"/>
                </a:xfrm>
                <a:custGeom>
                  <a:rect b="b" l="l" r="r" t="t"/>
                  <a:pathLst>
                    <a:path extrusionOk="0" h="9" w="43">
                      <a:moveTo>
                        <a:pt x="43" y="9"/>
                      </a:moveTo>
                      <a:lnTo>
                        <a:pt x="42" y="9"/>
                      </a:lnTo>
                      <a:lnTo>
                        <a:pt x="43" y="8"/>
                      </a:lnTo>
                      <a:lnTo>
                        <a:pt x="43" y="9"/>
                      </a:lnTo>
                      <a:close/>
                      <a:moveTo>
                        <a:pt x="43" y="8"/>
                      </a:moveTo>
                      <a:lnTo>
                        <a:pt x="43" y="8"/>
                      </a:lnTo>
                      <a:close/>
                      <a:moveTo>
                        <a:pt x="42" y="9"/>
                      </a:moveTo>
                      <a:cubicBezTo>
                        <a:pt x="41" y="9"/>
                        <a:pt x="38" y="9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1" y="7"/>
                        <a:pt x="43" y="8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4" y="8"/>
                        <a:pt x="31" y="8"/>
                        <a:pt x="30" y="8"/>
                      </a:cubicBezTo>
                      <a:lnTo>
                        <a:pt x="30" y="7"/>
                      </a:lnTo>
                      <a:cubicBezTo>
                        <a:pt x="32" y="7"/>
                        <a:pt x="34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30" y="8"/>
                      </a:moveTo>
                      <a:lnTo>
                        <a:pt x="29" y="8"/>
                      </a:lnTo>
                      <a:lnTo>
                        <a:pt x="30" y="7"/>
                      </a:lnTo>
                      <a:lnTo>
                        <a:pt x="30" y="8"/>
                      </a:lnTo>
                      <a:close/>
                      <a:moveTo>
                        <a:pt x="29" y="8"/>
                      </a:moveTo>
                      <a:cubicBezTo>
                        <a:pt x="16" y="5"/>
                        <a:pt x="12" y="3"/>
                        <a:pt x="13" y="1"/>
                      </a:cubicBezTo>
                      <a:lnTo>
                        <a:pt x="14" y="2"/>
                      </a:lnTo>
                      <a:cubicBezTo>
                        <a:pt x="14" y="2"/>
                        <a:pt x="18" y="4"/>
                        <a:pt x="30" y="7"/>
                      </a:cubicBezTo>
                      <a:lnTo>
                        <a:pt x="29" y="8"/>
                      </a:lnTo>
                      <a:close/>
                      <a:moveTo>
                        <a:pt x="13" y="1"/>
                      </a:moveTo>
                      <a:cubicBezTo>
                        <a:pt x="13" y="1"/>
                        <a:pt x="16" y="0"/>
                        <a:pt x="19" y="1"/>
                      </a:cubicBezTo>
                      <a:lnTo>
                        <a:pt x="19" y="2"/>
                      </a:lnTo>
                      <a:cubicBezTo>
                        <a:pt x="17" y="2"/>
                        <a:pt x="14" y="2"/>
                        <a:pt x="14" y="2"/>
                      </a:cubicBezTo>
                      <a:lnTo>
                        <a:pt x="13" y="1"/>
                      </a:lnTo>
                      <a:close/>
                      <a:moveTo>
                        <a:pt x="19" y="1"/>
                      </a:moveTo>
                      <a:cubicBezTo>
                        <a:pt x="22" y="1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1" y="2"/>
                        <a:pt x="19" y="2"/>
                      </a:cubicBezTo>
                      <a:lnTo>
                        <a:pt x="19" y="1"/>
                      </a:lnTo>
                      <a:close/>
                      <a:moveTo>
                        <a:pt x="24" y="2"/>
                      </a:moveTo>
                      <a:cubicBezTo>
                        <a:pt x="24" y="3"/>
                        <a:pt x="20" y="4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7" y="3"/>
                        <a:pt x="6" y="3"/>
                        <a:pt x="6" y="3"/>
                      </a:cubicBezTo>
                      <a:lnTo>
                        <a:pt x="7" y="2"/>
                      </a:lnTo>
                      <a:cubicBezTo>
                        <a:pt x="7" y="2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3"/>
                      </a:lnTo>
                      <a:close/>
                      <a:moveTo>
                        <a:pt x="6" y="3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6" y="1"/>
                      </a:lnTo>
                      <a:cubicBezTo>
                        <a:pt x="7" y="1"/>
                        <a:pt x="7" y="1"/>
                        <a:pt x="7" y="2"/>
                      </a:cubicBezTo>
                      <a:lnTo>
                        <a:pt x="6" y="3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2" y="6"/>
                      </a:cubicBezTo>
                      <a:lnTo>
                        <a:pt x="1" y="5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6"/>
                      </a:move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1" y="6"/>
                      </a:lnTo>
                      <a:close/>
                      <a:moveTo>
                        <a:pt x="1" y="5"/>
                      </a:moveTo>
                      <a:cubicBezTo>
                        <a:pt x="2" y="5"/>
                        <a:pt x="1" y="5"/>
                        <a:pt x="1" y="5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1" y="6"/>
                      </a:cubicBezTo>
                      <a:lnTo>
                        <a:pt x="1" y="5"/>
                      </a:lnTo>
                      <a:close/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2" y="6"/>
                      </a:lnTo>
                      <a:close/>
                      <a:moveTo>
                        <a:pt x="1" y="5"/>
                      </a:moveTo>
                      <a:cubicBezTo>
                        <a:pt x="1" y="5"/>
                        <a:pt x="2" y="4"/>
                        <a:pt x="2" y="4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2" y="6"/>
                      </a:cubicBezTo>
                      <a:lnTo>
                        <a:pt x="1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6" name="Google Shape;2516;p237"/>
                <p:cNvSpPr/>
                <p:nvPr/>
              </p:nvSpPr>
              <p:spPr>
                <a:xfrm>
                  <a:off x="1624" y="3060"/>
                  <a:ext cx="129" cy="31"/>
                </a:xfrm>
                <a:custGeom>
                  <a:rect b="b" l="l" r="r" t="t"/>
                  <a:pathLst>
                    <a:path extrusionOk="0" h="19" w="94">
                      <a:moveTo>
                        <a:pt x="94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9"/>
                        <a:pt x="29" y="13"/>
                      </a:cubicBezTo>
                      <a:cubicBezTo>
                        <a:pt x="27" y="17"/>
                        <a:pt x="19" y="19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7" name="Google Shape;2517;p237"/>
                <p:cNvSpPr/>
                <p:nvPr/>
              </p:nvSpPr>
              <p:spPr>
                <a:xfrm>
                  <a:off x="1452" y="3028"/>
                  <a:ext cx="52" cy="6"/>
                </a:xfrm>
                <a:custGeom>
                  <a:rect b="b" l="l" r="r" t="t"/>
                  <a:pathLst>
                    <a:path extrusionOk="0" h="4" w="38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2"/>
                      </a:lnTo>
                      <a:close/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4"/>
                      </a:lnTo>
                      <a:close/>
                      <a:moveTo>
                        <a:pt x="0" y="2"/>
                      </a:moveTo>
                      <a:cubicBezTo>
                        <a:pt x="7" y="3"/>
                        <a:pt x="14" y="2"/>
                        <a:pt x="21" y="1"/>
                      </a:cubicBezTo>
                      <a:lnTo>
                        <a:pt x="21" y="3"/>
                      </a:lnTo>
                      <a:cubicBezTo>
                        <a:pt x="14" y="3"/>
                        <a:pt x="7" y="4"/>
                        <a:pt x="0" y="4"/>
                      </a:cubicBezTo>
                      <a:lnTo>
                        <a:pt x="0" y="2"/>
                      </a:lnTo>
                      <a:close/>
                      <a:moveTo>
                        <a:pt x="21" y="1"/>
                      </a:moveTo>
                      <a:cubicBezTo>
                        <a:pt x="25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5" y="2"/>
                        <a:pt x="21" y="3"/>
                      </a:cubicBezTo>
                      <a:lnTo>
                        <a:pt x="21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0"/>
                        <a:pt x="35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5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6" y="3"/>
                        <a:pt x="36" y="2"/>
                        <a:pt x="35" y="2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8" name="Google Shape;2518;p237"/>
                <p:cNvSpPr/>
                <p:nvPr/>
              </p:nvSpPr>
              <p:spPr>
                <a:xfrm>
                  <a:off x="1506" y="3046"/>
                  <a:ext cx="52" cy="7"/>
                </a:xfrm>
                <a:custGeom>
                  <a:rect b="b" l="l" r="r" t="t"/>
                  <a:pathLst>
                    <a:path extrusionOk="0" h="5" w="3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3" y="2"/>
                        <a:pt x="7" y="2"/>
                        <a:pt x="10" y="2"/>
                      </a:cubicBezTo>
                      <a:lnTo>
                        <a:pt x="10" y="3"/>
                      </a:lnTo>
                      <a:cubicBezTo>
                        <a:pt x="6" y="3"/>
                        <a:pt x="3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2"/>
                      </a:moveTo>
                      <a:cubicBezTo>
                        <a:pt x="13" y="2"/>
                        <a:pt x="16" y="2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3" y="3"/>
                        <a:pt x="10" y="3"/>
                      </a:cubicBezTo>
                      <a:lnTo>
                        <a:pt x="10" y="2"/>
                      </a:lnTo>
                      <a:close/>
                      <a:moveTo>
                        <a:pt x="17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9" y="3"/>
                        <a:pt x="20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8" y="2"/>
                      </a:lnTo>
                      <a:close/>
                      <a:moveTo>
                        <a:pt x="20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20" y="3"/>
                      </a:lnTo>
                      <a:close/>
                      <a:moveTo>
                        <a:pt x="22" y="3"/>
                      </a:moveTo>
                      <a:lnTo>
                        <a:pt x="22" y="3"/>
                      </a:lnTo>
                      <a:lnTo>
                        <a:pt x="22" y="4"/>
                      </a:lnTo>
                      <a:lnTo>
                        <a:pt x="22" y="3"/>
                      </a:lnTo>
                      <a:close/>
                      <a:moveTo>
                        <a:pt x="22" y="3"/>
                      </a:moveTo>
                      <a:cubicBezTo>
                        <a:pt x="26" y="4"/>
                        <a:pt x="32" y="3"/>
                        <a:pt x="37" y="2"/>
                      </a:cubicBezTo>
                      <a:lnTo>
                        <a:pt x="38" y="3"/>
                      </a:lnTo>
                      <a:cubicBezTo>
                        <a:pt x="32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9" name="Google Shape;2519;p237"/>
                <p:cNvSpPr/>
                <p:nvPr/>
              </p:nvSpPr>
              <p:spPr>
                <a:xfrm>
                  <a:off x="1552" y="3065"/>
                  <a:ext cx="54" cy="5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0" name="Google Shape;2520;p237"/>
                <p:cNvSpPr/>
                <p:nvPr/>
              </p:nvSpPr>
              <p:spPr>
                <a:xfrm>
                  <a:off x="1552" y="3065"/>
                  <a:ext cx="54" cy="5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1" name="Google Shape;2521;p237"/>
                <p:cNvSpPr/>
                <p:nvPr/>
              </p:nvSpPr>
              <p:spPr>
                <a:xfrm>
                  <a:off x="1954" y="3089"/>
                  <a:ext cx="91" cy="7"/>
                </a:xfrm>
                <a:custGeom>
                  <a:rect b="b" l="l" r="r" t="t"/>
                  <a:pathLst>
                    <a:path extrusionOk="0" h="5" w="67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2" name="Google Shape;2522;p237"/>
                <p:cNvSpPr/>
                <p:nvPr/>
              </p:nvSpPr>
              <p:spPr>
                <a:xfrm>
                  <a:off x="1954" y="3089"/>
                  <a:ext cx="91" cy="7"/>
                </a:xfrm>
                <a:custGeom>
                  <a:rect b="b" l="l" r="r" t="t"/>
                  <a:pathLst>
                    <a:path extrusionOk="0" h="5" w="67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3" name="Google Shape;2523;p237"/>
                <p:cNvSpPr/>
                <p:nvPr/>
              </p:nvSpPr>
              <p:spPr>
                <a:xfrm>
                  <a:off x="2047" y="3097"/>
                  <a:ext cx="65" cy="17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4" name="Google Shape;2524;p237"/>
                <p:cNvSpPr/>
                <p:nvPr/>
              </p:nvSpPr>
              <p:spPr>
                <a:xfrm>
                  <a:off x="2047" y="3097"/>
                  <a:ext cx="65" cy="17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5" name="Google Shape;2525;p237"/>
                <p:cNvSpPr/>
                <p:nvPr/>
              </p:nvSpPr>
              <p:spPr>
                <a:xfrm>
                  <a:off x="1933" y="3220"/>
                  <a:ext cx="137" cy="17"/>
                </a:xfrm>
                <a:custGeom>
                  <a:rect b="b" l="l" r="r" t="t"/>
                  <a:pathLst>
                    <a:path extrusionOk="0" h="10" w="10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6" name="Google Shape;2526;p237"/>
                <p:cNvSpPr/>
                <p:nvPr/>
              </p:nvSpPr>
              <p:spPr>
                <a:xfrm>
                  <a:off x="1933" y="3220"/>
                  <a:ext cx="137" cy="17"/>
                </a:xfrm>
                <a:custGeom>
                  <a:rect b="b" l="l" r="r" t="t"/>
                  <a:pathLst>
                    <a:path extrusionOk="0" h="10" w="10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7" name="Google Shape;2527;p237"/>
                <p:cNvSpPr/>
                <p:nvPr/>
              </p:nvSpPr>
              <p:spPr>
                <a:xfrm>
                  <a:off x="1786" y="3260"/>
                  <a:ext cx="175" cy="18"/>
                </a:xfrm>
                <a:custGeom>
                  <a:rect b="b" l="l" r="r" t="t"/>
                  <a:pathLst>
                    <a:path extrusionOk="0" h="11" w="127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8" name="Google Shape;2528;p237"/>
                <p:cNvSpPr/>
                <p:nvPr/>
              </p:nvSpPr>
              <p:spPr>
                <a:xfrm>
                  <a:off x="1786" y="3260"/>
                  <a:ext cx="175" cy="18"/>
                </a:xfrm>
                <a:custGeom>
                  <a:rect b="b" l="l" r="r" t="t"/>
                  <a:pathLst>
                    <a:path extrusionOk="0" h="11" w="127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9" name="Google Shape;2529;p237"/>
                <p:cNvSpPr/>
                <p:nvPr/>
              </p:nvSpPr>
              <p:spPr>
                <a:xfrm>
                  <a:off x="1989" y="3130"/>
                  <a:ext cx="187" cy="19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0" name="Google Shape;2530;p237"/>
                <p:cNvSpPr/>
                <p:nvPr/>
              </p:nvSpPr>
              <p:spPr>
                <a:xfrm>
                  <a:off x="1989" y="3130"/>
                  <a:ext cx="187" cy="19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1" name="Google Shape;2531;p237"/>
                <p:cNvSpPr/>
                <p:nvPr/>
              </p:nvSpPr>
              <p:spPr>
                <a:xfrm>
                  <a:off x="1980" y="3487"/>
                  <a:ext cx="161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2" name="Google Shape;2532;p237"/>
                <p:cNvSpPr/>
                <p:nvPr/>
              </p:nvSpPr>
              <p:spPr>
                <a:xfrm>
                  <a:off x="1980" y="3487"/>
                  <a:ext cx="161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3" name="Google Shape;2533;p237"/>
                <p:cNvSpPr/>
                <p:nvPr/>
              </p:nvSpPr>
              <p:spPr>
                <a:xfrm>
                  <a:off x="1784" y="3191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4" name="Google Shape;2534;p237"/>
                <p:cNvSpPr/>
                <p:nvPr/>
              </p:nvSpPr>
              <p:spPr>
                <a:xfrm>
                  <a:off x="1784" y="3191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5" name="Google Shape;2535;p237"/>
                <p:cNvSpPr/>
                <p:nvPr/>
              </p:nvSpPr>
              <p:spPr>
                <a:xfrm>
                  <a:off x="1903" y="3051"/>
                  <a:ext cx="82" cy="16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6" name="Google Shape;2536;p237"/>
                <p:cNvSpPr/>
                <p:nvPr/>
              </p:nvSpPr>
              <p:spPr>
                <a:xfrm>
                  <a:off x="1903" y="3051"/>
                  <a:ext cx="82" cy="16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7" name="Google Shape;2537;p237"/>
                <p:cNvSpPr/>
                <p:nvPr/>
              </p:nvSpPr>
              <p:spPr>
                <a:xfrm>
                  <a:off x="1990" y="3143"/>
                  <a:ext cx="59" cy="12"/>
                </a:xfrm>
                <a:custGeom>
                  <a:rect b="b" l="l" r="r" t="t"/>
                  <a:pathLst>
                    <a:path extrusionOk="0" h="8" w="43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8" name="Google Shape;2538;p237"/>
                <p:cNvSpPr/>
                <p:nvPr/>
              </p:nvSpPr>
              <p:spPr>
                <a:xfrm>
                  <a:off x="1990" y="3143"/>
                  <a:ext cx="59" cy="12"/>
                </a:xfrm>
                <a:custGeom>
                  <a:rect b="b" l="l" r="r" t="t"/>
                  <a:pathLst>
                    <a:path extrusionOk="0" h="8" w="43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9" name="Google Shape;2539;p237"/>
                <p:cNvSpPr/>
                <p:nvPr/>
              </p:nvSpPr>
              <p:spPr>
                <a:xfrm>
                  <a:off x="2101" y="3047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0" name="Google Shape;2540;p237"/>
                <p:cNvSpPr/>
                <p:nvPr/>
              </p:nvSpPr>
              <p:spPr>
                <a:xfrm>
                  <a:off x="2101" y="3047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1" name="Google Shape;2541;p237"/>
                <p:cNvSpPr/>
                <p:nvPr/>
              </p:nvSpPr>
              <p:spPr>
                <a:xfrm>
                  <a:off x="1864" y="3101"/>
                  <a:ext cx="57" cy="20"/>
                </a:xfrm>
                <a:custGeom>
                  <a:rect b="b" l="l" r="r" t="t"/>
                  <a:pathLst>
                    <a:path extrusionOk="0" h="12" w="42">
                      <a:moveTo>
                        <a:pt x="0" y="0"/>
                      </a:moveTo>
                      <a:cubicBezTo>
                        <a:pt x="8" y="2"/>
                        <a:pt x="18" y="3"/>
                        <a:pt x="28" y="4"/>
                      </a:cubicBezTo>
                      <a:cubicBezTo>
                        <a:pt x="30" y="4"/>
                        <a:pt x="33" y="5"/>
                        <a:pt x="34" y="5"/>
                      </a:cubicBezTo>
                      <a:cubicBezTo>
                        <a:pt x="38" y="7"/>
                        <a:pt x="36" y="11"/>
                        <a:pt x="4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2" name="Google Shape;2542;p237"/>
                <p:cNvSpPr/>
                <p:nvPr/>
              </p:nvSpPr>
              <p:spPr>
                <a:xfrm>
                  <a:off x="1990" y="3239"/>
                  <a:ext cx="185" cy="15"/>
                </a:xfrm>
                <a:custGeom>
                  <a:rect b="b" l="l" r="r" t="t"/>
                  <a:pathLst>
                    <a:path extrusionOk="0" h="9" w="134">
                      <a:moveTo>
                        <a:pt x="134" y="0"/>
                      </a:moveTo>
                      <a:cubicBezTo>
                        <a:pt x="110" y="9"/>
                        <a:pt x="102" y="6"/>
                        <a:pt x="97" y="2"/>
                      </a:cubicBezTo>
                      <a:cubicBezTo>
                        <a:pt x="95" y="1"/>
                        <a:pt x="91" y="1"/>
                        <a:pt x="88" y="2"/>
                      </a:cubicBezTo>
                      <a:cubicBezTo>
                        <a:pt x="75" y="4"/>
                        <a:pt x="63" y="5"/>
                        <a:pt x="50" y="7"/>
                      </a:cubicBezTo>
                      <a:cubicBezTo>
                        <a:pt x="38" y="9"/>
                        <a:pt x="30" y="8"/>
                        <a:pt x="21" y="6"/>
                      </a:cubicBezTo>
                      <a:cubicBezTo>
                        <a:pt x="15" y="6"/>
                        <a:pt x="9" y="5"/>
                        <a:pt x="2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3" name="Google Shape;2543;p237"/>
                <p:cNvSpPr/>
                <p:nvPr/>
              </p:nvSpPr>
              <p:spPr>
                <a:xfrm>
                  <a:off x="2063" y="3190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6" y="2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4" name="Google Shape;2544;p237"/>
                <p:cNvSpPr/>
                <p:nvPr/>
              </p:nvSpPr>
              <p:spPr>
                <a:xfrm>
                  <a:off x="1880" y="3190"/>
                  <a:ext cx="56" cy="11"/>
                </a:xfrm>
                <a:custGeom>
                  <a:rect b="b" l="l" r="r" t="t"/>
                  <a:pathLst>
                    <a:path extrusionOk="0" h="7" w="41">
                      <a:moveTo>
                        <a:pt x="41" y="6"/>
                      </a:moveTo>
                      <a:cubicBezTo>
                        <a:pt x="23" y="7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5" name="Google Shape;2545;p237"/>
                <p:cNvSpPr/>
                <p:nvPr/>
              </p:nvSpPr>
              <p:spPr>
                <a:xfrm>
                  <a:off x="1848" y="3241"/>
                  <a:ext cx="104" cy="11"/>
                </a:xfrm>
                <a:custGeom>
                  <a:rect b="b" l="l" r="r" t="t"/>
                  <a:pathLst>
                    <a:path extrusionOk="0" h="7" w="76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2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6" y="6"/>
                        <a:pt x="76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6" name="Google Shape;2546;p237"/>
                <p:cNvSpPr/>
                <p:nvPr/>
              </p:nvSpPr>
              <p:spPr>
                <a:xfrm>
                  <a:off x="2050" y="3068"/>
                  <a:ext cx="128" cy="28"/>
                </a:xfrm>
                <a:custGeom>
                  <a:rect b="b" l="l" r="r" t="t"/>
                  <a:pathLst>
                    <a:path extrusionOk="0" h="17" w="93">
                      <a:moveTo>
                        <a:pt x="93" y="17"/>
                      </a:moveTo>
                      <a:cubicBezTo>
                        <a:pt x="89" y="17"/>
                        <a:pt x="86" y="17"/>
                        <a:pt x="83" y="16"/>
                      </a:cubicBezTo>
                      <a:cubicBezTo>
                        <a:pt x="63" y="10"/>
                        <a:pt x="48" y="3"/>
                        <a:pt x="25" y="1"/>
                      </a:cubicBezTo>
                      <a:cubicBezTo>
                        <a:pt x="18" y="0"/>
                        <a:pt x="8" y="2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7" name="Google Shape;2547;p237"/>
                <p:cNvSpPr/>
                <p:nvPr/>
              </p:nvSpPr>
              <p:spPr>
                <a:xfrm>
                  <a:off x="1925" y="3158"/>
                  <a:ext cx="37" cy="2"/>
                </a:xfrm>
                <a:custGeom>
                  <a:rect b="b" l="l" r="r" t="t"/>
                  <a:pathLst>
                    <a:path extrusionOk="0" h="2" w="27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8" name="Google Shape;2548;p237"/>
                <p:cNvSpPr/>
                <p:nvPr/>
              </p:nvSpPr>
              <p:spPr>
                <a:xfrm>
                  <a:off x="2074" y="3264"/>
                  <a:ext cx="64" cy="14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6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6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1" y="2"/>
                        <a:pt x="1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0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9" name="Google Shape;2549;p237"/>
                <p:cNvSpPr/>
                <p:nvPr/>
              </p:nvSpPr>
              <p:spPr>
                <a:xfrm>
                  <a:off x="2070" y="3148"/>
                  <a:ext cx="62" cy="15"/>
                </a:xfrm>
                <a:custGeom>
                  <a:rect b="b" l="l" r="r" t="t"/>
                  <a:pathLst>
                    <a:path extrusionOk="0" h="9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0" y="7"/>
                        <a:pt x="45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0" name="Google Shape;2550;p237"/>
                <p:cNvSpPr/>
                <p:nvPr/>
              </p:nvSpPr>
              <p:spPr>
                <a:xfrm>
                  <a:off x="1922" y="3077"/>
                  <a:ext cx="64" cy="8"/>
                </a:xfrm>
                <a:custGeom>
                  <a:rect b="b" l="l" r="r" t="t"/>
                  <a:pathLst>
                    <a:path extrusionOk="0" h="5" w="47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lnTo>
                        <a:pt x="47" y="3"/>
                      </a:ln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2"/>
                        <a:pt x="45" y="2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1" y="4"/>
                      </a:moveTo>
                      <a:cubicBezTo>
                        <a:pt x="39" y="4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lnTo>
                        <a:pt x="31" y="5"/>
                      </a:lnTo>
                      <a:close/>
                      <a:moveTo>
                        <a:pt x="31" y="5"/>
                      </a:moveTo>
                      <a:cubicBezTo>
                        <a:pt x="29" y="5"/>
                        <a:pt x="28" y="5"/>
                        <a:pt x="26" y="5"/>
                      </a:cubicBezTo>
                      <a:lnTo>
                        <a:pt x="27" y="3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6" y="5"/>
                      </a:moveTo>
                      <a:cubicBezTo>
                        <a:pt x="25" y="4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3"/>
                      </a:cubicBezTo>
                      <a:lnTo>
                        <a:pt x="26" y="5"/>
                      </a:lnTo>
                      <a:close/>
                      <a:moveTo>
                        <a:pt x="22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10" y="0"/>
                        <a:pt x="16" y="1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1" name="Google Shape;2551;p237"/>
                <p:cNvSpPr/>
                <p:nvPr/>
              </p:nvSpPr>
              <p:spPr>
                <a:xfrm>
                  <a:off x="1903" y="3022"/>
                  <a:ext cx="53" cy="4"/>
                </a:xfrm>
                <a:custGeom>
                  <a:rect b="b" l="l" r="r" t="t"/>
                  <a:pathLst>
                    <a:path extrusionOk="0" h="3" w="39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lnTo>
                        <a:pt x="2" y="2"/>
                      </a:lnTo>
                      <a:cubicBezTo>
                        <a:pt x="2" y="1"/>
                        <a:pt x="1" y="1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0"/>
                      </a:moveTo>
                      <a:cubicBezTo>
                        <a:pt x="4" y="1"/>
                        <a:pt x="5" y="1"/>
                        <a:pt x="6" y="1"/>
                      </a:cubicBezTo>
                      <a:lnTo>
                        <a:pt x="6" y="2"/>
                      </a:lnTo>
                      <a:cubicBezTo>
                        <a:pt x="5" y="2"/>
                        <a:pt x="3" y="2"/>
                        <a:pt x="2" y="2"/>
                      </a:cubicBezTo>
                      <a:lnTo>
                        <a:pt x="3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9" y="2"/>
                      </a:lnTo>
                      <a:cubicBezTo>
                        <a:pt x="15" y="2"/>
                        <a:pt x="11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5" y="1"/>
                        <a:pt x="30" y="2"/>
                        <a:pt x="38" y="0"/>
                      </a:cubicBezTo>
                      <a:lnTo>
                        <a:pt x="39" y="1"/>
                      </a:lnTo>
                      <a:cubicBezTo>
                        <a:pt x="30" y="3"/>
                        <a:pt x="25" y="3"/>
                        <a:pt x="19" y="2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52" name="Google Shape;2552;p237"/>
              <p:cNvGrpSpPr/>
              <p:nvPr/>
            </p:nvGrpSpPr>
            <p:grpSpPr>
              <a:xfrm>
                <a:off x="623" y="2959"/>
                <a:ext cx="1559" cy="828"/>
                <a:chOff x="623" y="2959"/>
                <a:chExt cx="1559" cy="828"/>
              </a:xfrm>
            </p:grpSpPr>
            <p:sp>
              <p:nvSpPr>
                <p:cNvPr id="2553" name="Google Shape;2553;p237"/>
                <p:cNvSpPr/>
                <p:nvPr/>
              </p:nvSpPr>
              <p:spPr>
                <a:xfrm>
                  <a:off x="1786" y="3290"/>
                  <a:ext cx="106" cy="36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3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3"/>
                      </a:moveTo>
                      <a:cubicBezTo>
                        <a:pt x="11" y="4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6"/>
                        <a:pt x="10" y="5"/>
                        <a:pt x="8" y="5"/>
                      </a:cubicBezTo>
                      <a:lnTo>
                        <a:pt x="8" y="3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7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19"/>
                        <a:pt x="53" y="19"/>
                        <a:pt x="68" y="14"/>
                      </a:cubicBezTo>
                      <a:lnTo>
                        <a:pt x="69" y="15"/>
                      </a:lnTo>
                      <a:cubicBezTo>
                        <a:pt x="53" y="20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8" y="14"/>
                      </a:moveTo>
                      <a:lnTo>
                        <a:pt x="69" y="14"/>
                      </a:lnTo>
                      <a:lnTo>
                        <a:pt x="68" y="14"/>
                      </a:lnTo>
                      <a:close/>
                      <a:moveTo>
                        <a:pt x="69" y="14"/>
                      </a:moveTo>
                      <a:cubicBezTo>
                        <a:pt x="70" y="13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3"/>
                      </a:cubicBezTo>
                      <a:lnTo>
                        <a:pt x="77" y="15"/>
                      </a:lnTo>
                      <a:cubicBezTo>
                        <a:pt x="74" y="15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4" name="Google Shape;2554;p237"/>
                <p:cNvSpPr/>
                <p:nvPr/>
              </p:nvSpPr>
              <p:spPr>
                <a:xfrm>
                  <a:off x="1972" y="3202"/>
                  <a:ext cx="65" cy="7"/>
                </a:xfrm>
                <a:custGeom>
                  <a:rect b="b" l="l" r="r" t="t"/>
                  <a:pathLst>
                    <a:path extrusionOk="0" h="5" w="47">
                      <a:moveTo>
                        <a:pt x="0" y="0"/>
                      </a:moveTo>
                      <a:cubicBezTo>
                        <a:pt x="7" y="0"/>
                        <a:pt x="12" y="1"/>
                        <a:pt x="17" y="1"/>
                      </a:cubicBezTo>
                      <a:lnTo>
                        <a:pt x="17" y="3"/>
                      </a:lnTo>
                      <a:cubicBezTo>
                        <a:pt x="12" y="2"/>
                        <a:pt x="6" y="1"/>
                        <a:pt x="1" y="2"/>
                      </a:cubicBezTo>
                      <a:lnTo>
                        <a:pt x="0" y="0"/>
                      </a:lnTo>
                      <a:close/>
                      <a:moveTo>
                        <a:pt x="17" y="1"/>
                      </a:moveTo>
                      <a:cubicBezTo>
                        <a:pt x="26" y="2"/>
                        <a:pt x="35" y="3"/>
                        <a:pt x="47" y="0"/>
                      </a:cubicBezTo>
                      <a:lnTo>
                        <a:pt x="47" y="1"/>
                      </a:lnTo>
                      <a:cubicBezTo>
                        <a:pt x="35" y="5"/>
                        <a:pt x="26" y="4"/>
                        <a:pt x="17" y="3"/>
                      </a:cubicBezTo>
                      <a:lnTo>
                        <a:pt x="17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5" name="Google Shape;2555;p237"/>
                <p:cNvSpPr/>
                <p:nvPr/>
              </p:nvSpPr>
              <p:spPr>
                <a:xfrm>
                  <a:off x="2055" y="3087"/>
                  <a:ext cx="52" cy="6"/>
                </a:xfrm>
                <a:custGeom>
                  <a:rect b="b" l="l" r="r" t="t"/>
                  <a:pathLst>
                    <a:path extrusionOk="0" h="4" w="38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7" y="2"/>
                      </a:moveTo>
                      <a:lnTo>
                        <a:pt x="38" y="2"/>
                      </a:lnTo>
                      <a:lnTo>
                        <a:pt x="38" y="3"/>
                      </a:lnTo>
                      <a:lnTo>
                        <a:pt x="37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7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4"/>
                        <a:pt x="34" y="4"/>
                        <a:pt x="33" y="4"/>
                      </a:cubicBezTo>
                      <a:lnTo>
                        <a:pt x="33" y="3"/>
                      </a:lnTo>
                      <a:cubicBezTo>
                        <a:pt x="34" y="3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5" y="3"/>
                      </a:cubicBezTo>
                      <a:lnTo>
                        <a:pt x="26" y="2"/>
                      </a:lnTo>
                      <a:cubicBezTo>
                        <a:pt x="28" y="2"/>
                        <a:pt x="30" y="3"/>
                        <a:pt x="33" y="3"/>
                      </a:cubicBezTo>
                      <a:lnTo>
                        <a:pt x="33" y="4"/>
                      </a:lnTo>
                      <a:close/>
                      <a:moveTo>
                        <a:pt x="25" y="3"/>
                      </a:moveTo>
                      <a:cubicBezTo>
                        <a:pt x="22" y="2"/>
                        <a:pt x="19" y="2"/>
                        <a:pt x="15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2"/>
                      </a:cubicBezTo>
                      <a:lnTo>
                        <a:pt x="25" y="3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2" y="3"/>
                        <a:pt x="9" y="3"/>
                        <a:pt x="7" y="3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5" y="3"/>
                        <a:pt x="3" y="3"/>
                        <a:pt x="0" y="3"/>
                      </a:cubicBezTo>
                      <a:lnTo>
                        <a:pt x="0" y="2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6" name="Google Shape;2556;p237"/>
                <p:cNvSpPr/>
                <p:nvPr/>
              </p:nvSpPr>
              <p:spPr>
                <a:xfrm>
                  <a:off x="1864" y="3084"/>
                  <a:ext cx="36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2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5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6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2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5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0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7" name="Google Shape;2557;p237"/>
                <p:cNvSpPr/>
                <p:nvPr/>
              </p:nvSpPr>
              <p:spPr>
                <a:xfrm>
                  <a:off x="2008" y="3212"/>
                  <a:ext cx="116" cy="4"/>
                </a:xfrm>
                <a:custGeom>
                  <a:rect b="b" l="l" r="r" t="t"/>
                  <a:pathLst>
                    <a:path extrusionOk="0" h="3" w="84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4" y="1"/>
                        <a:pt x="63" y="1"/>
                        <a:pt x="53" y="1"/>
                      </a:cubicBezTo>
                      <a:lnTo>
                        <a:pt x="53" y="0"/>
                      </a:lnTo>
                      <a:cubicBezTo>
                        <a:pt x="63" y="0"/>
                        <a:pt x="74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3" y="1"/>
                      </a:moveTo>
                      <a:cubicBezTo>
                        <a:pt x="50" y="2"/>
                        <a:pt x="47" y="2"/>
                        <a:pt x="45" y="2"/>
                      </a:cubicBezTo>
                      <a:lnTo>
                        <a:pt x="45" y="0"/>
                      </a:lnTo>
                      <a:cubicBezTo>
                        <a:pt x="48" y="0"/>
                        <a:pt x="50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2"/>
                      </a:moveTo>
                      <a:lnTo>
                        <a:pt x="45" y="2"/>
                      </a:lnTo>
                      <a:lnTo>
                        <a:pt x="45" y="0"/>
                      </a:lnTo>
                      <a:lnTo>
                        <a:pt x="45" y="2"/>
                      </a:lnTo>
                      <a:close/>
                      <a:moveTo>
                        <a:pt x="45" y="2"/>
                      </a:moveTo>
                      <a:cubicBezTo>
                        <a:pt x="44" y="2"/>
                        <a:pt x="44" y="2"/>
                        <a:pt x="43" y="2"/>
                      </a:cubicBezTo>
                      <a:lnTo>
                        <a:pt x="43" y="1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2"/>
                      </a:lnTo>
                      <a:close/>
                      <a:moveTo>
                        <a:pt x="43" y="2"/>
                      </a:moveTo>
                      <a:lnTo>
                        <a:pt x="43" y="2"/>
                      </a:lnTo>
                      <a:lnTo>
                        <a:pt x="43" y="1"/>
                      </a:lnTo>
                      <a:lnTo>
                        <a:pt x="43" y="2"/>
                      </a:lnTo>
                      <a:close/>
                      <a:moveTo>
                        <a:pt x="43" y="2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1"/>
                        <a:pt x="43" y="1"/>
                      </a:cubicBezTo>
                      <a:lnTo>
                        <a:pt x="43" y="2"/>
                      </a:lnTo>
                      <a:close/>
                      <a:moveTo>
                        <a:pt x="41" y="1"/>
                      </a:moveTo>
                      <a:lnTo>
                        <a:pt x="41" y="1"/>
                      </a:lnTo>
                      <a:lnTo>
                        <a:pt x="41" y="2"/>
                      </a:lnTo>
                      <a:lnTo>
                        <a:pt x="41" y="1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3"/>
                        <a:pt x="36" y="3"/>
                      </a:cubicBezTo>
                      <a:lnTo>
                        <a:pt x="36" y="1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6" y="3"/>
                      </a:moveTo>
                      <a:cubicBezTo>
                        <a:pt x="34" y="3"/>
                        <a:pt x="33" y="3"/>
                        <a:pt x="31" y="3"/>
                      </a:cubicBezTo>
                      <a:lnTo>
                        <a:pt x="31" y="2"/>
                      </a:lnTo>
                      <a:cubicBezTo>
                        <a:pt x="33" y="2"/>
                        <a:pt x="34" y="2"/>
                        <a:pt x="36" y="1"/>
                      </a:cubicBezTo>
                      <a:lnTo>
                        <a:pt x="36" y="3"/>
                      </a:lnTo>
                      <a:close/>
                      <a:moveTo>
                        <a:pt x="31" y="3"/>
                      </a:moveTo>
                      <a:lnTo>
                        <a:pt x="31" y="3"/>
                      </a:lnTo>
                      <a:lnTo>
                        <a:pt x="31" y="2"/>
                      </a:lnTo>
                      <a:lnTo>
                        <a:pt x="31" y="3"/>
                      </a:lnTo>
                      <a:close/>
                      <a:moveTo>
                        <a:pt x="31" y="3"/>
                      </a:moveTo>
                      <a:cubicBezTo>
                        <a:pt x="27" y="3"/>
                        <a:pt x="24" y="3"/>
                        <a:pt x="20" y="3"/>
                      </a:cubicBezTo>
                      <a:lnTo>
                        <a:pt x="21" y="2"/>
                      </a:lnTo>
                      <a:cubicBezTo>
                        <a:pt x="24" y="2"/>
                        <a:pt x="27" y="2"/>
                        <a:pt x="31" y="2"/>
                      </a:cubicBezTo>
                      <a:lnTo>
                        <a:pt x="31" y="3"/>
                      </a:lnTo>
                      <a:close/>
                      <a:moveTo>
                        <a:pt x="20" y="3"/>
                      </a:moveTo>
                      <a:cubicBezTo>
                        <a:pt x="17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2"/>
                        <a:pt x="17" y="2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8" name="Google Shape;2558;p237"/>
                <p:cNvSpPr/>
                <p:nvPr/>
              </p:nvSpPr>
              <p:spPr>
                <a:xfrm>
                  <a:off x="1875" y="3290"/>
                  <a:ext cx="36" cy="4"/>
                </a:xfrm>
                <a:custGeom>
                  <a:rect b="b" l="l" r="r" t="t"/>
                  <a:pathLst>
                    <a:path extrusionOk="0" h="3" w="27">
                      <a:moveTo>
                        <a:pt x="2" y="0"/>
                      </a:moveTo>
                      <a:cubicBezTo>
                        <a:pt x="2" y="1"/>
                        <a:pt x="6" y="1"/>
                        <a:pt x="9" y="1"/>
                      </a:cubicBezTo>
                      <a:lnTo>
                        <a:pt x="9" y="2"/>
                      </a:lnTo>
                      <a:cubicBezTo>
                        <a:pt x="5" y="2"/>
                        <a:pt x="1" y="3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1"/>
                      </a:moveTo>
                      <a:cubicBezTo>
                        <a:pt x="12" y="0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1"/>
                        <a:pt x="12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7" y="1"/>
                      </a:moveTo>
                      <a:lnTo>
                        <a:pt x="19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6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7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1"/>
                      </a:cubicBezTo>
                      <a:lnTo>
                        <a:pt x="21" y="2"/>
                      </a:lnTo>
                      <a:cubicBezTo>
                        <a:pt x="18" y="2"/>
                        <a:pt x="16" y="2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1" y="1"/>
                      </a:moveTo>
                      <a:cubicBezTo>
                        <a:pt x="22" y="1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2" y="2"/>
                        <a:pt x="21" y="2"/>
                      </a:cubicBezTo>
                      <a:lnTo>
                        <a:pt x="21" y="1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9" name="Google Shape;2559;p237"/>
                <p:cNvSpPr/>
                <p:nvPr/>
              </p:nvSpPr>
              <p:spPr>
                <a:xfrm>
                  <a:off x="1850" y="3343"/>
                  <a:ext cx="57" cy="22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0" name="Google Shape;2560;p237"/>
                <p:cNvSpPr/>
                <p:nvPr/>
              </p:nvSpPr>
              <p:spPr>
                <a:xfrm>
                  <a:off x="1807" y="3328"/>
                  <a:ext cx="80" cy="6"/>
                </a:xfrm>
                <a:custGeom>
                  <a:rect b="b" l="l" r="r" t="t"/>
                  <a:pathLst>
                    <a:path extrusionOk="0" h="4" w="58">
                      <a:moveTo>
                        <a:pt x="58" y="4"/>
                      </a:moveTo>
                      <a:cubicBezTo>
                        <a:pt x="52" y="4"/>
                        <a:pt x="47" y="3"/>
                        <a:pt x="42" y="2"/>
                      </a:cubicBezTo>
                      <a:lnTo>
                        <a:pt x="42" y="1"/>
                      </a:lnTo>
                      <a:cubicBezTo>
                        <a:pt x="47" y="2"/>
                        <a:pt x="52" y="3"/>
                        <a:pt x="58" y="3"/>
                      </a:cubicBezTo>
                      <a:lnTo>
                        <a:pt x="58" y="4"/>
                      </a:lnTo>
                      <a:close/>
                      <a:moveTo>
                        <a:pt x="42" y="2"/>
                      </a:moveTo>
                      <a:cubicBezTo>
                        <a:pt x="40" y="2"/>
                        <a:pt x="38" y="1"/>
                        <a:pt x="36" y="1"/>
                      </a:cubicBezTo>
                      <a:lnTo>
                        <a:pt x="37" y="0"/>
                      </a:lnTo>
                      <a:cubicBezTo>
                        <a:pt x="38" y="0"/>
                        <a:pt x="40" y="0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7" y="0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6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6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4" y="1"/>
                      </a:moveTo>
                      <a:cubicBezTo>
                        <a:pt x="27" y="2"/>
                        <a:pt x="5" y="4"/>
                        <a:pt x="0" y="0"/>
                      </a:cubicBezTo>
                      <a:lnTo>
                        <a:pt x="2" y="0"/>
                      </a:lnTo>
                      <a:cubicBezTo>
                        <a:pt x="6" y="3"/>
                        <a:pt x="27" y="1"/>
                        <a:pt x="34" y="0"/>
                      </a:cubicBez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1" name="Google Shape;2561;p237"/>
                <p:cNvSpPr/>
                <p:nvPr/>
              </p:nvSpPr>
              <p:spPr>
                <a:xfrm>
                  <a:off x="2001" y="3367"/>
                  <a:ext cx="172" cy="15"/>
                </a:xfrm>
                <a:custGeom>
                  <a:rect b="b" l="l" r="r" t="t"/>
                  <a:pathLst>
                    <a:path extrusionOk="0" h="9" w="125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2" name="Google Shape;2562;p237"/>
                <p:cNvSpPr/>
                <p:nvPr/>
              </p:nvSpPr>
              <p:spPr>
                <a:xfrm>
                  <a:off x="2001" y="3367"/>
                  <a:ext cx="172" cy="15"/>
                </a:xfrm>
                <a:custGeom>
                  <a:rect b="b" l="l" r="r" t="t"/>
                  <a:pathLst>
                    <a:path extrusionOk="0" h="9" w="125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3" name="Google Shape;2563;p237"/>
                <p:cNvSpPr/>
                <p:nvPr/>
              </p:nvSpPr>
              <p:spPr>
                <a:xfrm>
                  <a:off x="1954" y="3402"/>
                  <a:ext cx="52" cy="8"/>
                </a:xfrm>
                <a:custGeom>
                  <a:rect b="b" l="l" r="r" t="t"/>
                  <a:pathLst>
                    <a:path extrusionOk="0" h="5" w="38">
                      <a:moveTo>
                        <a:pt x="0" y="2"/>
                      </a:moveTo>
                      <a:cubicBezTo>
                        <a:pt x="7" y="2"/>
                        <a:pt x="16" y="0"/>
                        <a:pt x="18" y="2"/>
                      </a:cubicBezTo>
                      <a:cubicBezTo>
                        <a:pt x="22" y="4"/>
                        <a:pt x="29" y="5"/>
                        <a:pt x="38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4" name="Google Shape;2564;p237"/>
                <p:cNvSpPr/>
                <p:nvPr/>
              </p:nvSpPr>
              <p:spPr>
                <a:xfrm>
                  <a:off x="2010" y="3335"/>
                  <a:ext cx="172" cy="12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1" y="8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5" name="Google Shape;2565;p237"/>
                <p:cNvSpPr/>
                <p:nvPr/>
              </p:nvSpPr>
              <p:spPr>
                <a:xfrm>
                  <a:off x="1954" y="3345"/>
                  <a:ext cx="63" cy="15"/>
                </a:xfrm>
                <a:custGeom>
                  <a:rect b="b" l="l" r="r" t="t"/>
                  <a:pathLst>
                    <a:path extrusionOk="0" h="9" w="4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7"/>
                        <a:pt x="46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6" name="Google Shape;2566;p237"/>
                <p:cNvSpPr/>
                <p:nvPr/>
              </p:nvSpPr>
              <p:spPr>
                <a:xfrm>
                  <a:off x="1821" y="3036"/>
                  <a:ext cx="189" cy="30"/>
                </a:xfrm>
                <a:custGeom>
                  <a:rect b="b" l="l" r="r" t="t"/>
                  <a:pathLst>
                    <a:path extrusionOk="0" h="18" w="137">
                      <a:moveTo>
                        <a:pt x="137" y="18"/>
                      </a:moveTo>
                      <a:cubicBezTo>
                        <a:pt x="134" y="18"/>
                        <a:pt x="130" y="18"/>
                        <a:pt x="127" y="17"/>
                      </a:cubicBezTo>
                      <a:cubicBezTo>
                        <a:pt x="107" y="12"/>
                        <a:pt x="93" y="4"/>
                        <a:pt x="69" y="2"/>
                      </a:cubicBezTo>
                      <a:cubicBezTo>
                        <a:pt x="62" y="2"/>
                        <a:pt x="8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7" name="Google Shape;2567;p237"/>
                <p:cNvSpPr/>
                <p:nvPr/>
              </p:nvSpPr>
              <p:spPr>
                <a:xfrm>
                  <a:off x="1824" y="3052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8" name="Google Shape;2568;p237"/>
                <p:cNvSpPr/>
                <p:nvPr/>
              </p:nvSpPr>
              <p:spPr>
                <a:xfrm>
                  <a:off x="1824" y="3052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9" name="Google Shape;2569;p237"/>
                <p:cNvSpPr/>
                <p:nvPr/>
              </p:nvSpPr>
              <p:spPr>
                <a:xfrm>
                  <a:off x="1800" y="3106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0" name="Google Shape;2570;p237"/>
                <p:cNvSpPr/>
                <p:nvPr/>
              </p:nvSpPr>
              <p:spPr>
                <a:xfrm>
                  <a:off x="1800" y="3106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1" name="Google Shape;2571;p237"/>
                <p:cNvSpPr/>
                <p:nvPr/>
              </p:nvSpPr>
              <p:spPr>
                <a:xfrm>
                  <a:off x="1813" y="3063"/>
                  <a:ext cx="36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2" y="4"/>
                        <a:pt x="18" y="4"/>
                        <a:pt x="14" y="3"/>
                      </a:cubicBezTo>
                      <a:lnTo>
                        <a:pt x="14" y="2"/>
                      </a:lnTo>
                      <a:cubicBezTo>
                        <a:pt x="18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4" y="3"/>
                      </a:moveTo>
                      <a:cubicBezTo>
                        <a:pt x="11" y="3"/>
                        <a:pt x="9" y="2"/>
                        <a:pt x="6" y="2"/>
                      </a:cubicBezTo>
                      <a:lnTo>
                        <a:pt x="6" y="1"/>
                      </a:lnTo>
                      <a:cubicBezTo>
                        <a:pt x="9" y="1"/>
                        <a:pt x="11" y="1"/>
                        <a:pt x="14" y="2"/>
                      </a:cubicBezTo>
                      <a:lnTo>
                        <a:pt x="14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3"/>
                      </a:cubicBezTo>
                      <a:lnTo>
                        <a:pt x="1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2" name="Google Shape;2572;p237"/>
                <p:cNvSpPr/>
                <p:nvPr/>
              </p:nvSpPr>
              <p:spPr>
                <a:xfrm>
                  <a:off x="1821" y="3012"/>
                  <a:ext cx="38" cy="6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1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1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3" name="Google Shape;2573;p237"/>
                <p:cNvSpPr/>
                <p:nvPr/>
              </p:nvSpPr>
              <p:spPr>
                <a:xfrm>
                  <a:off x="1762" y="3330"/>
                  <a:ext cx="58" cy="22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7" y="3"/>
                        <a:pt x="18" y="4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4" name="Google Shape;2574;p237"/>
                <p:cNvSpPr/>
                <p:nvPr/>
              </p:nvSpPr>
              <p:spPr>
                <a:xfrm>
                  <a:off x="1757" y="3305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2" y="0"/>
                      </a:moveTo>
                      <a:cubicBezTo>
                        <a:pt x="2" y="1"/>
                        <a:pt x="6" y="1"/>
                        <a:pt x="9" y="0"/>
                      </a:cubicBezTo>
                      <a:lnTo>
                        <a:pt x="9" y="2"/>
                      </a:lnTo>
                      <a:cubicBezTo>
                        <a:pt x="5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7" y="0"/>
                      </a:cubicBezTo>
                      <a:lnTo>
                        <a:pt x="16" y="2"/>
                      </a:lnTo>
                      <a:cubicBezTo>
                        <a:pt x="15" y="1"/>
                        <a:pt x="12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7" y="0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lnTo>
                        <a:pt x="17" y="0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0"/>
                        <a:pt x="17" y="1"/>
                      </a:cubicBezTo>
                      <a:lnTo>
                        <a:pt x="16" y="1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6" y="1"/>
                      </a:moveTo>
                      <a:lnTo>
                        <a:pt x="16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0"/>
                      </a:cubicBezTo>
                      <a:lnTo>
                        <a:pt x="21" y="2"/>
                      </a:lnTo>
                      <a:cubicBezTo>
                        <a:pt x="19" y="2"/>
                        <a:pt x="16" y="2"/>
                        <a:pt x="16" y="1"/>
                      </a:cubicBezTo>
                      <a:lnTo>
                        <a:pt x="17" y="1"/>
                      </a:lnTo>
                      <a:close/>
                      <a:moveTo>
                        <a:pt x="21" y="0"/>
                      </a:moveTo>
                      <a:cubicBezTo>
                        <a:pt x="22" y="0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3" y="2"/>
                        <a:pt x="21" y="2"/>
                      </a:cubicBezTo>
                      <a:lnTo>
                        <a:pt x="21" y="0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5" name="Google Shape;2575;p237"/>
                <p:cNvSpPr/>
                <p:nvPr/>
              </p:nvSpPr>
              <p:spPr>
                <a:xfrm>
                  <a:off x="1771" y="3420"/>
                  <a:ext cx="174" cy="16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6" name="Google Shape;2576;p237"/>
                <p:cNvSpPr/>
                <p:nvPr/>
              </p:nvSpPr>
              <p:spPr>
                <a:xfrm>
                  <a:off x="1771" y="3420"/>
                  <a:ext cx="174" cy="16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7" name="Google Shape;2577;p237"/>
                <p:cNvSpPr/>
                <p:nvPr/>
              </p:nvSpPr>
              <p:spPr>
                <a:xfrm>
                  <a:off x="1984" y="3527"/>
                  <a:ext cx="187" cy="18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8" name="Google Shape;2578;p237"/>
                <p:cNvSpPr/>
                <p:nvPr/>
              </p:nvSpPr>
              <p:spPr>
                <a:xfrm>
                  <a:off x="1984" y="3527"/>
                  <a:ext cx="187" cy="18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9" name="Google Shape;2579;p237"/>
                <p:cNvSpPr/>
                <p:nvPr/>
              </p:nvSpPr>
              <p:spPr>
                <a:xfrm>
                  <a:off x="1939" y="3562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0" name="Google Shape;2580;p237"/>
                <p:cNvSpPr/>
                <p:nvPr/>
              </p:nvSpPr>
              <p:spPr>
                <a:xfrm>
                  <a:off x="1794" y="3540"/>
                  <a:ext cx="172" cy="13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9" y="8"/>
                        <a:pt x="26" y="3"/>
                        <a:pt x="36" y="5"/>
                      </a:cubicBezTo>
                      <a:cubicBezTo>
                        <a:pt x="52" y="8"/>
                        <a:pt x="74" y="4"/>
                        <a:pt x="95" y="2"/>
                      </a:cubicBezTo>
                      <a:cubicBezTo>
                        <a:pt x="109" y="0"/>
                        <a:pt x="114" y="5"/>
                        <a:pt x="125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1" name="Google Shape;2581;p237"/>
                <p:cNvSpPr/>
                <p:nvPr/>
              </p:nvSpPr>
              <p:spPr>
                <a:xfrm>
                  <a:off x="1939" y="3505"/>
                  <a:ext cx="61" cy="12"/>
                </a:xfrm>
                <a:custGeom>
                  <a:rect b="b" l="l" r="r" t="t"/>
                  <a:pathLst>
                    <a:path extrusionOk="0" h="8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7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2" name="Google Shape;2582;p237"/>
                <p:cNvSpPr/>
                <p:nvPr/>
              </p:nvSpPr>
              <p:spPr>
                <a:xfrm>
                  <a:off x="1771" y="3471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3" name="Google Shape;2583;p237"/>
                <p:cNvSpPr/>
                <p:nvPr/>
              </p:nvSpPr>
              <p:spPr>
                <a:xfrm>
                  <a:off x="1771" y="3471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4" name="Google Shape;2584;p237"/>
                <p:cNvSpPr/>
                <p:nvPr/>
              </p:nvSpPr>
              <p:spPr>
                <a:xfrm>
                  <a:off x="1860" y="3498"/>
                  <a:ext cx="50" cy="9"/>
                </a:xfrm>
                <a:custGeom>
                  <a:rect b="b" l="l" r="r" t="t"/>
                  <a:pathLst>
                    <a:path extrusionOk="0" h="6" w="37">
                      <a:moveTo>
                        <a:pt x="0" y="3"/>
                      </a:moveTo>
                      <a:cubicBezTo>
                        <a:pt x="7" y="2"/>
                        <a:pt x="15" y="0"/>
                        <a:pt x="18" y="2"/>
                      </a:cubicBezTo>
                      <a:cubicBezTo>
                        <a:pt x="21" y="5"/>
                        <a:pt x="28" y="6"/>
                        <a:pt x="37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5" name="Google Shape;2585;p237"/>
                <p:cNvSpPr/>
                <p:nvPr/>
              </p:nvSpPr>
              <p:spPr>
                <a:xfrm>
                  <a:off x="1860" y="3441"/>
                  <a:ext cx="61" cy="14"/>
                </a:xfrm>
                <a:custGeom>
                  <a:rect b="b" l="l" r="r" t="t"/>
                  <a:pathLst>
                    <a:path extrusionOk="0" h="9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8" y="6"/>
                        <a:pt x="29" y="6"/>
                      </a:cubicBezTo>
                      <a:lnTo>
                        <a:pt x="29" y="8"/>
                      </a:lnTo>
                      <a:cubicBezTo>
                        <a:pt x="17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5" y="7"/>
                        <a:pt x="40" y="7"/>
                        <a:pt x="45" y="8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29" y="8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6" name="Google Shape;2586;p237"/>
                <p:cNvSpPr/>
                <p:nvPr/>
              </p:nvSpPr>
              <p:spPr>
                <a:xfrm>
                  <a:off x="1826" y="3567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7" y="1"/>
                        <a:pt x="15" y="0"/>
                        <a:pt x="18" y="1"/>
                      </a:cubicBezTo>
                      <a:cubicBezTo>
                        <a:pt x="22" y="4"/>
                        <a:pt x="29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7" name="Google Shape;2587;p237"/>
                <p:cNvSpPr/>
                <p:nvPr/>
              </p:nvSpPr>
              <p:spPr>
                <a:xfrm>
                  <a:off x="1918" y="3585"/>
                  <a:ext cx="61" cy="12"/>
                </a:xfrm>
                <a:custGeom>
                  <a:rect b="b" l="l" r="r" t="t"/>
                  <a:pathLst>
                    <a:path extrusionOk="0" h="8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8" name="Google Shape;2588;p237"/>
                <p:cNvSpPr/>
                <p:nvPr/>
              </p:nvSpPr>
              <p:spPr>
                <a:xfrm>
                  <a:off x="1996" y="3418"/>
                  <a:ext cx="173" cy="12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5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9" name="Google Shape;2589;p237"/>
                <p:cNvSpPr/>
                <p:nvPr/>
              </p:nvSpPr>
              <p:spPr>
                <a:xfrm>
                  <a:off x="2004" y="3465"/>
                  <a:ext cx="172" cy="11"/>
                </a:xfrm>
                <a:custGeom>
                  <a:rect b="b" l="l" r="r" t="t"/>
                  <a:pathLst>
                    <a:path extrusionOk="0" h="7" w="125">
                      <a:moveTo>
                        <a:pt x="0" y="4"/>
                      </a:moveTo>
                      <a:cubicBezTo>
                        <a:pt x="9" y="7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0" name="Google Shape;2590;p237"/>
                <p:cNvSpPr/>
                <p:nvPr/>
              </p:nvSpPr>
              <p:spPr>
                <a:xfrm>
                  <a:off x="2079" y="3442"/>
                  <a:ext cx="78" cy="9"/>
                </a:xfrm>
                <a:custGeom>
                  <a:rect b="b" l="l" r="r" t="t"/>
                  <a:pathLst>
                    <a:path extrusionOk="0" h="5" w="57">
                      <a:moveTo>
                        <a:pt x="57" y="5"/>
                      </a:moveTo>
                      <a:cubicBezTo>
                        <a:pt x="51" y="4"/>
                        <a:pt x="46" y="3"/>
                        <a:pt x="41" y="2"/>
                      </a:cubicBezTo>
                      <a:lnTo>
                        <a:pt x="41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5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2"/>
                        <a:pt x="35" y="2"/>
                      </a:cubicBezTo>
                      <a:lnTo>
                        <a:pt x="35" y="0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4" y="2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34" y="2"/>
                      </a:moveTo>
                      <a:cubicBezTo>
                        <a:pt x="28" y="2"/>
                        <a:pt x="5" y="5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8" y="1"/>
                        <a:pt x="34" y="0"/>
                      </a:cubicBezTo>
                      <a:lnTo>
                        <a:pt x="3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1" name="Google Shape;2591;p237"/>
                <p:cNvSpPr/>
                <p:nvPr/>
              </p:nvSpPr>
              <p:spPr>
                <a:xfrm>
                  <a:off x="2003" y="3591"/>
                  <a:ext cx="78" cy="6"/>
                </a:xfrm>
                <a:custGeom>
                  <a:rect b="b" l="l" r="r" t="t"/>
                  <a:pathLst>
                    <a:path extrusionOk="0" h="4" w="57">
                      <a:moveTo>
                        <a:pt x="57" y="4"/>
                      </a:moveTo>
                      <a:cubicBezTo>
                        <a:pt x="52" y="4"/>
                        <a:pt x="47" y="4"/>
                        <a:pt x="43" y="3"/>
                      </a:cubicBezTo>
                      <a:lnTo>
                        <a:pt x="43" y="2"/>
                      </a:lnTo>
                      <a:cubicBezTo>
                        <a:pt x="48" y="2"/>
                        <a:pt x="52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3" y="3"/>
                      </a:moveTo>
                      <a:cubicBezTo>
                        <a:pt x="41" y="2"/>
                        <a:pt x="38" y="2"/>
                        <a:pt x="35" y="2"/>
                      </a:cubicBezTo>
                      <a:lnTo>
                        <a:pt x="36" y="0"/>
                      </a:lnTo>
                      <a:cubicBezTo>
                        <a:pt x="38" y="1"/>
                        <a:pt x="41" y="1"/>
                        <a:pt x="43" y="2"/>
                      </a:cubicBezTo>
                      <a:lnTo>
                        <a:pt x="43" y="3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1"/>
                      </a:lnTo>
                      <a:lnTo>
                        <a:pt x="35" y="2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0"/>
                      </a:lnTo>
                      <a:lnTo>
                        <a:pt x="35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3" y="2"/>
                        <a:pt x="30" y="2"/>
                      </a:cubicBezTo>
                      <a:lnTo>
                        <a:pt x="30" y="1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5" y="2"/>
                      </a:lnTo>
                      <a:close/>
                      <a:moveTo>
                        <a:pt x="30" y="2"/>
                      </a:moveTo>
                      <a:cubicBezTo>
                        <a:pt x="21" y="3"/>
                        <a:pt x="4" y="4"/>
                        <a:pt x="0" y="1"/>
                      </a:cubicBezTo>
                      <a:lnTo>
                        <a:pt x="1" y="0"/>
                      </a:lnTo>
                      <a:cubicBezTo>
                        <a:pt x="4" y="3"/>
                        <a:pt x="21" y="1"/>
                        <a:pt x="30" y="1"/>
                      </a:cubicBezTo>
                      <a:lnTo>
                        <a:pt x="30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2" name="Google Shape;2592;p237"/>
                <p:cNvSpPr/>
                <p:nvPr/>
              </p:nvSpPr>
              <p:spPr>
                <a:xfrm>
                  <a:off x="2129" y="3548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3"/>
                      </a:moveTo>
                      <a:cubicBezTo>
                        <a:pt x="7" y="1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3" name="Google Shape;2593;p237"/>
                <p:cNvSpPr/>
                <p:nvPr/>
              </p:nvSpPr>
              <p:spPr>
                <a:xfrm>
                  <a:off x="2070" y="3572"/>
                  <a:ext cx="103" cy="11"/>
                </a:xfrm>
                <a:custGeom>
                  <a:rect b="b" l="l" r="r" t="t"/>
                  <a:pathLst>
                    <a:path extrusionOk="0" h="7" w="75">
                      <a:moveTo>
                        <a:pt x="0" y="4"/>
                      </a:moveTo>
                      <a:cubicBezTo>
                        <a:pt x="11" y="7"/>
                        <a:pt x="28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4" y="6"/>
                        <a:pt x="7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4" name="Google Shape;2594;p237"/>
                <p:cNvSpPr/>
                <p:nvPr/>
              </p:nvSpPr>
              <p:spPr>
                <a:xfrm>
                  <a:off x="2075" y="3585"/>
                  <a:ext cx="106" cy="35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4" y="18"/>
                      </a:cubicBezTo>
                      <a:lnTo>
                        <a:pt x="33" y="19"/>
                      </a:lnTo>
                      <a:cubicBezTo>
                        <a:pt x="25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5"/>
                      </a:lnTo>
                      <a:cubicBezTo>
                        <a:pt x="54" y="20"/>
                        <a:pt x="42" y="21"/>
                        <a:pt x="33" y="19"/>
                      </a:cubicBezTo>
                      <a:lnTo>
                        <a:pt x="34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5" y="14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5" name="Google Shape;2595;p237"/>
                <p:cNvSpPr/>
                <p:nvPr/>
              </p:nvSpPr>
              <p:spPr>
                <a:xfrm>
                  <a:off x="2068" y="3285"/>
                  <a:ext cx="106" cy="36"/>
                </a:xfrm>
                <a:custGeom>
                  <a:rect b="b" l="l" r="r" t="t"/>
                  <a:pathLst>
                    <a:path extrusionOk="0" h="21" w="77">
                      <a:moveTo>
                        <a:pt x="2" y="0"/>
                      </a:moveTo>
                      <a:cubicBezTo>
                        <a:pt x="3" y="2"/>
                        <a:pt x="6" y="3"/>
                        <a:pt x="9" y="4"/>
                      </a:cubicBezTo>
                      <a:lnTo>
                        <a:pt x="9" y="5"/>
                      </a:lnTo>
                      <a:cubicBezTo>
                        <a:pt x="5" y="4"/>
                        <a:pt x="2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9" y="4"/>
                      </a:moveTo>
                      <a:cubicBezTo>
                        <a:pt x="12" y="5"/>
                        <a:pt x="15" y="6"/>
                        <a:pt x="17" y="8"/>
                      </a:cubicBezTo>
                      <a:lnTo>
                        <a:pt x="16" y="8"/>
                      </a:lnTo>
                      <a:cubicBezTo>
                        <a:pt x="14" y="7"/>
                        <a:pt x="11" y="6"/>
                        <a:pt x="9" y="5"/>
                      </a:cubicBezTo>
                      <a:lnTo>
                        <a:pt x="9" y="4"/>
                      </a:lnTo>
                      <a:close/>
                      <a:moveTo>
                        <a:pt x="17" y="8"/>
                      </a:moveTo>
                      <a:lnTo>
                        <a:pt x="17" y="8"/>
                      </a:lnTo>
                      <a:lnTo>
                        <a:pt x="16" y="8"/>
                      </a:lnTo>
                      <a:lnTo>
                        <a:pt x="17" y="8"/>
                      </a:lnTo>
                      <a:close/>
                      <a:moveTo>
                        <a:pt x="17" y="8"/>
                      </a:moveTo>
                      <a:cubicBezTo>
                        <a:pt x="20" y="12"/>
                        <a:pt x="26" y="17"/>
                        <a:pt x="34" y="18"/>
                      </a:cubicBezTo>
                      <a:lnTo>
                        <a:pt x="34" y="20"/>
                      </a:lnTo>
                      <a:cubicBezTo>
                        <a:pt x="25" y="18"/>
                        <a:pt x="19" y="13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4" y="20"/>
                        <a:pt x="69" y="15"/>
                      </a:cubicBezTo>
                      <a:lnTo>
                        <a:pt x="70" y="16"/>
                      </a:lnTo>
                      <a:cubicBezTo>
                        <a:pt x="54" y="21"/>
                        <a:pt x="42" y="21"/>
                        <a:pt x="34" y="20"/>
                      </a:cubicBezTo>
                      <a:lnTo>
                        <a:pt x="34" y="18"/>
                      </a:lnTo>
                      <a:close/>
                      <a:moveTo>
                        <a:pt x="70" y="16"/>
                      </a:moveTo>
                      <a:lnTo>
                        <a:pt x="70" y="16"/>
                      </a:lnTo>
                      <a:lnTo>
                        <a:pt x="70" y="15"/>
                      </a:lnTo>
                      <a:lnTo>
                        <a:pt x="70" y="16"/>
                      </a:lnTo>
                      <a:close/>
                      <a:moveTo>
                        <a:pt x="69" y="15"/>
                      </a:moveTo>
                      <a:cubicBezTo>
                        <a:pt x="71" y="14"/>
                        <a:pt x="72" y="14"/>
                        <a:pt x="73" y="15"/>
                      </a:cubicBezTo>
                      <a:lnTo>
                        <a:pt x="73" y="16"/>
                      </a:lnTo>
                      <a:cubicBezTo>
                        <a:pt x="72" y="16"/>
                        <a:pt x="71" y="16"/>
                        <a:pt x="70" y="16"/>
                      </a:cubicBezTo>
                      <a:lnTo>
                        <a:pt x="69" y="15"/>
                      </a:lnTo>
                      <a:close/>
                      <a:moveTo>
                        <a:pt x="73" y="15"/>
                      </a:moveTo>
                      <a:cubicBezTo>
                        <a:pt x="74" y="15"/>
                        <a:pt x="75" y="15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4" y="16"/>
                        <a:pt x="73" y="16"/>
                      </a:cubicBezTo>
                      <a:lnTo>
                        <a:pt x="73" y="1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6" name="Google Shape;2596;p237"/>
                <p:cNvSpPr/>
                <p:nvPr/>
              </p:nvSpPr>
              <p:spPr>
                <a:xfrm>
                  <a:off x="2115" y="3186"/>
                  <a:ext cx="65" cy="7"/>
                </a:xfrm>
                <a:custGeom>
                  <a:rect b="b" l="l" r="r" t="t"/>
                  <a:pathLst>
                    <a:path extrusionOk="0" h="5" w="47">
                      <a:moveTo>
                        <a:pt x="0" y="1"/>
                      </a:moveTo>
                      <a:cubicBezTo>
                        <a:pt x="6" y="0"/>
                        <a:pt x="11" y="1"/>
                        <a:pt x="16" y="2"/>
                      </a:cubicBezTo>
                      <a:lnTo>
                        <a:pt x="16" y="3"/>
                      </a:lnTo>
                      <a:cubicBezTo>
                        <a:pt x="11" y="2"/>
                        <a:pt x="6" y="2"/>
                        <a:pt x="0" y="2"/>
                      </a:cubicBezTo>
                      <a:lnTo>
                        <a:pt x="0" y="1"/>
                      </a:lnTo>
                      <a:close/>
                      <a:moveTo>
                        <a:pt x="16" y="2"/>
                      </a:moveTo>
                      <a:cubicBezTo>
                        <a:pt x="25" y="3"/>
                        <a:pt x="34" y="4"/>
                        <a:pt x="46" y="0"/>
                      </a:cubicBezTo>
                      <a:lnTo>
                        <a:pt x="47" y="2"/>
                      </a:lnTo>
                      <a:cubicBezTo>
                        <a:pt x="34" y="5"/>
                        <a:pt x="25" y="4"/>
                        <a:pt x="16" y="3"/>
                      </a:cubicBezTo>
                      <a:lnTo>
                        <a:pt x="16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7" name="Google Shape;2597;p237"/>
                <p:cNvSpPr/>
                <p:nvPr/>
              </p:nvSpPr>
              <p:spPr>
                <a:xfrm>
                  <a:off x="2133" y="3226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2" y="0"/>
                      </a:moveTo>
                      <a:cubicBezTo>
                        <a:pt x="2" y="1"/>
                        <a:pt x="4" y="1"/>
                        <a:pt x="7" y="0"/>
                      </a:cubicBezTo>
                      <a:lnTo>
                        <a:pt x="7" y="2"/>
                      </a:lnTo>
                      <a:cubicBezTo>
                        <a:pt x="4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7" y="0"/>
                      </a:moveTo>
                      <a:cubicBezTo>
                        <a:pt x="8" y="0"/>
                        <a:pt x="9" y="0"/>
                        <a:pt x="9" y="0"/>
                      </a:cubicBezTo>
                      <a:lnTo>
                        <a:pt x="10" y="1"/>
                      </a:lnTo>
                      <a:cubicBezTo>
                        <a:pt x="9" y="2"/>
                        <a:pt x="8" y="2"/>
                        <a:pt x="7" y="2"/>
                      </a:cubicBezTo>
                      <a:lnTo>
                        <a:pt x="7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10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0"/>
                      </a:cubicBezTo>
                      <a:lnTo>
                        <a:pt x="17" y="1"/>
                      </a:lnTo>
                      <a:close/>
                      <a:moveTo>
                        <a:pt x="16" y="0"/>
                      </a:moveTo>
                      <a:cubicBezTo>
                        <a:pt x="17" y="0"/>
                        <a:pt x="19" y="0"/>
                        <a:pt x="22" y="0"/>
                      </a:cubicBezTo>
                      <a:lnTo>
                        <a:pt x="22" y="2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4" y="1"/>
                        <a:pt x="22" y="2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8" name="Google Shape;2598;p237"/>
                <p:cNvSpPr/>
                <p:nvPr/>
              </p:nvSpPr>
              <p:spPr>
                <a:xfrm>
                  <a:off x="1933" y="3316"/>
                  <a:ext cx="78" cy="6"/>
                </a:xfrm>
                <a:custGeom>
                  <a:rect b="b" l="l" r="r" t="t"/>
                  <a:pathLst>
                    <a:path extrusionOk="0" h="4" w="57">
                      <a:moveTo>
                        <a:pt x="57" y="4"/>
                      </a:moveTo>
                      <a:cubicBezTo>
                        <a:pt x="51" y="4"/>
                        <a:pt x="45" y="3"/>
                        <a:pt x="40" y="2"/>
                      </a:cubicBezTo>
                      <a:lnTo>
                        <a:pt x="40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2"/>
                        <a:pt x="35" y="1"/>
                      </a:cubicBezTo>
                      <a:lnTo>
                        <a:pt x="36" y="0"/>
                      </a:lnTo>
                      <a:cubicBezTo>
                        <a:pt x="37" y="0"/>
                        <a:pt x="39" y="1"/>
                        <a:pt x="40" y="1"/>
                      </a:cubicBezTo>
                      <a:lnTo>
                        <a:pt x="40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4" y="2"/>
                        <a:pt x="33" y="2"/>
                      </a:cubicBezTo>
                      <a:lnTo>
                        <a:pt x="33" y="0"/>
                      </a:lnTo>
                      <a:cubicBezTo>
                        <a:pt x="34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3" y="2"/>
                      </a:moveTo>
                      <a:cubicBezTo>
                        <a:pt x="25" y="2"/>
                        <a:pt x="5" y="4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5" y="1"/>
                        <a:pt x="33" y="0"/>
                      </a:cubicBezTo>
                      <a:lnTo>
                        <a:pt x="3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9" name="Google Shape;2599;p237"/>
                <p:cNvSpPr/>
                <p:nvPr/>
              </p:nvSpPr>
              <p:spPr>
                <a:xfrm>
                  <a:off x="2098" y="3009"/>
                  <a:ext cx="58" cy="21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0" name="Google Shape;2600;p237"/>
                <p:cNvSpPr/>
                <p:nvPr/>
              </p:nvSpPr>
              <p:spPr>
                <a:xfrm>
                  <a:off x="2138" y="3011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0" y="0"/>
                      </a:moveTo>
                      <a:cubicBezTo>
                        <a:pt x="7" y="2"/>
                        <a:pt x="20" y="0"/>
                        <a:pt x="27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1" name="Google Shape;2601;p237"/>
                <p:cNvSpPr/>
                <p:nvPr/>
              </p:nvSpPr>
              <p:spPr>
                <a:xfrm>
                  <a:off x="2121" y="3118"/>
                  <a:ext cx="54" cy="6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2" name="Google Shape;2602;p237"/>
                <p:cNvSpPr/>
                <p:nvPr/>
              </p:nvSpPr>
              <p:spPr>
                <a:xfrm>
                  <a:off x="2121" y="3118"/>
                  <a:ext cx="54" cy="6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3" name="Google Shape;2603;p237"/>
                <p:cNvSpPr/>
                <p:nvPr/>
              </p:nvSpPr>
              <p:spPr>
                <a:xfrm>
                  <a:off x="2138" y="3070"/>
                  <a:ext cx="35" cy="4"/>
                </a:xfrm>
                <a:custGeom>
                  <a:rect b="b" l="l" r="r" t="t"/>
                  <a:pathLst>
                    <a:path extrusionOk="0" h="3" w="26">
                      <a:moveTo>
                        <a:pt x="2" y="1"/>
                      </a:moveTo>
                      <a:cubicBezTo>
                        <a:pt x="2" y="1"/>
                        <a:pt x="4" y="1"/>
                        <a:pt x="6" y="1"/>
                      </a:cubicBezTo>
                      <a:lnTo>
                        <a:pt x="6" y="2"/>
                      </a:lnTo>
                      <a:cubicBezTo>
                        <a:pt x="3" y="3"/>
                        <a:pt x="0" y="3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6" y="1"/>
                      </a:moveTo>
                      <a:cubicBezTo>
                        <a:pt x="7" y="1"/>
                        <a:pt x="8" y="1"/>
                        <a:pt x="9" y="1"/>
                      </a:cubicBezTo>
                      <a:lnTo>
                        <a:pt x="9" y="2"/>
                      </a:lnTo>
                      <a:cubicBezTo>
                        <a:pt x="8" y="2"/>
                        <a:pt x="7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9" y="1"/>
                      </a:moveTo>
                      <a:cubicBezTo>
                        <a:pt x="11" y="1"/>
                        <a:pt x="14" y="0"/>
                        <a:pt x="16" y="1"/>
                      </a:cubicBezTo>
                      <a:lnTo>
                        <a:pt x="16" y="2"/>
                      </a:lnTo>
                      <a:cubicBezTo>
                        <a:pt x="14" y="2"/>
                        <a:pt x="11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6" y="1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1"/>
                        <a:pt x="16" y="1"/>
                      </a:cubicBezTo>
                      <a:lnTo>
                        <a:pt x="15" y="2"/>
                      </a:lnTo>
                      <a:cubicBezTo>
                        <a:pt x="15" y="2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6" y="1"/>
                      </a:moveTo>
                      <a:cubicBezTo>
                        <a:pt x="17" y="1"/>
                        <a:pt x="23" y="1"/>
                        <a:pt x="25" y="1"/>
                      </a:cubicBezTo>
                      <a:lnTo>
                        <a:pt x="25" y="2"/>
                      </a:lnTo>
                      <a:cubicBezTo>
                        <a:pt x="23" y="2"/>
                        <a:pt x="16" y="3"/>
                        <a:pt x="15" y="2"/>
                      </a:cubicBezTo>
                      <a:lnTo>
                        <a:pt x="16" y="1"/>
                      </a:lnTo>
                      <a:close/>
                      <a:moveTo>
                        <a:pt x="25" y="1"/>
                      </a:moveTo>
                      <a:cubicBezTo>
                        <a:pt x="26" y="1"/>
                        <a:pt x="26" y="1"/>
                        <a:pt x="26" y="1"/>
                      </a:cubicBezTo>
                      <a:lnTo>
                        <a:pt x="26" y="2"/>
                      </a:lnTo>
                      <a:cubicBezTo>
                        <a:pt x="26" y="2"/>
                        <a:pt x="26" y="2"/>
                        <a:pt x="25" y="2"/>
                      </a:cubicBezTo>
                      <a:lnTo>
                        <a:pt x="2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4" name="Google Shape;2604;p237"/>
                <p:cNvSpPr/>
                <p:nvPr/>
              </p:nvSpPr>
              <p:spPr>
                <a:xfrm>
                  <a:off x="718" y="3607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5" name="Google Shape;2605;p237"/>
                <p:cNvSpPr/>
                <p:nvPr/>
              </p:nvSpPr>
              <p:spPr>
                <a:xfrm>
                  <a:off x="718" y="3607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6" name="Google Shape;2606;p237"/>
                <p:cNvSpPr/>
                <p:nvPr/>
              </p:nvSpPr>
              <p:spPr>
                <a:xfrm>
                  <a:off x="764" y="3661"/>
                  <a:ext cx="102" cy="11"/>
                </a:xfrm>
                <a:custGeom>
                  <a:rect b="b" l="l" r="r" t="t"/>
                  <a:pathLst>
                    <a:path extrusionOk="0" h="7" w="75">
                      <a:moveTo>
                        <a:pt x="0" y="4"/>
                      </a:moveTo>
                      <a:cubicBezTo>
                        <a:pt x="11" y="7"/>
                        <a:pt x="29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5" y="6"/>
                        <a:pt x="75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7" name="Google Shape;2607;p237"/>
                <p:cNvSpPr/>
                <p:nvPr/>
              </p:nvSpPr>
              <p:spPr>
                <a:xfrm>
                  <a:off x="675" y="3495"/>
                  <a:ext cx="82" cy="15"/>
                </a:xfrm>
                <a:custGeom>
                  <a:rect b="b" l="l" r="r" t="t"/>
                  <a:pathLst>
                    <a:path extrusionOk="0" h="9" w="6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8" name="Google Shape;2608;p237"/>
                <p:cNvSpPr/>
                <p:nvPr/>
              </p:nvSpPr>
              <p:spPr>
                <a:xfrm>
                  <a:off x="675" y="3495"/>
                  <a:ext cx="82" cy="15"/>
                </a:xfrm>
                <a:custGeom>
                  <a:rect b="b" l="l" r="r" t="t"/>
                  <a:pathLst>
                    <a:path extrusionOk="0" h="9" w="6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9" name="Google Shape;2609;p237"/>
                <p:cNvSpPr/>
                <p:nvPr/>
              </p:nvSpPr>
              <p:spPr>
                <a:xfrm>
                  <a:off x="647" y="3550"/>
                  <a:ext cx="46" cy="14"/>
                </a:xfrm>
                <a:custGeom>
                  <a:rect b="b" l="l" r="r" t="t"/>
                  <a:pathLst>
                    <a:path extrusionOk="0" h="9" w="34">
                      <a:moveTo>
                        <a:pt x="0" y="0"/>
                      </a:moveTo>
                      <a:cubicBezTo>
                        <a:pt x="8" y="2"/>
                        <a:pt x="10" y="0"/>
                        <a:pt x="21" y="1"/>
                      </a:cubicBezTo>
                      <a:cubicBezTo>
                        <a:pt x="22" y="2"/>
                        <a:pt x="25" y="2"/>
                        <a:pt x="26" y="3"/>
                      </a:cubicBezTo>
                      <a:cubicBezTo>
                        <a:pt x="30" y="4"/>
                        <a:pt x="29" y="8"/>
                        <a:pt x="34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0" name="Google Shape;2610;p237"/>
                <p:cNvSpPr/>
                <p:nvPr/>
              </p:nvSpPr>
              <p:spPr>
                <a:xfrm>
                  <a:off x="694" y="3521"/>
                  <a:ext cx="65" cy="9"/>
                </a:xfrm>
                <a:custGeom>
                  <a:rect b="b" l="l" r="r" t="t"/>
                  <a:pathLst>
                    <a:path extrusionOk="0" h="6" w="47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7" y="3"/>
                      </a:lnTo>
                      <a:lnTo>
                        <a:pt x="47" y="4"/>
                      </a:lnTo>
                      <a:close/>
                      <a:moveTo>
                        <a:pt x="47" y="3"/>
                      </a:moveTo>
                      <a:lnTo>
                        <a:pt x="47" y="3"/>
                      </a:lnTo>
                      <a:close/>
                      <a:moveTo>
                        <a:pt x="47" y="4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5" y="2"/>
                        <a:pt x="47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4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6"/>
                        <a:pt x="32" y="6"/>
                        <a:pt x="31" y="6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6"/>
                      </a:moveTo>
                      <a:lnTo>
                        <a:pt x="31" y="6"/>
                      </a:lnTo>
                      <a:lnTo>
                        <a:pt x="31" y="5"/>
                      </a:lnTo>
                      <a:lnTo>
                        <a:pt x="31" y="6"/>
                      </a:lnTo>
                      <a:close/>
                      <a:moveTo>
                        <a:pt x="31" y="6"/>
                      </a:moveTo>
                      <a:cubicBezTo>
                        <a:pt x="29" y="6"/>
                        <a:pt x="28" y="5"/>
                        <a:pt x="26" y="5"/>
                      </a:cubicBezTo>
                      <a:lnTo>
                        <a:pt x="27" y="4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6"/>
                      </a:lnTo>
                      <a:close/>
                      <a:moveTo>
                        <a:pt x="27" y="4"/>
                      </a:moveTo>
                      <a:lnTo>
                        <a:pt x="27" y="4"/>
                      </a:lnTo>
                      <a:close/>
                      <a:moveTo>
                        <a:pt x="27" y="5"/>
                      </a:moveTo>
                      <a:cubicBezTo>
                        <a:pt x="25" y="5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4"/>
                      </a:cubicBezTo>
                      <a:lnTo>
                        <a:pt x="27" y="5"/>
                      </a:lnTo>
                      <a:close/>
                      <a:moveTo>
                        <a:pt x="22" y="4"/>
                      </a:moveTo>
                      <a:cubicBezTo>
                        <a:pt x="16" y="3"/>
                        <a:pt x="9" y="2"/>
                        <a:pt x="0" y="2"/>
                      </a:cubicBezTo>
                      <a:lnTo>
                        <a:pt x="0" y="1"/>
                      </a:lnTo>
                      <a:cubicBezTo>
                        <a:pt x="10" y="0"/>
                        <a:pt x="16" y="2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1" name="Google Shape;2611;p237"/>
                <p:cNvSpPr/>
                <p:nvPr/>
              </p:nvSpPr>
              <p:spPr>
                <a:xfrm>
                  <a:off x="642" y="3527"/>
                  <a:ext cx="31" cy="6"/>
                </a:xfrm>
                <a:custGeom>
                  <a:rect b="b" l="l" r="r" t="t"/>
                  <a:pathLst>
                    <a:path extrusionOk="0" h="4" w="23">
                      <a:moveTo>
                        <a:pt x="23" y="4"/>
                      </a:moveTo>
                      <a:cubicBezTo>
                        <a:pt x="16" y="4"/>
                        <a:pt x="11" y="3"/>
                        <a:pt x="6" y="3"/>
                      </a:cubicBezTo>
                      <a:lnTo>
                        <a:pt x="6" y="1"/>
                      </a:lnTo>
                      <a:cubicBezTo>
                        <a:pt x="11" y="2"/>
                        <a:pt x="17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6" y="3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1" y="0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6" y="3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1" y="0"/>
                      </a:lnTo>
                      <a:close/>
                      <a:moveTo>
                        <a:pt x="1" y="2"/>
                      </a:moveTo>
                      <a:cubicBezTo>
                        <a:pt x="1" y="2"/>
                        <a:pt x="2" y="1"/>
                        <a:pt x="2" y="1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1" y="0"/>
                      </a:cubicBez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2" y="1"/>
                      </a:cubicBezTo>
                      <a:lnTo>
                        <a:pt x="1" y="2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lnTo>
                        <a:pt x="3" y="1"/>
                      </a:lnTo>
                      <a:cubicBezTo>
                        <a:pt x="2" y="2"/>
                        <a:pt x="2" y="2"/>
                        <a:pt x="1" y="2"/>
                      </a:cubicBezTo>
                      <a:lnTo>
                        <a:pt x="2" y="1"/>
                      </a:lnTo>
                      <a:close/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1"/>
                      </a:lnTo>
                      <a:close/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lnTo>
                        <a:pt x="2" y="0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2" name="Google Shape;2612;p237"/>
                <p:cNvSpPr/>
                <p:nvPr/>
              </p:nvSpPr>
              <p:spPr>
                <a:xfrm>
                  <a:off x="654" y="3484"/>
                  <a:ext cx="128" cy="26"/>
                </a:xfrm>
                <a:custGeom>
                  <a:rect b="b" l="l" r="r" t="t"/>
                  <a:pathLst>
                    <a:path extrusionOk="0" h="16" w="93">
                      <a:moveTo>
                        <a:pt x="93" y="16"/>
                      </a:moveTo>
                      <a:cubicBezTo>
                        <a:pt x="90" y="16"/>
                        <a:pt x="86" y="16"/>
                        <a:pt x="83" y="15"/>
                      </a:cubicBezTo>
                      <a:cubicBezTo>
                        <a:pt x="63" y="10"/>
                        <a:pt x="49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3" name="Google Shape;2613;p237"/>
                <p:cNvSpPr/>
                <p:nvPr/>
              </p:nvSpPr>
              <p:spPr>
                <a:xfrm>
                  <a:off x="647" y="3493"/>
                  <a:ext cx="22" cy="15"/>
                </a:xfrm>
                <a:custGeom>
                  <a:rect b="b" l="l" r="r" t="t"/>
                  <a:pathLst>
                    <a:path extrusionOk="0" h="9" w="17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4" name="Google Shape;2614;p237"/>
                <p:cNvSpPr/>
                <p:nvPr/>
              </p:nvSpPr>
              <p:spPr>
                <a:xfrm>
                  <a:off x="647" y="3493"/>
                  <a:ext cx="22" cy="15"/>
                </a:xfrm>
                <a:custGeom>
                  <a:rect b="b" l="l" r="r" t="t"/>
                  <a:pathLst>
                    <a:path extrusionOk="0" h="9" w="17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5" name="Google Shape;2615;p237"/>
                <p:cNvSpPr/>
                <p:nvPr/>
              </p:nvSpPr>
              <p:spPr>
                <a:xfrm>
                  <a:off x="749" y="3193"/>
                  <a:ext cx="59" cy="21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6" name="Google Shape;2616;p237"/>
                <p:cNvSpPr/>
                <p:nvPr/>
              </p:nvSpPr>
              <p:spPr>
                <a:xfrm>
                  <a:off x="749" y="3177"/>
                  <a:ext cx="36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1"/>
                        <a:pt x="6" y="1"/>
                      </a:cubicBezTo>
                      <a:lnTo>
                        <a:pt x="6" y="0"/>
                      </a:lnTo>
                      <a:cubicBezTo>
                        <a:pt x="7" y="0"/>
                        <a:pt x="9" y="0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7" name="Google Shape;2617;p237"/>
                <p:cNvSpPr/>
                <p:nvPr/>
              </p:nvSpPr>
              <p:spPr>
                <a:xfrm>
                  <a:off x="835" y="3097"/>
                  <a:ext cx="57" cy="20"/>
                </a:xfrm>
                <a:custGeom>
                  <a:rect b="b" l="l" r="r" t="t"/>
                  <a:pathLst>
                    <a:path extrusionOk="0" h="12" w="42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  <a:cubicBezTo>
                        <a:pt x="39" y="7"/>
                        <a:pt x="37" y="11"/>
                        <a:pt x="4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8" name="Google Shape;2618;p237"/>
                <p:cNvSpPr/>
                <p:nvPr/>
              </p:nvSpPr>
              <p:spPr>
                <a:xfrm>
                  <a:off x="835" y="3080"/>
                  <a:ext cx="36" cy="5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5" y="0"/>
                      </a:lnTo>
                      <a:cubicBezTo>
                        <a:pt x="7" y="0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2"/>
                        <a:pt x="4" y="2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9" name="Google Shape;2619;p237"/>
                <p:cNvSpPr/>
                <p:nvPr/>
              </p:nvSpPr>
              <p:spPr>
                <a:xfrm>
                  <a:off x="623" y="3068"/>
                  <a:ext cx="46" cy="7"/>
                </a:xfrm>
                <a:custGeom>
                  <a:rect b="b" l="l" r="r" t="t"/>
                  <a:pathLst>
                    <a:path extrusionOk="0" h="5" w="34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0" name="Google Shape;2620;p237"/>
                <p:cNvSpPr/>
                <p:nvPr/>
              </p:nvSpPr>
              <p:spPr>
                <a:xfrm>
                  <a:off x="626" y="3052"/>
                  <a:ext cx="37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2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1" name="Google Shape;2621;p237"/>
                <p:cNvSpPr/>
                <p:nvPr/>
              </p:nvSpPr>
              <p:spPr>
                <a:xfrm>
                  <a:off x="722" y="3113"/>
                  <a:ext cx="67" cy="21"/>
                </a:xfrm>
                <a:custGeom>
                  <a:rect b="b" l="l" r="r" t="t"/>
                  <a:pathLst>
                    <a:path extrusionOk="0" h="13" w="49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44" y="13"/>
                        <a:pt x="49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2" name="Google Shape;2622;p237"/>
                <p:cNvSpPr/>
                <p:nvPr/>
              </p:nvSpPr>
              <p:spPr>
                <a:xfrm>
                  <a:off x="708" y="3092"/>
                  <a:ext cx="50" cy="11"/>
                </a:xfrm>
                <a:custGeom>
                  <a:rect b="b" l="l" r="r" t="t"/>
                  <a:pathLst>
                    <a:path extrusionOk="0" h="7" w="37">
                      <a:moveTo>
                        <a:pt x="37" y="7"/>
                      </a:moveTo>
                      <a:cubicBezTo>
                        <a:pt x="31" y="6"/>
                        <a:pt x="27" y="6"/>
                        <a:pt x="22" y="5"/>
                      </a:cubicBezTo>
                      <a:lnTo>
                        <a:pt x="22" y="3"/>
                      </a:lnTo>
                      <a:cubicBezTo>
                        <a:pt x="27" y="4"/>
                        <a:pt x="31" y="5"/>
                        <a:pt x="37" y="5"/>
                      </a:cubicBezTo>
                      <a:lnTo>
                        <a:pt x="37" y="7"/>
                      </a:lnTo>
                      <a:close/>
                      <a:moveTo>
                        <a:pt x="22" y="5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6" y="2"/>
                      </a:lnTo>
                      <a:cubicBezTo>
                        <a:pt x="18" y="3"/>
                        <a:pt x="20" y="3"/>
                        <a:pt x="22" y="3"/>
                      </a:cubicBezTo>
                      <a:lnTo>
                        <a:pt x="22" y="5"/>
                      </a:lnTo>
                      <a:close/>
                      <a:moveTo>
                        <a:pt x="15" y="2"/>
                      </a:moveTo>
                      <a:lnTo>
                        <a:pt x="16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2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5" y="4"/>
                        <a:pt x="15" y="4"/>
                        <a:pt x="14" y="4"/>
                      </a:cubicBezTo>
                      <a:lnTo>
                        <a:pt x="15" y="2"/>
                      </a:lnTo>
                      <a:cubicBezTo>
                        <a:pt x="15" y="2"/>
                        <a:pt x="15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4" y="4"/>
                      </a:moveTo>
                      <a:cubicBezTo>
                        <a:pt x="14" y="3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4" y="4"/>
                      </a:lnTo>
                      <a:close/>
                      <a:moveTo>
                        <a:pt x="12" y="3"/>
                      </a:moveTo>
                      <a:cubicBezTo>
                        <a:pt x="8" y="2"/>
                        <a:pt x="1" y="1"/>
                        <a:pt x="0" y="1"/>
                      </a:cubicBezTo>
                      <a:lnTo>
                        <a:pt x="1" y="0"/>
                      </a:lnTo>
                      <a:cubicBezTo>
                        <a:pt x="2" y="0"/>
                        <a:pt x="9" y="1"/>
                        <a:pt x="13" y="2"/>
                      </a:cubicBezTo>
                      <a:lnTo>
                        <a:pt x="1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3" name="Google Shape;2623;p237"/>
                <p:cNvSpPr/>
                <p:nvPr/>
              </p:nvSpPr>
              <p:spPr>
                <a:xfrm>
                  <a:off x="726" y="3068"/>
                  <a:ext cx="37" cy="11"/>
                </a:xfrm>
                <a:custGeom>
                  <a:rect b="b" l="l" r="r" t="t"/>
                  <a:pathLst>
                    <a:path extrusionOk="0" h="7" w="27">
                      <a:moveTo>
                        <a:pt x="27" y="7"/>
                      </a:moveTo>
                      <a:cubicBezTo>
                        <a:pt x="22" y="7"/>
                        <a:pt x="19" y="6"/>
                        <a:pt x="16" y="4"/>
                      </a:cubicBezTo>
                      <a:lnTo>
                        <a:pt x="17" y="3"/>
                      </a:lnTo>
                      <a:cubicBezTo>
                        <a:pt x="19" y="5"/>
                        <a:pt x="22" y="6"/>
                        <a:pt x="27" y="6"/>
                      </a:cubicBezTo>
                      <a:lnTo>
                        <a:pt x="27" y="7"/>
                      </a:lnTo>
                      <a:close/>
                      <a:moveTo>
                        <a:pt x="16" y="4"/>
                      </a:moveTo>
                      <a:cubicBezTo>
                        <a:pt x="14" y="3"/>
                        <a:pt x="12" y="2"/>
                        <a:pt x="6" y="4"/>
                      </a:cubicBezTo>
                      <a:lnTo>
                        <a:pt x="5" y="3"/>
                      </a:lnTo>
                      <a:cubicBezTo>
                        <a:pt x="12" y="0"/>
                        <a:pt x="14" y="2"/>
                        <a:pt x="17" y="3"/>
                      </a:cubicBezTo>
                      <a:lnTo>
                        <a:pt x="16" y="4"/>
                      </a:lnTo>
                      <a:close/>
                      <a:moveTo>
                        <a:pt x="5" y="3"/>
                      </a:move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5" y="3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cubicBezTo>
                        <a:pt x="6" y="5"/>
                        <a:pt x="6" y="5"/>
                        <a:pt x="5" y="5"/>
                      </a:cubicBezTo>
                      <a:lnTo>
                        <a:pt x="5" y="4"/>
                      </a:lnTo>
                      <a:cubicBezTo>
                        <a:pt x="5" y="3"/>
                        <a:pt x="5" y="3"/>
                        <a:pt x="5" y="3"/>
                      </a:cubicBezTo>
                      <a:lnTo>
                        <a:pt x="6" y="4"/>
                      </a:lnTo>
                      <a:close/>
                      <a:moveTo>
                        <a:pt x="5" y="5"/>
                      </a:move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ubicBezTo>
                        <a:pt x="4" y="4"/>
                        <a:pt x="5" y="4"/>
                        <a:pt x="5" y="4"/>
                      </a:cubicBezTo>
                      <a:lnTo>
                        <a:pt x="5" y="5"/>
                      </a:lnTo>
                      <a:close/>
                      <a:moveTo>
                        <a:pt x="5" y="5"/>
                      </a:moveTo>
                      <a:cubicBezTo>
                        <a:pt x="3" y="5"/>
                        <a:pt x="1" y="6"/>
                        <a:pt x="0" y="5"/>
                      </a:cubicBezTo>
                      <a:lnTo>
                        <a:pt x="0" y="4"/>
                      </a:lnTo>
                      <a:cubicBezTo>
                        <a:pt x="1" y="4"/>
                        <a:pt x="3" y="4"/>
                        <a:pt x="4" y="4"/>
                      </a:cubicBezTo>
                      <a:lnTo>
                        <a:pt x="5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4" name="Google Shape;2624;p237"/>
                <p:cNvSpPr/>
                <p:nvPr/>
              </p:nvSpPr>
              <p:spPr>
                <a:xfrm>
                  <a:off x="632" y="3127"/>
                  <a:ext cx="46" cy="17"/>
                </a:xfrm>
                <a:custGeom>
                  <a:rect b="b" l="l" r="r" t="t"/>
                  <a:pathLst>
                    <a:path extrusionOk="0" h="10" w="34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5" name="Google Shape;2625;p237"/>
                <p:cNvSpPr/>
                <p:nvPr/>
              </p:nvSpPr>
              <p:spPr>
                <a:xfrm>
                  <a:off x="632" y="3127"/>
                  <a:ext cx="46" cy="17"/>
                </a:xfrm>
                <a:custGeom>
                  <a:rect b="b" l="l" r="r" t="t"/>
                  <a:pathLst>
                    <a:path extrusionOk="0" h="10" w="34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6" name="Google Shape;2626;p237"/>
                <p:cNvSpPr/>
                <p:nvPr/>
              </p:nvSpPr>
              <p:spPr>
                <a:xfrm>
                  <a:off x="636" y="3188"/>
                  <a:ext cx="43" cy="20"/>
                </a:xfrm>
                <a:custGeom>
                  <a:rect b="b" l="l" r="r" t="t"/>
                  <a:pathLst>
                    <a:path extrusionOk="0" h="12" w="32">
                      <a:moveTo>
                        <a:pt x="0" y="0"/>
                      </a:moveTo>
                      <a:cubicBezTo>
                        <a:pt x="8" y="2"/>
                        <a:pt x="7" y="3"/>
                        <a:pt x="18" y="4"/>
                      </a:cubicBezTo>
                      <a:cubicBezTo>
                        <a:pt x="20" y="4"/>
                        <a:pt x="22" y="5"/>
                        <a:pt x="24" y="5"/>
                      </a:cubicBezTo>
                      <a:cubicBezTo>
                        <a:pt x="28" y="7"/>
                        <a:pt x="26" y="11"/>
                        <a:pt x="3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7" name="Google Shape;2627;p237"/>
                <p:cNvSpPr/>
                <p:nvPr/>
              </p:nvSpPr>
              <p:spPr>
                <a:xfrm>
                  <a:off x="651" y="3151"/>
                  <a:ext cx="24" cy="9"/>
                </a:xfrm>
                <a:custGeom>
                  <a:rect b="b" l="l" r="r" t="t"/>
                  <a:pathLst>
                    <a:path extrusionOk="0" h="5" w="18">
                      <a:moveTo>
                        <a:pt x="18" y="5"/>
                      </a:moveTo>
                      <a:cubicBezTo>
                        <a:pt x="15" y="4"/>
                        <a:pt x="13" y="4"/>
                        <a:pt x="11" y="3"/>
                      </a:cubicBezTo>
                      <a:lnTo>
                        <a:pt x="12" y="2"/>
                      </a:lnTo>
                      <a:cubicBezTo>
                        <a:pt x="14" y="3"/>
                        <a:pt x="15" y="3"/>
                        <a:pt x="18" y="4"/>
                      </a:cubicBezTo>
                      <a:lnTo>
                        <a:pt x="18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0" y="2"/>
                      </a:cubicBezTo>
                      <a:lnTo>
                        <a:pt x="0" y="1"/>
                      </a:lnTo>
                      <a:cubicBezTo>
                        <a:pt x="7" y="0"/>
                        <a:pt x="9" y="1"/>
                        <a:pt x="12" y="2"/>
                      </a:cubicBezTo>
                      <a:lnTo>
                        <a:pt x="11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8" name="Google Shape;2628;p237"/>
                <p:cNvSpPr/>
                <p:nvPr/>
              </p:nvSpPr>
              <p:spPr>
                <a:xfrm>
                  <a:off x="629" y="3161"/>
                  <a:ext cx="27" cy="6"/>
                </a:xfrm>
                <a:custGeom>
                  <a:rect b="b" l="l" r="r" t="t"/>
                  <a:pathLst>
                    <a:path extrusionOk="0" h="4" w="20">
                      <a:moveTo>
                        <a:pt x="20" y="4"/>
                      </a:moveTo>
                      <a:cubicBezTo>
                        <a:pt x="15" y="3"/>
                        <a:pt x="11" y="3"/>
                        <a:pt x="7" y="2"/>
                      </a:cubicBezTo>
                      <a:lnTo>
                        <a:pt x="8" y="1"/>
                      </a:lnTo>
                      <a:cubicBezTo>
                        <a:pt x="11" y="2"/>
                        <a:pt x="15" y="2"/>
                        <a:pt x="20" y="2"/>
                      </a:cubicBezTo>
                      <a:lnTo>
                        <a:pt x="20" y="4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3" y="2"/>
                        <a:pt x="0" y="1"/>
                      </a:cubicBezTo>
                      <a:lnTo>
                        <a:pt x="1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9" name="Google Shape;2629;p237"/>
                <p:cNvSpPr/>
                <p:nvPr/>
              </p:nvSpPr>
              <p:spPr>
                <a:xfrm>
                  <a:off x="745" y="3146"/>
                  <a:ext cx="45" cy="9"/>
                </a:xfrm>
                <a:custGeom>
                  <a:rect b="b" l="l" r="r" t="t"/>
                  <a:pathLst>
                    <a:path extrusionOk="0" h="6" w="33">
                      <a:moveTo>
                        <a:pt x="33" y="6"/>
                      </a:moveTo>
                      <a:cubicBezTo>
                        <a:pt x="30" y="5"/>
                        <a:pt x="3" y="1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0" name="Google Shape;2630;p237"/>
                <p:cNvSpPr/>
                <p:nvPr/>
              </p:nvSpPr>
              <p:spPr>
                <a:xfrm>
                  <a:off x="629" y="3106"/>
                  <a:ext cx="48" cy="17"/>
                </a:xfrm>
                <a:custGeom>
                  <a:rect b="b" l="l" r="r" t="t"/>
                  <a:pathLst>
                    <a:path extrusionOk="0" h="10" w="36">
                      <a:moveTo>
                        <a:pt x="33" y="10"/>
                      </a:moveTo>
                      <a:cubicBezTo>
                        <a:pt x="17" y="5"/>
                        <a:pt x="36" y="3"/>
                        <a:pt x="15" y="1"/>
                      </a:cubicBezTo>
                      <a:cubicBezTo>
                        <a:pt x="8" y="0"/>
                        <a:pt x="8" y="1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1" name="Google Shape;2631;p237"/>
                <p:cNvSpPr/>
                <p:nvPr/>
              </p:nvSpPr>
              <p:spPr>
                <a:xfrm>
                  <a:off x="632" y="3378"/>
                  <a:ext cx="85" cy="22"/>
                </a:xfrm>
                <a:custGeom>
                  <a:rect b="b" l="l" r="r" t="t"/>
                  <a:pathLst>
                    <a:path extrusionOk="0" h="13" w="62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62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2" name="Google Shape;2632;p237"/>
                <p:cNvSpPr/>
                <p:nvPr/>
              </p:nvSpPr>
              <p:spPr>
                <a:xfrm>
                  <a:off x="632" y="3378"/>
                  <a:ext cx="85" cy="22"/>
                </a:xfrm>
                <a:custGeom>
                  <a:rect b="b" l="l" r="r" t="t"/>
                  <a:pathLst>
                    <a:path extrusionOk="0" h="13" w="62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3" name="Google Shape;2633;p237"/>
                <p:cNvSpPr/>
                <p:nvPr/>
              </p:nvSpPr>
              <p:spPr>
                <a:xfrm>
                  <a:off x="634" y="3337"/>
                  <a:ext cx="67" cy="16"/>
                </a:xfrm>
                <a:custGeom>
                  <a:rect b="b" l="l" r="r" t="t"/>
                  <a:pathLst>
                    <a:path extrusionOk="0" h="10" w="49">
                      <a:moveTo>
                        <a:pt x="49" y="0"/>
                      </a:moveTo>
                      <a:cubicBezTo>
                        <a:pt x="31" y="7"/>
                        <a:pt x="17" y="10"/>
                        <a:pt x="9" y="5"/>
                      </a:cubicBezTo>
                      <a:cubicBezTo>
                        <a:pt x="7" y="4"/>
                        <a:pt x="3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4" name="Google Shape;2634;p237"/>
                <p:cNvSpPr/>
                <p:nvPr/>
              </p:nvSpPr>
              <p:spPr>
                <a:xfrm>
                  <a:off x="634" y="3314"/>
                  <a:ext cx="60" cy="9"/>
                </a:xfrm>
                <a:custGeom>
                  <a:rect b="b" l="l" r="r" t="t"/>
                  <a:pathLst>
                    <a:path extrusionOk="0" h="6" w="44">
                      <a:moveTo>
                        <a:pt x="0" y="2"/>
                      </a:moveTo>
                      <a:cubicBezTo>
                        <a:pt x="6" y="0"/>
                        <a:pt x="9" y="0"/>
                        <a:pt x="12" y="1"/>
                      </a:cubicBezTo>
                      <a:cubicBezTo>
                        <a:pt x="20" y="2"/>
                        <a:pt x="26" y="4"/>
                        <a:pt x="32" y="6"/>
                      </a:cubicBezTo>
                      <a:cubicBezTo>
                        <a:pt x="36" y="6"/>
                        <a:pt x="40" y="4"/>
                        <a:pt x="44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5" name="Google Shape;2635;p237"/>
                <p:cNvSpPr/>
                <p:nvPr/>
              </p:nvSpPr>
              <p:spPr>
                <a:xfrm>
                  <a:off x="638" y="3364"/>
                  <a:ext cx="65" cy="15"/>
                </a:xfrm>
                <a:custGeom>
                  <a:rect b="b" l="l" r="r" t="t"/>
                  <a:pathLst>
                    <a:path extrusionOk="0" h="9" w="48">
                      <a:moveTo>
                        <a:pt x="47" y="9"/>
                      </a:moveTo>
                      <a:cubicBezTo>
                        <a:pt x="46" y="8"/>
                        <a:pt x="45" y="8"/>
                        <a:pt x="43" y="8"/>
                      </a:cubicBezTo>
                      <a:lnTo>
                        <a:pt x="43" y="7"/>
                      </a:lnTo>
                      <a:cubicBezTo>
                        <a:pt x="45" y="7"/>
                        <a:pt x="47" y="7"/>
                        <a:pt x="48" y="8"/>
                      </a:cubicBezTo>
                      <a:lnTo>
                        <a:pt x="47" y="9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8"/>
                      </a:cubicBezTo>
                      <a:lnTo>
                        <a:pt x="39" y="7"/>
                      </a:lnTo>
                      <a:cubicBezTo>
                        <a:pt x="40" y="7"/>
                        <a:pt x="41" y="7"/>
                        <a:pt x="43" y="7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7"/>
                      </a:lnTo>
                      <a:lnTo>
                        <a:pt x="39" y="6"/>
                      </a:lnTo>
                      <a:close/>
                      <a:moveTo>
                        <a:pt x="38" y="8"/>
                      </a:moveTo>
                      <a:cubicBezTo>
                        <a:pt x="34" y="6"/>
                        <a:pt x="29" y="4"/>
                        <a:pt x="23" y="3"/>
                      </a:cubicBezTo>
                      <a:lnTo>
                        <a:pt x="24" y="2"/>
                      </a:lnTo>
                      <a:cubicBezTo>
                        <a:pt x="29" y="3"/>
                        <a:pt x="34" y="5"/>
                        <a:pt x="39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2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8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3" y="2"/>
                        <a:pt x="2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6" name="Google Shape;2636;p237"/>
                <p:cNvSpPr/>
                <p:nvPr/>
              </p:nvSpPr>
              <p:spPr>
                <a:xfrm>
                  <a:off x="634" y="3300"/>
                  <a:ext cx="43" cy="4"/>
                </a:xfrm>
                <a:custGeom>
                  <a:rect b="b" l="l" r="r" t="t"/>
                  <a:pathLst>
                    <a:path extrusionOk="0" h="3" w="32">
                      <a:moveTo>
                        <a:pt x="32" y="2"/>
                      </a:moveTo>
                      <a:cubicBezTo>
                        <a:pt x="25" y="1"/>
                        <a:pt x="20" y="2"/>
                        <a:pt x="14" y="2"/>
                      </a:cubicBezTo>
                      <a:lnTo>
                        <a:pt x="14" y="1"/>
                      </a:lnTo>
                      <a:cubicBezTo>
                        <a:pt x="20" y="0"/>
                        <a:pt x="25" y="0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14" y="2"/>
                      </a:moveTo>
                      <a:cubicBezTo>
                        <a:pt x="10" y="2"/>
                        <a:pt x="6" y="3"/>
                        <a:pt x="0" y="3"/>
                      </a:cubicBezTo>
                      <a:lnTo>
                        <a:pt x="0" y="2"/>
                      </a:lnTo>
                      <a:cubicBezTo>
                        <a:pt x="6" y="2"/>
                        <a:pt x="10" y="1"/>
                        <a:pt x="14" y="1"/>
                      </a:cubicBezTo>
                      <a:lnTo>
                        <a:pt x="1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7" name="Google Shape;2637;p237"/>
                <p:cNvSpPr/>
                <p:nvPr/>
              </p:nvSpPr>
              <p:spPr>
                <a:xfrm>
                  <a:off x="760" y="3219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8" name="Google Shape;2638;p237"/>
                <p:cNvSpPr/>
                <p:nvPr/>
              </p:nvSpPr>
              <p:spPr>
                <a:xfrm>
                  <a:off x="760" y="3219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9" name="Google Shape;2639;p237"/>
                <p:cNvSpPr/>
                <p:nvPr/>
              </p:nvSpPr>
              <p:spPr>
                <a:xfrm>
                  <a:off x="638" y="3259"/>
                  <a:ext cx="51" cy="18"/>
                </a:xfrm>
                <a:custGeom>
                  <a:rect b="b" l="l" r="r" t="t"/>
                  <a:pathLst>
                    <a:path extrusionOk="0" h="11" w="38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  <a:lnTo>
                        <a:pt x="38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0" name="Google Shape;2640;p237"/>
                <p:cNvSpPr/>
                <p:nvPr/>
              </p:nvSpPr>
              <p:spPr>
                <a:xfrm>
                  <a:off x="638" y="3259"/>
                  <a:ext cx="51" cy="18"/>
                </a:xfrm>
                <a:custGeom>
                  <a:rect b="b" l="l" r="r" t="t"/>
                  <a:pathLst>
                    <a:path extrusionOk="0" h="11" w="38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1" name="Google Shape;2641;p237"/>
                <p:cNvSpPr/>
                <p:nvPr/>
              </p:nvSpPr>
              <p:spPr>
                <a:xfrm>
                  <a:off x="638" y="3215"/>
                  <a:ext cx="43" cy="9"/>
                </a:xfrm>
                <a:custGeom>
                  <a:rect b="b" l="l" r="r" t="t"/>
                  <a:pathLst>
                    <a:path extrusionOk="0" h="5" w="32">
                      <a:moveTo>
                        <a:pt x="32" y="4"/>
                      </a:moveTo>
                      <a:cubicBezTo>
                        <a:pt x="14" y="5"/>
                        <a:pt x="10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2" name="Google Shape;2642;p237"/>
                <p:cNvSpPr/>
                <p:nvPr/>
              </p:nvSpPr>
              <p:spPr>
                <a:xfrm>
                  <a:off x="633" y="3238"/>
                  <a:ext cx="44" cy="12"/>
                </a:xfrm>
                <a:custGeom>
                  <a:rect b="b" l="l" r="r" t="t"/>
                  <a:pathLst>
                    <a:path extrusionOk="0" h="8" w="33">
                      <a:moveTo>
                        <a:pt x="0" y="5"/>
                      </a:moveTo>
                      <a:cubicBezTo>
                        <a:pt x="10" y="8"/>
                        <a:pt x="16" y="3"/>
                        <a:pt x="33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3" name="Google Shape;2643;p237"/>
                <p:cNvSpPr/>
                <p:nvPr/>
              </p:nvSpPr>
              <p:spPr>
                <a:xfrm>
                  <a:off x="661" y="3289"/>
                  <a:ext cx="35" cy="2"/>
                </a:xfrm>
                <a:custGeom>
                  <a:rect b="b" l="l" r="r" t="t"/>
                  <a:pathLst>
                    <a:path extrusionOk="0" h="2" w="26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1"/>
                        <a:pt x="20" y="0"/>
                      </a:cubicBezTo>
                      <a:lnTo>
                        <a:pt x="20" y="2"/>
                      </a:lnTo>
                      <a:cubicBezTo>
                        <a:pt x="18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2"/>
                      </a:lnTo>
                      <a:cubicBezTo>
                        <a:pt x="25" y="1"/>
                        <a:pt x="23" y="2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4" name="Google Shape;2644;p237"/>
                <p:cNvSpPr/>
                <p:nvPr/>
              </p:nvSpPr>
              <p:spPr>
                <a:xfrm>
                  <a:off x="647" y="3633"/>
                  <a:ext cx="35" cy="16"/>
                </a:xfrm>
                <a:custGeom>
                  <a:rect b="b" l="l" r="r" t="t"/>
                  <a:pathLst>
                    <a:path extrusionOk="0" h="10" w="26">
                      <a:moveTo>
                        <a:pt x="0" y="0"/>
                      </a:moveTo>
                      <a:cubicBezTo>
                        <a:pt x="8" y="2"/>
                        <a:pt x="2" y="1"/>
                        <a:pt x="12" y="2"/>
                      </a:cubicBezTo>
                      <a:cubicBezTo>
                        <a:pt x="14" y="2"/>
                        <a:pt x="17" y="2"/>
                        <a:pt x="18" y="3"/>
                      </a:cubicBezTo>
                      <a:cubicBezTo>
                        <a:pt x="22" y="5"/>
                        <a:pt x="20" y="9"/>
                        <a:pt x="26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5" name="Google Shape;2645;p237"/>
                <p:cNvSpPr/>
                <p:nvPr/>
              </p:nvSpPr>
              <p:spPr>
                <a:xfrm>
                  <a:off x="649" y="3609"/>
                  <a:ext cx="36" cy="7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4" y="1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6" name="Google Shape;2646;p237"/>
                <p:cNvSpPr/>
                <p:nvPr/>
              </p:nvSpPr>
              <p:spPr>
                <a:xfrm>
                  <a:off x="644" y="3586"/>
                  <a:ext cx="43" cy="10"/>
                </a:xfrm>
                <a:custGeom>
                  <a:rect b="b" l="l" r="r" t="t"/>
                  <a:pathLst>
                    <a:path extrusionOk="0" h="6" w="32">
                      <a:moveTo>
                        <a:pt x="32" y="4"/>
                      </a:moveTo>
                      <a:cubicBezTo>
                        <a:pt x="14" y="6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7" name="Google Shape;2647;p237"/>
                <p:cNvSpPr/>
                <p:nvPr/>
              </p:nvSpPr>
              <p:spPr>
                <a:xfrm>
                  <a:off x="653" y="3659"/>
                  <a:ext cx="87" cy="17"/>
                </a:xfrm>
                <a:custGeom>
                  <a:rect b="b" l="l" r="r" t="t"/>
                  <a:pathLst>
                    <a:path extrusionOk="0" h="10" w="64">
                      <a:moveTo>
                        <a:pt x="0" y="8"/>
                      </a:moveTo>
                      <a:cubicBezTo>
                        <a:pt x="8" y="9"/>
                        <a:pt x="11" y="7"/>
                        <a:pt x="15" y="5"/>
                      </a:cubicBezTo>
                      <a:lnTo>
                        <a:pt x="16" y="6"/>
                      </a:lnTo>
                      <a:cubicBezTo>
                        <a:pt x="12" y="8"/>
                        <a:pt x="8" y="10"/>
                        <a:pt x="0" y="10"/>
                      </a:cubicBezTo>
                      <a:lnTo>
                        <a:pt x="0" y="8"/>
                      </a:lnTo>
                      <a:close/>
                      <a:moveTo>
                        <a:pt x="15" y="5"/>
                      </a:moveTo>
                      <a:cubicBezTo>
                        <a:pt x="18" y="3"/>
                        <a:pt x="22" y="2"/>
                        <a:pt x="30" y="2"/>
                      </a:cubicBezTo>
                      <a:lnTo>
                        <a:pt x="30" y="3"/>
                      </a:lnTo>
                      <a:cubicBezTo>
                        <a:pt x="22" y="3"/>
                        <a:pt x="19" y="5"/>
                        <a:pt x="16" y="6"/>
                      </a:cubicBezTo>
                      <a:lnTo>
                        <a:pt x="15" y="5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3"/>
                      </a:moveTo>
                      <a:lnTo>
                        <a:pt x="30" y="3"/>
                      </a:lnTo>
                      <a:close/>
                      <a:moveTo>
                        <a:pt x="30" y="2"/>
                      </a:moveTo>
                      <a:cubicBezTo>
                        <a:pt x="31" y="2"/>
                        <a:pt x="34" y="2"/>
                        <a:pt x="36" y="1"/>
                      </a:cubicBezTo>
                      <a:lnTo>
                        <a:pt x="36" y="2"/>
                      </a:lnTo>
                      <a:cubicBezTo>
                        <a:pt x="34" y="3"/>
                        <a:pt x="31" y="4"/>
                        <a:pt x="30" y="3"/>
                      </a:cubicBezTo>
                      <a:lnTo>
                        <a:pt x="30" y="2"/>
                      </a:lnTo>
                      <a:close/>
                      <a:moveTo>
                        <a:pt x="36" y="1"/>
                      </a:moveTo>
                      <a:cubicBezTo>
                        <a:pt x="39" y="0"/>
                        <a:pt x="42" y="0"/>
                        <a:pt x="43" y="0"/>
                      </a:cubicBezTo>
                      <a:lnTo>
                        <a:pt x="42" y="1"/>
                      </a:lnTo>
                      <a:cubicBezTo>
                        <a:pt x="41" y="1"/>
                        <a:pt x="39" y="2"/>
                        <a:pt x="36" y="2"/>
                      </a:cubicBezTo>
                      <a:lnTo>
                        <a:pt x="36" y="1"/>
                      </a:lnTo>
                      <a:close/>
                      <a:moveTo>
                        <a:pt x="42" y="1"/>
                      </a:move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0"/>
                      </a:moveTo>
                      <a:cubicBezTo>
                        <a:pt x="42" y="0"/>
                        <a:pt x="48" y="1"/>
                        <a:pt x="53" y="2"/>
                      </a:cubicBezTo>
                      <a:lnTo>
                        <a:pt x="53" y="3"/>
                      </a:lnTo>
                      <a:cubicBezTo>
                        <a:pt x="48" y="2"/>
                        <a:pt x="43" y="1"/>
                        <a:pt x="42" y="1"/>
                      </a:cubicBezTo>
                      <a:lnTo>
                        <a:pt x="42" y="0"/>
                      </a:lnTo>
                      <a:close/>
                      <a:moveTo>
                        <a:pt x="53" y="2"/>
                      </a:moveTo>
                      <a:cubicBezTo>
                        <a:pt x="58" y="3"/>
                        <a:pt x="63" y="4"/>
                        <a:pt x="63" y="4"/>
                      </a:cubicBezTo>
                      <a:lnTo>
                        <a:pt x="64" y="5"/>
                      </a:lnTo>
                      <a:cubicBezTo>
                        <a:pt x="63" y="5"/>
                        <a:pt x="58" y="4"/>
                        <a:pt x="53" y="3"/>
                      </a:cubicBezTo>
                      <a:lnTo>
                        <a:pt x="5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8" name="Google Shape;2648;p237"/>
                <p:cNvSpPr/>
                <p:nvPr/>
              </p:nvSpPr>
              <p:spPr>
                <a:xfrm>
                  <a:off x="785" y="3621"/>
                  <a:ext cx="57" cy="20"/>
                </a:xfrm>
                <a:custGeom>
                  <a:rect b="b" l="l" r="r" t="t"/>
                  <a:pathLst>
                    <a:path extrusionOk="0" h="12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8" y="7"/>
                        <a:pt x="36" y="12"/>
                        <a:pt x="4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9" name="Google Shape;2649;p237"/>
                <p:cNvSpPr/>
                <p:nvPr/>
              </p:nvSpPr>
              <p:spPr>
                <a:xfrm>
                  <a:off x="785" y="3604"/>
                  <a:ext cx="36" cy="7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2" y="5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3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3" y="3"/>
                      </a:moveTo>
                      <a:cubicBezTo>
                        <a:pt x="10" y="3"/>
                        <a:pt x="8" y="2"/>
                        <a:pt x="5" y="2"/>
                      </a:cubicBezTo>
                      <a:lnTo>
                        <a:pt x="5" y="1"/>
                      </a:lnTo>
                      <a:cubicBezTo>
                        <a:pt x="8" y="1"/>
                        <a:pt x="11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6" y="1"/>
                      </a:lnTo>
                      <a:lnTo>
                        <a:pt x="5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lnTo>
                        <a:pt x="0" y="1"/>
                      </a:lnTo>
                      <a:cubicBezTo>
                        <a:pt x="1" y="2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0" name="Google Shape;2650;p237"/>
                <p:cNvSpPr/>
                <p:nvPr/>
              </p:nvSpPr>
              <p:spPr>
                <a:xfrm>
                  <a:off x="803" y="3713"/>
                  <a:ext cx="59" cy="19"/>
                </a:xfrm>
                <a:custGeom>
                  <a:rect b="b" l="l" r="r" t="t"/>
                  <a:pathLst>
                    <a:path extrusionOk="0" h="12" w="4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37" y="12"/>
                        <a:pt x="43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1" name="Google Shape;2651;p237"/>
                <p:cNvSpPr/>
                <p:nvPr/>
              </p:nvSpPr>
              <p:spPr>
                <a:xfrm>
                  <a:off x="803" y="3695"/>
                  <a:ext cx="36" cy="7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4" y="1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2" name="Google Shape;2652;p237"/>
                <p:cNvSpPr/>
                <p:nvPr/>
              </p:nvSpPr>
              <p:spPr>
                <a:xfrm>
                  <a:off x="766" y="3250"/>
                  <a:ext cx="33" cy="4"/>
                </a:xfrm>
                <a:custGeom>
                  <a:rect b="b" l="l" r="r" t="t"/>
                  <a:pathLst>
                    <a:path extrusionOk="0" h="3" w="24">
                      <a:moveTo>
                        <a:pt x="0" y="0"/>
                      </a:moveTo>
                      <a:cubicBezTo>
                        <a:pt x="9" y="3"/>
                        <a:pt x="13" y="2"/>
                        <a:pt x="2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3" name="Google Shape;2653;p237"/>
                <p:cNvSpPr/>
                <p:nvPr/>
              </p:nvSpPr>
              <p:spPr>
                <a:xfrm>
                  <a:off x="777" y="3236"/>
                  <a:ext cx="37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3"/>
                      </a:moveTo>
                      <a:cubicBezTo>
                        <a:pt x="10" y="2"/>
                        <a:pt x="8" y="2"/>
                        <a:pt x="5" y="2"/>
                      </a:cubicBezTo>
                      <a:lnTo>
                        <a:pt x="5" y="0"/>
                      </a:lnTo>
                      <a:cubicBezTo>
                        <a:pt x="8" y="1"/>
                        <a:pt x="10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4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5" y="1"/>
                      </a:cubicBezTo>
                      <a:lnTo>
                        <a:pt x="4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4" name="Google Shape;2654;p237"/>
                <p:cNvSpPr/>
                <p:nvPr/>
              </p:nvSpPr>
              <p:spPr>
                <a:xfrm>
                  <a:off x="766" y="3250"/>
                  <a:ext cx="33" cy="4"/>
                </a:xfrm>
                <a:custGeom>
                  <a:rect b="b" l="l" r="r" t="t"/>
                  <a:pathLst>
                    <a:path extrusionOk="0" h="3" w="24">
                      <a:moveTo>
                        <a:pt x="0" y="0"/>
                      </a:moveTo>
                      <a:cubicBezTo>
                        <a:pt x="16" y="3"/>
                        <a:pt x="13" y="2"/>
                        <a:pt x="2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5" name="Google Shape;2655;p237"/>
                <p:cNvSpPr/>
                <p:nvPr/>
              </p:nvSpPr>
              <p:spPr>
                <a:xfrm>
                  <a:off x="771" y="3271"/>
                  <a:ext cx="28" cy="17"/>
                </a:xfrm>
                <a:custGeom>
                  <a:rect b="b" l="l" r="r" t="t"/>
                  <a:pathLst>
                    <a:path extrusionOk="0" h="10" w="21">
                      <a:moveTo>
                        <a:pt x="0" y="0"/>
                      </a:moveTo>
                      <a:cubicBezTo>
                        <a:pt x="15" y="2"/>
                        <a:pt x="10" y="10"/>
                        <a:pt x="21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6" name="Google Shape;2656;p237"/>
                <p:cNvSpPr/>
                <p:nvPr/>
              </p:nvSpPr>
              <p:spPr>
                <a:xfrm>
                  <a:off x="890" y="3036"/>
                  <a:ext cx="33" cy="4"/>
                </a:xfrm>
                <a:custGeom>
                  <a:rect b="b" l="l" r="r" t="t"/>
                  <a:pathLst>
                    <a:path extrusionOk="0" h="3" w="25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24" y="3"/>
                        <a:pt x="23" y="3"/>
                        <a:pt x="22" y="3"/>
                      </a:cubicBezTo>
                      <a:lnTo>
                        <a:pt x="22" y="2"/>
                      </a:lnTo>
                      <a:cubicBezTo>
                        <a:pt x="23" y="2"/>
                        <a:pt x="24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22" y="3"/>
                      </a:moveTo>
                      <a:cubicBezTo>
                        <a:pt x="20" y="3"/>
                        <a:pt x="19" y="3"/>
                        <a:pt x="18" y="3"/>
                      </a:cubicBezTo>
                      <a:lnTo>
                        <a:pt x="18" y="2"/>
                      </a:lnTo>
                      <a:cubicBezTo>
                        <a:pt x="19" y="2"/>
                        <a:pt x="21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8" y="3"/>
                      </a:moveTo>
                      <a:cubicBezTo>
                        <a:pt x="12" y="2"/>
                        <a:pt x="6" y="2"/>
                        <a:pt x="0" y="1"/>
                      </a:cubicBezTo>
                      <a:lnTo>
                        <a:pt x="1" y="0"/>
                      </a:lnTo>
                      <a:cubicBezTo>
                        <a:pt x="6" y="0"/>
                        <a:pt x="12" y="1"/>
                        <a:pt x="18" y="2"/>
                      </a:cubicBezTo>
                      <a:lnTo>
                        <a:pt x="1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7" name="Google Shape;2657;p237"/>
                <p:cNvSpPr/>
                <p:nvPr/>
              </p:nvSpPr>
              <p:spPr>
                <a:xfrm>
                  <a:off x="808" y="3041"/>
                  <a:ext cx="33" cy="4"/>
                </a:xfrm>
                <a:custGeom>
                  <a:rect b="b" l="l" r="r" t="t"/>
                  <a:pathLst>
                    <a:path extrusionOk="0" h="3" w="25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4" y="2"/>
                        <a:pt x="8" y="2"/>
                      </a:cubicBezTo>
                      <a:lnTo>
                        <a:pt x="8" y="1"/>
                      </a:lnTo>
                      <a:cubicBezTo>
                        <a:pt x="14" y="1"/>
                        <a:pt x="20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3" y="1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0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8" name="Google Shape;2658;p237"/>
                <p:cNvSpPr/>
                <p:nvPr/>
              </p:nvSpPr>
              <p:spPr>
                <a:xfrm>
                  <a:off x="704" y="3028"/>
                  <a:ext cx="33" cy="4"/>
                </a:xfrm>
                <a:custGeom>
                  <a:rect b="b" l="l" r="r" t="t"/>
                  <a:pathLst>
                    <a:path extrusionOk="0" h="3" w="25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3" y="3"/>
                        <a:pt x="8" y="2"/>
                      </a:cubicBezTo>
                      <a:lnTo>
                        <a:pt x="8" y="1"/>
                      </a:lnTo>
                      <a:cubicBezTo>
                        <a:pt x="13" y="2"/>
                        <a:pt x="19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2" y="2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9" name="Google Shape;2659;p237"/>
                <p:cNvSpPr/>
                <p:nvPr/>
              </p:nvSpPr>
              <p:spPr>
                <a:xfrm>
                  <a:off x="703" y="3047"/>
                  <a:ext cx="50" cy="9"/>
                </a:xfrm>
                <a:custGeom>
                  <a:rect b="b" l="l" r="r" t="t"/>
                  <a:pathLst>
                    <a:path extrusionOk="0" h="6" w="37">
                      <a:moveTo>
                        <a:pt x="34" y="3"/>
                      </a:moveTo>
                      <a:cubicBezTo>
                        <a:pt x="35" y="3"/>
                        <a:pt x="35" y="3"/>
                        <a:pt x="35" y="3"/>
                      </a:cubicBezTo>
                      <a:lnTo>
                        <a:pt x="34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4" y="3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5" y="3"/>
                      </a:moveTo>
                      <a:cubicBezTo>
                        <a:pt x="37" y="3"/>
                        <a:pt x="37" y="4"/>
                        <a:pt x="34" y="4"/>
                      </a:cubicBezTo>
                      <a:lnTo>
                        <a:pt x="34" y="3"/>
                      </a:lnTo>
                      <a:cubicBezTo>
                        <a:pt x="36" y="3"/>
                        <a:pt x="36" y="4"/>
                        <a:pt x="34" y="4"/>
                      </a:cubicBezTo>
                      <a:lnTo>
                        <a:pt x="35" y="3"/>
                      </a:lnTo>
                      <a:close/>
                      <a:moveTo>
                        <a:pt x="34" y="4"/>
                      </a:moveTo>
                      <a:cubicBezTo>
                        <a:pt x="33" y="4"/>
                        <a:pt x="33" y="4"/>
                        <a:pt x="32" y="4"/>
                      </a:cubicBezTo>
                      <a:lnTo>
                        <a:pt x="32" y="3"/>
                      </a:lnTo>
                      <a:cubicBezTo>
                        <a:pt x="33" y="3"/>
                        <a:pt x="33" y="3"/>
                        <a:pt x="34" y="3"/>
                      </a:cubicBezTo>
                      <a:lnTo>
                        <a:pt x="34" y="4"/>
                      </a:lnTo>
                      <a:close/>
                      <a:moveTo>
                        <a:pt x="32" y="4"/>
                      </a:moveTo>
                      <a:cubicBezTo>
                        <a:pt x="27" y="4"/>
                        <a:pt x="18" y="4"/>
                        <a:pt x="12" y="1"/>
                      </a:cubicBezTo>
                      <a:lnTo>
                        <a:pt x="13" y="0"/>
                      </a:lnTo>
                      <a:cubicBezTo>
                        <a:pt x="19" y="3"/>
                        <a:pt x="27" y="3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2" y="1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cubicBezTo>
                        <a:pt x="12" y="1"/>
                        <a:pt x="10" y="2"/>
                        <a:pt x="8" y="3"/>
                      </a:cubicBezTo>
                      <a:lnTo>
                        <a:pt x="7" y="2"/>
                      </a:lnTo>
                      <a:cubicBezTo>
                        <a:pt x="10" y="1"/>
                        <a:pt x="12" y="0"/>
                        <a:pt x="13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5" y="5"/>
                        <a:pt x="1" y="6"/>
                        <a:pt x="0" y="6"/>
                      </a:cubicBezTo>
                      <a:lnTo>
                        <a:pt x="0" y="5"/>
                      </a:lnTo>
                      <a:cubicBezTo>
                        <a:pt x="1" y="5"/>
                        <a:pt x="4" y="4"/>
                        <a:pt x="7" y="2"/>
                      </a:cubicBezTo>
                      <a:lnTo>
                        <a:pt x="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0" name="Google Shape;2660;p237"/>
                <p:cNvSpPr/>
                <p:nvPr/>
              </p:nvSpPr>
              <p:spPr>
                <a:xfrm>
                  <a:off x="1266" y="3354"/>
                  <a:ext cx="117" cy="25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1" name="Google Shape;2661;p237"/>
                <p:cNvSpPr/>
                <p:nvPr/>
              </p:nvSpPr>
              <p:spPr>
                <a:xfrm>
                  <a:off x="1298" y="3357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2" name="Google Shape;2662;p237"/>
                <p:cNvSpPr/>
                <p:nvPr/>
              </p:nvSpPr>
              <p:spPr>
                <a:xfrm>
                  <a:off x="1234" y="3170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3" name="Google Shape;2663;p237"/>
                <p:cNvSpPr/>
                <p:nvPr/>
              </p:nvSpPr>
              <p:spPr>
                <a:xfrm>
                  <a:off x="1266" y="3174"/>
                  <a:ext cx="50" cy="15"/>
                </a:xfrm>
                <a:custGeom>
                  <a:rect b="b" l="l" r="r" t="t"/>
                  <a:pathLst>
                    <a:path extrusionOk="0" h="9" w="37">
                      <a:moveTo>
                        <a:pt x="13" y="9"/>
                      </a:moveTo>
                      <a:cubicBezTo>
                        <a:pt x="22" y="9"/>
                        <a:pt x="32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4" name="Google Shape;2664;p237"/>
                <p:cNvSpPr/>
                <p:nvPr/>
              </p:nvSpPr>
              <p:spPr>
                <a:xfrm>
                  <a:off x="1287" y="3092"/>
                  <a:ext cx="117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5" name="Google Shape;2665;p237"/>
                <p:cNvSpPr/>
                <p:nvPr/>
              </p:nvSpPr>
              <p:spPr>
                <a:xfrm>
                  <a:off x="1320" y="3095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6" name="Google Shape;2666;p237"/>
                <p:cNvSpPr/>
                <p:nvPr/>
              </p:nvSpPr>
              <p:spPr>
                <a:xfrm>
                  <a:off x="1459" y="3122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9" y="3"/>
                        <a:pt x="4" y="6"/>
                      </a:cubicBezTo>
                      <a:cubicBezTo>
                        <a:pt x="0" y="9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7" name="Google Shape;2667;p237"/>
                <p:cNvSpPr/>
                <p:nvPr/>
              </p:nvSpPr>
              <p:spPr>
                <a:xfrm>
                  <a:off x="1492" y="3126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8" name="Google Shape;2668;p237"/>
                <p:cNvSpPr/>
                <p:nvPr/>
              </p:nvSpPr>
              <p:spPr>
                <a:xfrm>
                  <a:off x="1435" y="3244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9" name="Google Shape;2669;p237"/>
                <p:cNvSpPr/>
                <p:nvPr/>
              </p:nvSpPr>
              <p:spPr>
                <a:xfrm>
                  <a:off x="1467" y="3244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4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0" name="Google Shape;2670;p237"/>
                <p:cNvSpPr/>
                <p:nvPr/>
              </p:nvSpPr>
              <p:spPr>
                <a:xfrm>
                  <a:off x="1390" y="3513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1" name="Google Shape;2671;p237"/>
                <p:cNvSpPr/>
                <p:nvPr/>
              </p:nvSpPr>
              <p:spPr>
                <a:xfrm>
                  <a:off x="1422" y="3517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4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2" name="Google Shape;2672;p237"/>
                <p:cNvSpPr/>
                <p:nvPr/>
              </p:nvSpPr>
              <p:spPr>
                <a:xfrm>
                  <a:off x="1315" y="3455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3" name="Google Shape;2673;p237"/>
                <p:cNvSpPr/>
                <p:nvPr/>
              </p:nvSpPr>
              <p:spPr>
                <a:xfrm>
                  <a:off x="1346" y="3458"/>
                  <a:ext cx="51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4" name="Google Shape;2674;p237"/>
                <p:cNvSpPr/>
                <p:nvPr/>
              </p:nvSpPr>
              <p:spPr>
                <a:xfrm>
                  <a:off x="1557" y="3562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5" name="Google Shape;2675;p237"/>
                <p:cNvSpPr/>
                <p:nvPr/>
              </p:nvSpPr>
              <p:spPr>
                <a:xfrm>
                  <a:off x="1589" y="3565"/>
                  <a:ext cx="52" cy="17"/>
                </a:xfrm>
                <a:custGeom>
                  <a:rect b="b" l="l" r="r" t="t"/>
                  <a:pathLst>
                    <a:path extrusionOk="0" h="10" w="38">
                      <a:moveTo>
                        <a:pt x="14" y="9"/>
                      </a:moveTo>
                      <a:cubicBezTo>
                        <a:pt x="22" y="10"/>
                        <a:pt x="32" y="8"/>
                        <a:pt x="34" y="5"/>
                      </a:cubicBezTo>
                      <a:cubicBezTo>
                        <a:pt x="38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6" name="Google Shape;2676;p237"/>
                <p:cNvSpPr/>
                <p:nvPr/>
              </p:nvSpPr>
              <p:spPr>
                <a:xfrm>
                  <a:off x="1068" y="3281"/>
                  <a:ext cx="117" cy="25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9" y="0"/>
                        <a:pt x="8" y="3"/>
                        <a:pt x="4" y="7"/>
                      </a:cubicBezTo>
                      <a:cubicBezTo>
                        <a:pt x="0" y="10"/>
                        <a:pt x="14" y="14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7" name="Google Shape;2677;p237"/>
                <p:cNvSpPr/>
                <p:nvPr/>
              </p:nvSpPr>
              <p:spPr>
                <a:xfrm>
                  <a:off x="1099" y="3285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8" name="Google Shape;2678;p237"/>
                <p:cNvSpPr/>
                <p:nvPr/>
              </p:nvSpPr>
              <p:spPr>
                <a:xfrm>
                  <a:off x="1489" y="3631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9" name="Google Shape;2679;p237"/>
                <p:cNvSpPr/>
                <p:nvPr/>
              </p:nvSpPr>
              <p:spPr>
                <a:xfrm>
                  <a:off x="1521" y="3633"/>
                  <a:ext cx="52" cy="16"/>
                </a:xfrm>
                <a:custGeom>
                  <a:rect b="b" l="l" r="r" t="t"/>
                  <a:pathLst>
                    <a:path extrusionOk="0" h="10" w="38">
                      <a:moveTo>
                        <a:pt x="14" y="10"/>
                      </a:moveTo>
                      <a:cubicBezTo>
                        <a:pt x="22" y="10"/>
                        <a:pt x="32" y="9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0" name="Google Shape;2680;p237"/>
                <p:cNvSpPr/>
                <p:nvPr/>
              </p:nvSpPr>
              <p:spPr>
                <a:xfrm>
                  <a:off x="1581" y="3373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1" y="0"/>
                      </a:cubicBezTo>
                      <a:cubicBezTo>
                        <a:pt x="29" y="0"/>
                        <a:pt x="8" y="2"/>
                        <a:pt x="5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1" name="Google Shape;2681;p237"/>
                <p:cNvSpPr/>
                <p:nvPr/>
              </p:nvSpPr>
              <p:spPr>
                <a:xfrm>
                  <a:off x="1613" y="3375"/>
                  <a:ext cx="52" cy="16"/>
                </a:xfrm>
                <a:custGeom>
                  <a:rect b="b" l="l" r="r" t="t"/>
                  <a:pathLst>
                    <a:path extrusionOk="0" h="10" w="38">
                      <a:moveTo>
                        <a:pt x="14" y="10"/>
                      </a:moveTo>
                      <a:cubicBezTo>
                        <a:pt x="22" y="10"/>
                        <a:pt x="32" y="8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4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2" name="Google Shape;2682;p237"/>
                <p:cNvSpPr/>
                <p:nvPr/>
              </p:nvSpPr>
              <p:spPr>
                <a:xfrm>
                  <a:off x="1788" y="3375"/>
                  <a:ext cx="119" cy="21"/>
                </a:xfrm>
                <a:custGeom>
                  <a:rect b="b" l="l" r="r" t="t"/>
                  <a:pathLst>
                    <a:path extrusionOk="0" h="13" w="86">
                      <a:moveTo>
                        <a:pt x="36" y="13"/>
                      </a:moveTo>
                      <a:cubicBezTo>
                        <a:pt x="57" y="13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3" name="Google Shape;2683;p237"/>
                <p:cNvSpPr/>
                <p:nvPr/>
              </p:nvSpPr>
              <p:spPr>
                <a:xfrm>
                  <a:off x="1821" y="3377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3" y="0"/>
                      </a:cubicBezTo>
                      <a:cubicBezTo>
                        <a:pt x="15" y="0"/>
                        <a:pt x="6" y="2"/>
                        <a:pt x="2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4" name="Google Shape;2684;p237"/>
                <p:cNvSpPr/>
                <p:nvPr/>
              </p:nvSpPr>
              <p:spPr>
                <a:xfrm>
                  <a:off x="1750" y="3505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5" name="Google Shape;2685;p237"/>
                <p:cNvSpPr/>
                <p:nvPr/>
              </p:nvSpPr>
              <p:spPr>
                <a:xfrm>
                  <a:off x="1782" y="3508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2"/>
                        <a:pt x="33" y="0"/>
                        <a:pt x="25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6" name="Google Shape;2686;p237"/>
                <p:cNvSpPr/>
                <p:nvPr/>
              </p:nvSpPr>
              <p:spPr>
                <a:xfrm>
                  <a:off x="1801" y="3591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7" name="Google Shape;2687;p237"/>
                <p:cNvSpPr/>
                <p:nvPr/>
              </p:nvSpPr>
              <p:spPr>
                <a:xfrm>
                  <a:off x="1835" y="3594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8" name="Google Shape;2688;p237"/>
                <p:cNvSpPr/>
                <p:nvPr/>
              </p:nvSpPr>
              <p:spPr>
                <a:xfrm>
                  <a:off x="1948" y="3436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9" name="Google Shape;2689;p237"/>
                <p:cNvSpPr/>
                <p:nvPr/>
              </p:nvSpPr>
              <p:spPr>
                <a:xfrm>
                  <a:off x="1980" y="3437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0" name="Google Shape;2690;p237"/>
                <p:cNvSpPr/>
                <p:nvPr/>
              </p:nvSpPr>
              <p:spPr>
                <a:xfrm>
                  <a:off x="1997" y="3545"/>
                  <a:ext cx="117" cy="24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1" name="Google Shape;2691;p237"/>
                <p:cNvSpPr/>
                <p:nvPr/>
              </p:nvSpPr>
              <p:spPr>
                <a:xfrm>
                  <a:off x="2029" y="3548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2" name="Google Shape;2692;p237"/>
                <p:cNvSpPr/>
                <p:nvPr/>
              </p:nvSpPr>
              <p:spPr>
                <a:xfrm>
                  <a:off x="2007" y="3383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49" y="1"/>
                      </a:cubicBezTo>
                      <a:cubicBezTo>
                        <a:pt x="28" y="0"/>
                        <a:pt x="7" y="3"/>
                        <a:pt x="3" y="6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3" name="Google Shape;2693;p237"/>
                <p:cNvSpPr/>
                <p:nvPr/>
              </p:nvSpPr>
              <p:spPr>
                <a:xfrm>
                  <a:off x="2039" y="3387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3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4" name="Google Shape;2694;p237"/>
                <p:cNvSpPr/>
                <p:nvPr/>
              </p:nvSpPr>
              <p:spPr>
                <a:xfrm>
                  <a:off x="1946" y="3289"/>
                  <a:ext cx="117" cy="21"/>
                </a:xfrm>
                <a:custGeom>
                  <a:rect b="b" l="l" r="r" t="t"/>
                  <a:pathLst>
                    <a:path extrusionOk="0" h="13" w="85">
                      <a:moveTo>
                        <a:pt x="35" y="13"/>
                      </a:moveTo>
                      <a:cubicBezTo>
                        <a:pt x="56" y="13"/>
                        <a:pt x="77" y="11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5" name="Google Shape;2695;p237"/>
                <p:cNvSpPr/>
                <p:nvPr/>
              </p:nvSpPr>
              <p:spPr>
                <a:xfrm>
                  <a:off x="1978" y="3290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6" name="Google Shape;2696;p237"/>
                <p:cNvSpPr/>
                <p:nvPr/>
              </p:nvSpPr>
              <p:spPr>
                <a:xfrm>
                  <a:off x="1777" y="3215"/>
                  <a:ext cx="118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7" name="Google Shape;2697;p237"/>
                <p:cNvSpPr/>
                <p:nvPr/>
              </p:nvSpPr>
              <p:spPr>
                <a:xfrm>
                  <a:off x="1809" y="3219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8" name="Google Shape;2698;p237"/>
                <p:cNvSpPr/>
                <p:nvPr/>
              </p:nvSpPr>
              <p:spPr>
                <a:xfrm>
                  <a:off x="1789" y="3150"/>
                  <a:ext cx="118" cy="21"/>
                </a:xfrm>
                <a:custGeom>
                  <a:rect b="b" l="l" r="r" t="t"/>
                  <a:pathLst>
                    <a:path extrusionOk="0" h="13" w="86">
                      <a:moveTo>
                        <a:pt x="36" y="13"/>
                      </a:moveTo>
                      <a:cubicBezTo>
                        <a:pt x="57" y="13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9" name="Google Shape;2699;p237"/>
                <p:cNvSpPr/>
                <p:nvPr/>
              </p:nvSpPr>
              <p:spPr>
                <a:xfrm>
                  <a:off x="1821" y="3151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2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0" name="Google Shape;2700;p237"/>
                <p:cNvSpPr/>
                <p:nvPr/>
              </p:nvSpPr>
              <p:spPr>
                <a:xfrm>
                  <a:off x="1948" y="3167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8" y="0"/>
                        <a:pt x="7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1" name="Google Shape;2701;p237"/>
                <p:cNvSpPr/>
                <p:nvPr/>
              </p:nvSpPr>
              <p:spPr>
                <a:xfrm>
                  <a:off x="1979" y="3170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6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2" name="Google Shape;2702;p237"/>
                <p:cNvSpPr/>
                <p:nvPr/>
              </p:nvSpPr>
              <p:spPr>
                <a:xfrm>
                  <a:off x="1982" y="3030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3" name="Google Shape;2703;p237"/>
                <p:cNvSpPr/>
                <p:nvPr/>
              </p:nvSpPr>
              <p:spPr>
                <a:xfrm>
                  <a:off x="2014" y="3033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4" name="Google Shape;2704;p237"/>
                <p:cNvSpPr/>
                <p:nvPr/>
              </p:nvSpPr>
              <p:spPr>
                <a:xfrm>
                  <a:off x="1646" y="3022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5" name="Google Shape;2705;p237"/>
                <p:cNvSpPr/>
                <p:nvPr/>
              </p:nvSpPr>
              <p:spPr>
                <a:xfrm>
                  <a:off x="1678" y="3025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6" name="Google Shape;2706;p237"/>
                <p:cNvSpPr/>
                <p:nvPr/>
              </p:nvSpPr>
              <p:spPr>
                <a:xfrm>
                  <a:off x="1618" y="3134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9" y="2"/>
                        <a:pt x="4" y="6"/>
                      </a:cubicBezTo>
                      <a:cubicBezTo>
                        <a:pt x="0" y="9"/>
                        <a:pt x="15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7" name="Google Shape;2707;p237"/>
                <p:cNvSpPr/>
                <p:nvPr/>
              </p:nvSpPr>
              <p:spPr>
                <a:xfrm>
                  <a:off x="1651" y="3135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8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8" name="Google Shape;2708;p237"/>
                <p:cNvSpPr/>
                <p:nvPr/>
              </p:nvSpPr>
              <p:spPr>
                <a:xfrm>
                  <a:off x="1140" y="3070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9" name="Google Shape;2709;p237"/>
                <p:cNvSpPr/>
                <p:nvPr/>
              </p:nvSpPr>
              <p:spPr>
                <a:xfrm>
                  <a:off x="1172" y="3073"/>
                  <a:ext cx="50" cy="15"/>
                </a:xfrm>
                <a:custGeom>
                  <a:rect b="b" l="l" r="r" t="t"/>
                  <a:pathLst>
                    <a:path extrusionOk="0" h="9" w="37">
                      <a:moveTo>
                        <a:pt x="13" y="9"/>
                      </a:moveTo>
                      <a:cubicBezTo>
                        <a:pt x="22" y="9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0" name="Google Shape;2710;p237"/>
                <p:cNvSpPr/>
                <p:nvPr/>
              </p:nvSpPr>
              <p:spPr>
                <a:xfrm>
                  <a:off x="638" y="3432"/>
                  <a:ext cx="102" cy="23"/>
                </a:xfrm>
                <a:custGeom>
                  <a:rect b="b" l="l" r="r" t="t"/>
                  <a:pathLst>
                    <a:path extrusionOk="0" h="14" w="75">
                      <a:moveTo>
                        <a:pt x="25" y="13"/>
                      </a:moveTo>
                      <a:cubicBezTo>
                        <a:pt x="46" y="14"/>
                        <a:pt x="67" y="11"/>
                        <a:pt x="71" y="8"/>
                      </a:cubicBezTo>
                      <a:cubicBezTo>
                        <a:pt x="75" y="4"/>
                        <a:pt x="61" y="1"/>
                        <a:pt x="40" y="0"/>
                      </a:cubicBezTo>
                      <a:cubicBezTo>
                        <a:pt x="18" y="0"/>
                        <a:pt x="8" y="3"/>
                        <a:pt x="4" y="6"/>
                      </a:cubicBezTo>
                      <a:cubicBezTo>
                        <a:pt x="0" y="10"/>
                        <a:pt x="4" y="12"/>
                        <a:pt x="2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1" name="Google Shape;2711;p237"/>
                <p:cNvSpPr/>
                <p:nvPr/>
              </p:nvSpPr>
              <p:spPr>
                <a:xfrm>
                  <a:off x="659" y="3439"/>
                  <a:ext cx="50" cy="15"/>
                </a:xfrm>
                <a:custGeom>
                  <a:rect b="b" l="l" r="r" t="t"/>
                  <a:pathLst>
                    <a:path extrusionOk="0" h="9" w="37">
                      <a:moveTo>
                        <a:pt x="13" y="9"/>
                      </a:moveTo>
                      <a:cubicBezTo>
                        <a:pt x="22" y="9"/>
                        <a:pt x="31" y="7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2" name="Google Shape;2712;p237"/>
                <p:cNvSpPr/>
                <p:nvPr/>
              </p:nvSpPr>
              <p:spPr>
                <a:xfrm>
                  <a:off x="698" y="3556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5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3" name="Google Shape;2713;p237"/>
                <p:cNvSpPr/>
                <p:nvPr/>
              </p:nvSpPr>
              <p:spPr>
                <a:xfrm>
                  <a:off x="729" y="3562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4" name="Google Shape;2714;p237"/>
                <p:cNvSpPr/>
                <p:nvPr/>
              </p:nvSpPr>
              <p:spPr>
                <a:xfrm>
                  <a:off x="686" y="3624"/>
                  <a:ext cx="118" cy="25"/>
                </a:xfrm>
                <a:custGeom>
                  <a:rect b="b" l="l" r="r" t="t"/>
                  <a:pathLst>
                    <a:path extrusionOk="0" h="15" w="86">
                      <a:moveTo>
                        <a:pt x="36" y="14"/>
                      </a:moveTo>
                      <a:cubicBezTo>
                        <a:pt x="57" y="15"/>
                        <a:pt x="78" y="12"/>
                        <a:pt x="82" y="9"/>
                      </a:cubicBezTo>
                      <a:cubicBezTo>
                        <a:pt x="86" y="5"/>
                        <a:pt x="72" y="2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5" name="Google Shape;2715;p237"/>
                <p:cNvSpPr/>
                <p:nvPr/>
              </p:nvSpPr>
              <p:spPr>
                <a:xfrm>
                  <a:off x="717" y="3629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6" name="Google Shape;2716;p237"/>
                <p:cNvSpPr/>
                <p:nvPr/>
              </p:nvSpPr>
              <p:spPr>
                <a:xfrm>
                  <a:off x="813" y="3052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7" name="Google Shape;2717;p237"/>
                <p:cNvSpPr/>
                <p:nvPr/>
              </p:nvSpPr>
              <p:spPr>
                <a:xfrm>
                  <a:off x="846" y="3054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8" name="Google Shape;2718;p237"/>
                <p:cNvSpPr/>
                <p:nvPr/>
              </p:nvSpPr>
              <p:spPr>
                <a:xfrm>
                  <a:off x="743" y="3685"/>
                  <a:ext cx="80" cy="76"/>
                </a:xfrm>
                <a:custGeom>
                  <a:rect b="b" l="l" r="r" t="t"/>
                  <a:pathLst>
                    <a:path extrusionOk="0" h="44" w="58">
                      <a:moveTo>
                        <a:pt x="27" y="5"/>
                      </a:moveTo>
                      <a:cubicBezTo>
                        <a:pt x="14" y="0"/>
                        <a:pt x="6" y="11"/>
                        <a:pt x="2" y="20"/>
                      </a:cubicBezTo>
                      <a:cubicBezTo>
                        <a:pt x="0" y="24"/>
                        <a:pt x="4" y="28"/>
                        <a:pt x="9" y="30"/>
                      </a:cubicBezTo>
                      <a:cubicBezTo>
                        <a:pt x="21" y="33"/>
                        <a:pt x="30" y="40"/>
                        <a:pt x="43" y="42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4"/>
                        <a:pt x="57" y="32"/>
                        <a:pt x="57" y="32"/>
                      </a:cubicBezTo>
                      <a:cubicBezTo>
                        <a:pt x="52" y="27"/>
                        <a:pt x="45" y="27"/>
                        <a:pt x="40" y="23"/>
                      </a:cubicBezTo>
                      <a:cubicBezTo>
                        <a:pt x="33" y="18"/>
                        <a:pt x="33" y="8"/>
                        <a:pt x="27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9" name="Google Shape;2719;p237"/>
                <p:cNvSpPr/>
                <p:nvPr/>
              </p:nvSpPr>
              <p:spPr>
                <a:xfrm>
                  <a:off x="743" y="3688"/>
                  <a:ext cx="80" cy="70"/>
                </a:xfrm>
                <a:custGeom>
                  <a:rect b="b" l="l" r="r" t="t"/>
                  <a:pathLst>
                    <a:path extrusionOk="0" h="41" w="59">
                      <a:moveTo>
                        <a:pt x="26" y="4"/>
                      </a:moveTo>
                      <a:cubicBezTo>
                        <a:pt x="20" y="1"/>
                        <a:pt x="16" y="2"/>
                        <a:pt x="12" y="6"/>
                      </a:cubicBezTo>
                      <a:lnTo>
                        <a:pt x="11" y="5"/>
                      </a:lnTo>
                      <a:cubicBezTo>
                        <a:pt x="15" y="1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8"/>
                      </a:cubicBezTo>
                      <a:lnTo>
                        <a:pt x="1" y="18"/>
                      </a:lnTo>
                      <a:cubicBezTo>
                        <a:pt x="3" y="13"/>
                        <a:pt x="6" y="8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8"/>
                      </a:ln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1" y="18"/>
                      </a:lnTo>
                      <a:lnTo>
                        <a:pt x="2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cubicBezTo>
                        <a:pt x="1" y="20"/>
                        <a:pt x="2" y="22"/>
                        <a:pt x="3" y="24"/>
                      </a:cubicBezTo>
                      <a:lnTo>
                        <a:pt x="2" y="24"/>
                      </a:lnTo>
                      <a:cubicBezTo>
                        <a:pt x="0" y="22"/>
                        <a:pt x="0" y="20"/>
                        <a:pt x="1" y="18"/>
                      </a:cubicBezTo>
                      <a:lnTo>
                        <a:pt x="2" y="18"/>
                      </a:lnTo>
                      <a:close/>
                      <a:moveTo>
                        <a:pt x="3" y="24"/>
                      </a:moveTo>
                      <a:cubicBezTo>
                        <a:pt x="5" y="25"/>
                        <a:pt x="7" y="27"/>
                        <a:pt x="9" y="27"/>
                      </a:cubicBezTo>
                      <a:lnTo>
                        <a:pt x="8" y="28"/>
                      </a:lnTo>
                      <a:cubicBezTo>
                        <a:pt x="6" y="28"/>
                        <a:pt x="4" y="26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lnTo>
                        <a:pt x="9" y="27"/>
                      </a:lnTo>
                      <a:lnTo>
                        <a:pt x="8" y="28"/>
                      </a:lnTo>
                      <a:lnTo>
                        <a:pt x="9" y="27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lnTo>
                        <a:pt x="9" y="28"/>
                      </a:ln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cubicBezTo>
                        <a:pt x="14" y="29"/>
                        <a:pt x="19" y="31"/>
                        <a:pt x="24" y="33"/>
                      </a:cubicBezTo>
                      <a:lnTo>
                        <a:pt x="24" y="34"/>
                      </a:lnTo>
                      <a:cubicBezTo>
                        <a:pt x="19" y="32"/>
                        <a:pt x="14" y="30"/>
                        <a:pt x="8" y="28"/>
                      </a:cubicBezTo>
                      <a:lnTo>
                        <a:pt x="9" y="27"/>
                      </a:lnTo>
                      <a:close/>
                      <a:moveTo>
                        <a:pt x="24" y="33"/>
                      </a:moveTo>
                      <a:cubicBezTo>
                        <a:pt x="30" y="36"/>
                        <a:pt x="36" y="38"/>
                        <a:pt x="43" y="39"/>
                      </a:cubicBezTo>
                      <a:lnTo>
                        <a:pt x="43" y="41"/>
                      </a:lnTo>
                      <a:cubicBezTo>
                        <a:pt x="36" y="39"/>
                        <a:pt x="30" y="37"/>
                        <a:pt x="24" y="34"/>
                      </a:cubicBezTo>
                      <a:lnTo>
                        <a:pt x="24" y="33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0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1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1"/>
                      </a:lnTo>
                      <a:cubicBezTo>
                        <a:pt x="45" y="41"/>
                        <a:pt x="44" y="41"/>
                        <a:pt x="43" y="41"/>
                      </a:cubicBezTo>
                      <a:lnTo>
                        <a:pt x="43" y="39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39"/>
                      </a:cubicBezTo>
                      <a:lnTo>
                        <a:pt x="49" y="41"/>
                      </a:lnTo>
                      <a:cubicBezTo>
                        <a:pt x="48" y="41"/>
                        <a:pt x="47" y="41"/>
                        <a:pt x="46" y="41"/>
                      </a:cubicBezTo>
                      <a:lnTo>
                        <a:pt x="46" y="40"/>
                      </a:lnTo>
                      <a:close/>
                      <a:moveTo>
                        <a:pt x="48" y="39"/>
                      </a:moveTo>
                      <a:cubicBezTo>
                        <a:pt x="53" y="39"/>
                        <a:pt x="55" y="36"/>
                        <a:pt x="57" y="32"/>
                      </a:cubicBezTo>
                      <a:lnTo>
                        <a:pt x="59" y="33"/>
                      </a:lnTo>
                      <a:cubicBezTo>
                        <a:pt x="57" y="37"/>
                        <a:pt x="53" y="40"/>
                        <a:pt x="49" y="41"/>
                      </a:cubicBezTo>
                      <a:lnTo>
                        <a:pt x="48" y="39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9" y="33"/>
                      </a:moveTo>
                      <a:lnTo>
                        <a:pt x="58" y="33"/>
                      </a:lnTo>
                      <a:lnTo>
                        <a:pt x="59" y="33"/>
                      </a:lnTo>
                      <a:close/>
                      <a:moveTo>
                        <a:pt x="57" y="32"/>
                      </a:moveTo>
                      <a:cubicBezTo>
                        <a:pt x="57" y="32"/>
                        <a:pt x="57" y="31"/>
                        <a:pt x="56" y="30"/>
                      </a:cubicBezTo>
                      <a:lnTo>
                        <a:pt x="58" y="30"/>
                      </a:lnTo>
                      <a:cubicBezTo>
                        <a:pt x="58" y="31"/>
                        <a:pt x="59" y="32"/>
                        <a:pt x="59" y="33"/>
                      </a:cubicBezTo>
                      <a:lnTo>
                        <a:pt x="57" y="32"/>
                      </a:lnTo>
                      <a:close/>
                      <a:moveTo>
                        <a:pt x="56" y="30"/>
                      </a:moveTo>
                      <a:cubicBezTo>
                        <a:pt x="56" y="30"/>
                        <a:pt x="56" y="30"/>
                        <a:pt x="56" y="30"/>
                      </a:cubicBezTo>
                      <a:lnTo>
                        <a:pt x="57" y="29"/>
                      </a:lnTo>
                      <a:lnTo>
                        <a:pt x="58" y="30"/>
                      </a:lnTo>
                      <a:lnTo>
                        <a:pt x="56" y="30"/>
                      </a:lnTo>
                      <a:close/>
                      <a:moveTo>
                        <a:pt x="57" y="29"/>
                      </a:moveTo>
                      <a:lnTo>
                        <a:pt x="57" y="29"/>
                      </a:lnTo>
                      <a:lnTo>
                        <a:pt x="57" y="30"/>
                      </a:lnTo>
                      <a:lnTo>
                        <a:pt x="57" y="29"/>
                      </a:lnTo>
                      <a:close/>
                      <a:moveTo>
                        <a:pt x="56" y="30"/>
                      </a:moveTo>
                      <a:cubicBezTo>
                        <a:pt x="54" y="27"/>
                        <a:pt x="50" y="26"/>
                        <a:pt x="47" y="25"/>
                      </a:cubicBezTo>
                      <a:lnTo>
                        <a:pt x="48" y="24"/>
                      </a:lnTo>
                      <a:cubicBezTo>
                        <a:pt x="51" y="25"/>
                        <a:pt x="55" y="26"/>
                        <a:pt x="57" y="29"/>
                      </a:cubicBezTo>
                      <a:lnTo>
                        <a:pt x="56" y="30"/>
                      </a:lnTo>
                      <a:close/>
                      <a:moveTo>
                        <a:pt x="47" y="25"/>
                      </a:moveTo>
                      <a:cubicBezTo>
                        <a:pt x="44" y="24"/>
                        <a:pt x="42" y="23"/>
                        <a:pt x="40" y="22"/>
                      </a:cubicBezTo>
                      <a:lnTo>
                        <a:pt x="41" y="21"/>
                      </a:lnTo>
                      <a:cubicBezTo>
                        <a:pt x="43" y="22"/>
                        <a:pt x="45" y="23"/>
                        <a:pt x="48" y="24"/>
                      </a:cubicBezTo>
                      <a:lnTo>
                        <a:pt x="47" y="25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1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19"/>
                        <a:pt x="34" y="15"/>
                        <a:pt x="32" y="11"/>
                      </a:cubicBezTo>
                      <a:lnTo>
                        <a:pt x="33" y="11"/>
                      </a:lnTo>
                      <a:cubicBezTo>
                        <a:pt x="35" y="14"/>
                        <a:pt x="37" y="18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1"/>
                      </a:moveTo>
                      <a:cubicBezTo>
                        <a:pt x="30" y="8"/>
                        <a:pt x="29" y="5"/>
                        <a:pt x="26" y="4"/>
                      </a:cubicBezTo>
                      <a:lnTo>
                        <a:pt x="27" y="3"/>
                      </a:lnTo>
                      <a:cubicBezTo>
                        <a:pt x="30" y="4"/>
                        <a:pt x="32" y="7"/>
                        <a:pt x="33" y="11"/>
                      </a:cubicBezTo>
                      <a:lnTo>
                        <a:pt x="32" y="11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0" name="Google Shape;2720;p237"/>
                <p:cNvSpPr/>
                <p:nvPr/>
              </p:nvSpPr>
              <p:spPr>
                <a:xfrm>
                  <a:off x="1805" y="3685"/>
                  <a:ext cx="74" cy="65"/>
                </a:xfrm>
                <a:custGeom>
                  <a:rect b="b" l="l" r="r" t="t"/>
                  <a:pathLst>
                    <a:path extrusionOk="0" h="38" w="54">
                      <a:moveTo>
                        <a:pt x="28" y="3"/>
                      </a:moveTo>
                      <a:cubicBezTo>
                        <a:pt x="20" y="6"/>
                        <a:pt x="16" y="13"/>
                        <a:pt x="9" y="18"/>
                      </a:cubicBezTo>
                      <a:cubicBezTo>
                        <a:pt x="7" y="19"/>
                        <a:pt x="0" y="21"/>
                        <a:pt x="6" y="24"/>
                      </a:cubicBezTo>
                      <a:cubicBezTo>
                        <a:pt x="16" y="29"/>
                        <a:pt x="25" y="38"/>
                        <a:pt x="35" y="34"/>
                      </a:cubicBezTo>
                      <a:cubicBezTo>
                        <a:pt x="45" y="30"/>
                        <a:pt x="51" y="21"/>
                        <a:pt x="54" y="13"/>
                      </a:cubicBezTo>
                      <a:cubicBezTo>
                        <a:pt x="44" y="10"/>
                        <a:pt x="37" y="0"/>
                        <a:pt x="2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1" name="Google Shape;2721;p237"/>
                <p:cNvSpPr/>
                <p:nvPr/>
              </p:nvSpPr>
              <p:spPr>
                <a:xfrm>
                  <a:off x="1809" y="3685"/>
                  <a:ext cx="72" cy="65"/>
                </a:xfrm>
                <a:custGeom>
                  <a:rect b="b" l="l" r="r" t="t"/>
                  <a:pathLst>
                    <a:path extrusionOk="0" h="38" w="53">
                      <a:moveTo>
                        <a:pt x="26" y="4"/>
                      </a:moveTo>
                      <a:cubicBezTo>
                        <a:pt x="22" y="5"/>
                        <a:pt x="18" y="8"/>
                        <a:pt x="15" y="12"/>
                      </a:cubicBezTo>
                      <a:lnTo>
                        <a:pt x="14" y="11"/>
                      </a:lnTo>
                      <a:cubicBezTo>
                        <a:pt x="17" y="7"/>
                        <a:pt x="21" y="4"/>
                        <a:pt x="26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3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2" y="13"/>
                        <a:pt x="14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7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7" y="19"/>
                        <a:pt x="6" y="19"/>
                        <a:pt x="6" y="19"/>
                      </a:cubicBezTo>
                      <a:lnTo>
                        <a:pt x="5" y="18"/>
                      </a:lnTo>
                      <a:cubicBezTo>
                        <a:pt x="5" y="18"/>
                        <a:pt x="6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6" y="19"/>
                      </a:moveTo>
                      <a:cubicBezTo>
                        <a:pt x="5" y="20"/>
                        <a:pt x="3" y="20"/>
                        <a:pt x="3" y="21"/>
                      </a:cubicBezTo>
                      <a:lnTo>
                        <a:pt x="1" y="21"/>
                      </a:lnTo>
                      <a:cubicBezTo>
                        <a:pt x="2" y="20"/>
                        <a:pt x="4" y="19"/>
                        <a:pt x="5" y="18"/>
                      </a:cubicBezTo>
                      <a:lnTo>
                        <a:pt x="6" y="19"/>
                      </a:lnTo>
                      <a:close/>
                      <a:moveTo>
                        <a:pt x="3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3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7" y="25"/>
                        <a:pt x="9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6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4" y="34"/>
                      </a:lnTo>
                      <a:cubicBezTo>
                        <a:pt x="25" y="38"/>
                        <a:pt x="18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4" y="34"/>
                      </a:lnTo>
                      <a:lnTo>
                        <a:pt x="33" y="33"/>
                      </a:lnTo>
                      <a:close/>
                      <a:moveTo>
                        <a:pt x="34" y="34"/>
                      </a:moveTo>
                      <a:lnTo>
                        <a:pt x="34" y="34"/>
                      </a:lnTo>
                      <a:lnTo>
                        <a:pt x="33" y="34"/>
                      </a:lnTo>
                      <a:lnTo>
                        <a:pt x="34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6" y="32"/>
                        <a:pt x="37" y="31"/>
                      </a:cubicBezTo>
                      <a:lnTo>
                        <a:pt x="38" y="32"/>
                      </a:lnTo>
                      <a:cubicBezTo>
                        <a:pt x="36" y="33"/>
                        <a:pt x="35" y="34"/>
                        <a:pt x="34" y="34"/>
                      </a:cubicBezTo>
                      <a:lnTo>
                        <a:pt x="33" y="33"/>
                      </a:lnTo>
                      <a:close/>
                      <a:moveTo>
                        <a:pt x="37" y="31"/>
                      </a:moveTo>
                      <a:cubicBezTo>
                        <a:pt x="38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9" y="32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3" y="13"/>
                      </a:lnTo>
                      <a:cubicBezTo>
                        <a:pt x="51" y="19"/>
                        <a:pt x="47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3" y="12"/>
                      </a:lnTo>
                      <a:lnTo>
                        <a:pt x="53" y="13"/>
                      </a:lnTo>
                      <a:lnTo>
                        <a:pt x="52" y="13"/>
                      </a:lnTo>
                      <a:lnTo>
                        <a:pt x="52" y="12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lnTo>
                        <a:pt x="52" y="12"/>
                      </a:ln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cubicBezTo>
                        <a:pt x="48" y="12"/>
                        <a:pt x="44" y="10"/>
                        <a:pt x="41" y="8"/>
                      </a:cubicBezTo>
                      <a:lnTo>
                        <a:pt x="42" y="7"/>
                      </a:lnTo>
                      <a:cubicBezTo>
                        <a:pt x="45" y="9"/>
                        <a:pt x="49" y="11"/>
                        <a:pt x="52" y="12"/>
                      </a:cubicBezTo>
                      <a:lnTo>
                        <a:pt x="52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6" y="2"/>
                      </a:lnTo>
                      <a:cubicBezTo>
                        <a:pt x="31" y="0"/>
                        <a:pt x="37" y="4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6" y="2"/>
                      </a:moveTo>
                      <a:lnTo>
                        <a:pt x="26" y="2"/>
                      </a:lnTo>
                      <a:lnTo>
                        <a:pt x="26" y="3"/>
                      </a:lnTo>
                      <a:lnTo>
                        <a:pt x="2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2" name="Google Shape;2722;p237"/>
                <p:cNvSpPr/>
                <p:nvPr/>
              </p:nvSpPr>
              <p:spPr>
                <a:xfrm>
                  <a:off x="1567" y="3685"/>
                  <a:ext cx="110" cy="55"/>
                </a:xfrm>
                <a:custGeom>
                  <a:rect b="b" l="l" r="r" t="t"/>
                  <a:pathLst>
                    <a:path extrusionOk="0" h="32" w="80">
                      <a:moveTo>
                        <a:pt x="71" y="11"/>
                      </a:moveTo>
                      <a:cubicBezTo>
                        <a:pt x="61" y="8"/>
                        <a:pt x="53" y="0"/>
                        <a:pt x="42" y="2"/>
                      </a:cubicBezTo>
                      <a:cubicBezTo>
                        <a:pt x="31" y="5"/>
                        <a:pt x="18" y="2"/>
                        <a:pt x="10" y="8"/>
                      </a:cubicBezTo>
                      <a:cubicBezTo>
                        <a:pt x="5" y="12"/>
                        <a:pt x="0" y="17"/>
                        <a:pt x="2" y="24"/>
                      </a:cubicBezTo>
                      <a:cubicBezTo>
                        <a:pt x="2" y="25"/>
                        <a:pt x="3" y="27"/>
                        <a:pt x="5" y="27"/>
                      </a:cubicBezTo>
                      <a:cubicBezTo>
                        <a:pt x="20" y="32"/>
                        <a:pt x="35" y="29"/>
                        <a:pt x="50" y="26"/>
                      </a:cubicBezTo>
                      <a:cubicBezTo>
                        <a:pt x="53" y="25"/>
                        <a:pt x="55" y="27"/>
                        <a:pt x="58" y="27"/>
                      </a:cubicBezTo>
                      <a:cubicBezTo>
                        <a:pt x="64" y="26"/>
                        <a:pt x="70" y="26"/>
                        <a:pt x="75" y="23"/>
                      </a:cubicBezTo>
                      <a:cubicBezTo>
                        <a:pt x="80" y="19"/>
                        <a:pt x="76" y="13"/>
                        <a:pt x="71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3" name="Google Shape;2723;p237"/>
                <p:cNvSpPr/>
                <p:nvPr/>
              </p:nvSpPr>
              <p:spPr>
                <a:xfrm>
                  <a:off x="1567" y="3685"/>
                  <a:ext cx="106" cy="53"/>
                </a:xfrm>
                <a:custGeom>
                  <a:rect b="b" l="l" r="r" t="t"/>
                  <a:pathLst>
                    <a:path extrusionOk="0" h="31" w="78"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0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1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cubicBezTo>
                        <a:pt x="67" y="10"/>
                        <a:pt x="64" y="9"/>
                        <a:pt x="61" y="7"/>
                      </a:cubicBezTo>
                      <a:lnTo>
                        <a:pt x="62" y="6"/>
                      </a:lnTo>
                      <a:cubicBezTo>
                        <a:pt x="65" y="8"/>
                        <a:pt x="68" y="9"/>
                        <a:pt x="71" y="10"/>
                      </a:cubicBezTo>
                      <a:lnTo>
                        <a:pt x="71" y="12"/>
                      </a:lnTo>
                      <a:close/>
                      <a:moveTo>
                        <a:pt x="61" y="7"/>
                      </a:moveTo>
                      <a:cubicBezTo>
                        <a:pt x="55" y="4"/>
                        <a:pt x="49" y="1"/>
                        <a:pt x="42" y="3"/>
                      </a:cubicBezTo>
                      <a:lnTo>
                        <a:pt x="42" y="1"/>
                      </a:lnTo>
                      <a:cubicBezTo>
                        <a:pt x="49" y="0"/>
                        <a:pt x="56" y="3"/>
                        <a:pt x="62" y="6"/>
                      </a:cubicBezTo>
                      <a:lnTo>
                        <a:pt x="61" y="7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lnTo>
                        <a:pt x="42" y="3"/>
                      </a:lnTo>
                      <a:lnTo>
                        <a:pt x="42" y="1"/>
                      </a:lnTo>
                      <a:lnTo>
                        <a:pt x="42" y="3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cubicBezTo>
                        <a:pt x="38" y="4"/>
                        <a:pt x="34" y="4"/>
                        <a:pt x="29" y="4"/>
                      </a:cubicBezTo>
                      <a:lnTo>
                        <a:pt x="29" y="3"/>
                      </a:lnTo>
                      <a:cubicBezTo>
                        <a:pt x="33" y="3"/>
                        <a:pt x="38" y="2"/>
                        <a:pt x="42" y="1"/>
                      </a:cubicBezTo>
                      <a:lnTo>
                        <a:pt x="42" y="3"/>
                      </a:lnTo>
                      <a:close/>
                      <a:moveTo>
                        <a:pt x="29" y="4"/>
                      </a:moveTo>
                      <a:cubicBezTo>
                        <a:pt x="22" y="5"/>
                        <a:pt x="15" y="5"/>
                        <a:pt x="11" y="9"/>
                      </a:cubicBezTo>
                      <a:lnTo>
                        <a:pt x="10" y="8"/>
                      </a:lnTo>
                      <a:cubicBezTo>
                        <a:pt x="15" y="4"/>
                        <a:pt x="22" y="3"/>
                        <a:pt x="29" y="3"/>
                      </a:cubicBezTo>
                      <a:lnTo>
                        <a:pt x="29" y="4"/>
                      </a:lnTo>
                      <a:close/>
                      <a:moveTo>
                        <a:pt x="10" y="8"/>
                      </a:moveTo>
                      <a:lnTo>
                        <a:pt x="10" y="8"/>
                      </a:lnTo>
                      <a:close/>
                      <a:moveTo>
                        <a:pt x="11" y="9"/>
                      </a:moveTo>
                      <a:cubicBezTo>
                        <a:pt x="8" y="10"/>
                        <a:pt x="6" y="12"/>
                        <a:pt x="4" y="15"/>
                      </a:cubicBezTo>
                      <a:lnTo>
                        <a:pt x="3" y="14"/>
                      </a:lnTo>
                      <a:cubicBezTo>
                        <a:pt x="5" y="12"/>
                        <a:pt x="7" y="10"/>
                        <a:pt x="10" y="8"/>
                      </a:cubicBezTo>
                      <a:lnTo>
                        <a:pt x="11" y="9"/>
                      </a:lnTo>
                      <a:close/>
                      <a:moveTo>
                        <a:pt x="4" y="15"/>
                      </a:moveTo>
                      <a:lnTo>
                        <a:pt x="4" y="15"/>
                      </a:lnTo>
                      <a:close/>
                      <a:moveTo>
                        <a:pt x="4" y="15"/>
                      </a:moveTo>
                      <a:cubicBezTo>
                        <a:pt x="3" y="17"/>
                        <a:pt x="2" y="20"/>
                        <a:pt x="3" y="24"/>
                      </a:cubicBezTo>
                      <a:lnTo>
                        <a:pt x="1" y="24"/>
                      </a:lnTo>
                      <a:cubicBezTo>
                        <a:pt x="0" y="20"/>
                        <a:pt x="1" y="17"/>
                        <a:pt x="3" y="14"/>
                      </a:cubicBezTo>
                      <a:lnTo>
                        <a:pt x="4" y="15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2" y="24"/>
                      </a:ln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1" y="24"/>
                      </a:lnTo>
                      <a:lnTo>
                        <a:pt x="3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2" y="24"/>
                      </a:lnTo>
                      <a:lnTo>
                        <a:pt x="1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4"/>
                      </a:cubicBezTo>
                      <a:lnTo>
                        <a:pt x="1" y="24"/>
                      </a:lnTo>
                      <a:cubicBezTo>
                        <a:pt x="1" y="24"/>
                        <a:pt x="1" y="24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5"/>
                      </a:cubicBezTo>
                      <a:lnTo>
                        <a:pt x="2" y="25"/>
                      </a:lnTo>
                      <a:cubicBezTo>
                        <a:pt x="1" y="25"/>
                        <a:pt x="1" y="25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3" y="25"/>
                      </a:lnTo>
                      <a:close/>
                      <a:moveTo>
                        <a:pt x="3" y="25"/>
                      </a:moveTo>
                      <a:cubicBezTo>
                        <a:pt x="3" y="25"/>
                        <a:pt x="4" y="26"/>
                        <a:pt x="5" y="27"/>
                      </a:cubicBezTo>
                      <a:lnTo>
                        <a:pt x="5" y="28"/>
                      </a:lnTo>
                      <a:cubicBezTo>
                        <a:pt x="3" y="27"/>
                        <a:pt x="2" y="26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5" y="27"/>
                      </a:moveTo>
                      <a:lnTo>
                        <a:pt x="5" y="27"/>
                      </a:lnTo>
                      <a:close/>
                      <a:moveTo>
                        <a:pt x="5" y="27"/>
                      </a:moveTo>
                      <a:cubicBezTo>
                        <a:pt x="13" y="29"/>
                        <a:pt x="20" y="29"/>
                        <a:pt x="28" y="29"/>
                      </a:cubicBezTo>
                      <a:lnTo>
                        <a:pt x="28" y="30"/>
                      </a:lnTo>
                      <a:cubicBezTo>
                        <a:pt x="20" y="31"/>
                        <a:pt x="12" y="30"/>
                        <a:pt x="5" y="28"/>
                      </a:cubicBezTo>
                      <a:lnTo>
                        <a:pt x="5" y="27"/>
                      </a:lnTo>
                      <a:close/>
                      <a:moveTo>
                        <a:pt x="28" y="29"/>
                      </a:moveTo>
                      <a:cubicBezTo>
                        <a:pt x="35" y="29"/>
                        <a:pt x="42" y="27"/>
                        <a:pt x="50" y="26"/>
                      </a:cubicBezTo>
                      <a:lnTo>
                        <a:pt x="50" y="27"/>
                      </a:lnTo>
                      <a:cubicBezTo>
                        <a:pt x="43" y="28"/>
                        <a:pt x="35" y="30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50" y="27"/>
                      </a:moveTo>
                      <a:lnTo>
                        <a:pt x="50" y="27"/>
                      </a:lnTo>
                      <a:lnTo>
                        <a:pt x="50" y="26"/>
                      </a:lnTo>
                      <a:lnTo>
                        <a:pt x="50" y="27"/>
                      </a:lnTo>
                      <a:close/>
                      <a:moveTo>
                        <a:pt x="50" y="26"/>
                      </a:moveTo>
                      <a:cubicBezTo>
                        <a:pt x="52" y="25"/>
                        <a:pt x="53" y="25"/>
                        <a:pt x="55" y="26"/>
                      </a:cubicBezTo>
                      <a:lnTo>
                        <a:pt x="55" y="27"/>
                      </a:lnTo>
                      <a:cubicBezTo>
                        <a:pt x="53" y="27"/>
                        <a:pt x="52" y="26"/>
                        <a:pt x="50" y="27"/>
                      </a:cubicBezTo>
                      <a:lnTo>
                        <a:pt x="50" y="26"/>
                      </a:lnTo>
                      <a:close/>
                      <a:moveTo>
                        <a:pt x="55" y="26"/>
                      </a:moveTo>
                      <a:cubicBezTo>
                        <a:pt x="56" y="26"/>
                        <a:pt x="57" y="26"/>
                        <a:pt x="58" y="26"/>
                      </a:cubicBezTo>
                      <a:lnTo>
                        <a:pt x="58" y="28"/>
                      </a:lnTo>
                      <a:cubicBezTo>
                        <a:pt x="57" y="28"/>
                        <a:pt x="56" y="27"/>
                        <a:pt x="55" y="27"/>
                      </a:cubicBezTo>
                      <a:lnTo>
                        <a:pt x="55" y="26"/>
                      </a:lnTo>
                      <a:close/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58" y="27"/>
                      </a:lnTo>
                      <a:lnTo>
                        <a:pt x="58" y="28"/>
                      </a:lnTo>
                      <a:close/>
                      <a:moveTo>
                        <a:pt x="58" y="26"/>
                      </a:moveTo>
                      <a:cubicBezTo>
                        <a:pt x="61" y="26"/>
                        <a:pt x="64" y="26"/>
                        <a:pt x="67" y="25"/>
                      </a:cubicBezTo>
                      <a:lnTo>
                        <a:pt x="67" y="26"/>
                      </a:lnTo>
                      <a:cubicBezTo>
                        <a:pt x="64" y="27"/>
                        <a:pt x="61" y="27"/>
                        <a:pt x="58" y="28"/>
                      </a:cubicBezTo>
                      <a:lnTo>
                        <a:pt x="58" y="26"/>
                      </a:lnTo>
                      <a:close/>
                      <a:moveTo>
                        <a:pt x="67" y="25"/>
                      </a:moveTo>
                      <a:cubicBezTo>
                        <a:pt x="70" y="25"/>
                        <a:pt x="72" y="24"/>
                        <a:pt x="74" y="22"/>
                      </a:cubicBezTo>
                      <a:lnTo>
                        <a:pt x="75" y="23"/>
                      </a:lnTo>
                      <a:cubicBezTo>
                        <a:pt x="73" y="25"/>
                        <a:pt x="70" y="26"/>
                        <a:pt x="67" y="26"/>
                      </a:cubicBezTo>
                      <a:lnTo>
                        <a:pt x="67" y="25"/>
                      </a:lnTo>
                      <a:close/>
                      <a:moveTo>
                        <a:pt x="75" y="23"/>
                      </a:moveTo>
                      <a:lnTo>
                        <a:pt x="75" y="23"/>
                      </a:lnTo>
                      <a:close/>
                      <a:moveTo>
                        <a:pt x="74" y="22"/>
                      </a:moveTo>
                      <a:cubicBezTo>
                        <a:pt x="75" y="22"/>
                        <a:pt x="76" y="21"/>
                        <a:pt x="76" y="20"/>
                      </a:cubicBezTo>
                      <a:lnTo>
                        <a:pt x="78" y="21"/>
                      </a:lnTo>
                      <a:cubicBezTo>
                        <a:pt x="77" y="22"/>
                        <a:pt x="76" y="22"/>
                        <a:pt x="75" y="23"/>
                      </a:cubicBezTo>
                      <a:lnTo>
                        <a:pt x="74" y="22"/>
                      </a:lnTo>
                      <a:close/>
                      <a:moveTo>
                        <a:pt x="76" y="20"/>
                      </a:moveTo>
                      <a:cubicBezTo>
                        <a:pt x="77" y="19"/>
                        <a:pt x="77" y="18"/>
                        <a:pt x="76" y="17"/>
                      </a:cubicBezTo>
                      <a:lnTo>
                        <a:pt x="78" y="17"/>
                      </a:lnTo>
                      <a:cubicBezTo>
                        <a:pt x="78" y="18"/>
                        <a:pt x="78" y="19"/>
                        <a:pt x="78" y="21"/>
                      </a:cubicBezTo>
                      <a:lnTo>
                        <a:pt x="76" y="20"/>
                      </a:lnTo>
                      <a:close/>
                      <a:moveTo>
                        <a:pt x="76" y="17"/>
                      </a:moveTo>
                      <a:cubicBezTo>
                        <a:pt x="76" y="16"/>
                        <a:pt x="75" y="15"/>
                        <a:pt x="74" y="14"/>
                      </a:cubicBezTo>
                      <a:lnTo>
                        <a:pt x="75" y="13"/>
                      </a:lnTo>
                      <a:cubicBezTo>
                        <a:pt x="77" y="14"/>
                        <a:pt x="77" y="15"/>
                        <a:pt x="78" y="17"/>
                      </a:cubicBezTo>
                      <a:lnTo>
                        <a:pt x="76" y="17"/>
                      </a:lnTo>
                      <a:close/>
                      <a:moveTo>
                        <a:pt x="74" y="14"/>
                      </a:moveTo>
                      <a:lnTo>
                        <a:pt x="74" y="14"/>
                      </a:lnTo>
                      <a:lnTo>
                        <a:pt x="75" y="13"/>
                      </a:lnTo>
                      <a:lnTo>
                        <a:pt x="74" y="14"/>
                      </a:lnTo>
                      <a:close/>
                      <a:moveTo>
                        <a:pt x="74" y="14"/>
                      </a:moveTo>
                      <a:cubicBezTo>
                        <a:pt x="73" y="13"/>
                        <a:pt x="72" y="12"/>
                        <a:pt x="71" y="12"/>
                      </a:cubicBezTo>
                      <a:lnTo>
                        <a:pt x="71" y="10"/>
                      </a:lnTo>
                      <a:cubicBezTo>
                        <a:pt x="73" y="11"/>
                        <a:pt x="74" y="12"/>
                        <a:pt x="75" y="13"/>
                      </a:cubicBezTo>
                      <a:lnTo>
                        <a:pt x="74" y="14"/>
                      </a:lnTo>
                      <a:close/>
                      <a:moveTo>
                        <a:pt x="71" y="10"/>
                      </a:moveTo>
                      <a:lnTo>
                        <a:pt x="71" y="10"/>
                      </a:lnTo>
                      <a:lnTo>
                        <a:pt x="71" y="11"/>
                      </a:lnTo>
                      <a:lnTo>
                        <a:pt x="71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4" name="Google Shape;2724;p237"/>
                <p:cNvSpPr/>
                <p:nvPr/>
              </p:nvSpPr>
              <p:spPr>
                <a:xfrm>
                  <a:off x="1657" y="3725"/>
                  <a:ext cx="78" cy="41"/>
                </a:xfrm>
                <a:custGeom>
                  <a:rect b="b" l="l" r="r" t="t"/>
                  <a:pathLst>
                    <a:path extrusionOk="0" h="24" w="57">
                      <a:moveTo>
                        <a:pt x="24" y="3"/>
                      </a:moveTo>
                      <a:cubicBezTo>
                        <a:pt x="21" y="2"/>
                        <a:pt x="17" y="0"/>
                        <a:pt x="16" y="1"/>
                      </a:cubicBezTo>
                      <a:cubicBezTo>
                        <a:pt x="10" y="6"/>
                        <a:pt x="5" y="11"/>
                        <a:pt x="0" y="17"/>
                      </a:cubicBezTo>
                      <a:cubicBezTo>
                        <a:pt x="16" y="22"/>
                        <a:pt x="33" y="21"/>
                        <a:pt x="50" y="24"/>
                      </a:cubicBezTo>
                      <a:cubicBezTo>
                        <a:pt x="51" y="24"/>
                        <a:pt x="57" y="24"/>
                        <a:pt x="57" y="20"/>
                      </a:cubicBezTo>
                      <a:cubicBezTo>
                        <a:pt x="57" y="15"/>
                        <a:pt x="56" y="10"/>
                        <a:pt x="51" y="7"/>
                      </a:cubicBezTo>
                      <a:cubicBezTo>
                        <a:pt x="43" y="2"/>
                        <a:pt x="33" y="9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5" name="Google Shape;2725;p237"/>
                <p:cNvSpPr/>
                <p:nvPr/>
              </p:nvSpPr>
              <p:spPr>
                <a:xfrm>
                  <a:off x="1656" y="3725"/>
                  <a:ext cx="81" cy="42"/>
                </a:xfrm>
                <a:custGeom>
                  <a:rect b="b" l="l" r="r" t="t"/>
                  <a:pathLst>
                    <a:path extrusionOk="0" h="25" w="59">
                      <a:moveTo>
                        <a:pt x="24" y="4"/>
                      </a:moveTo>
                      <a:cubicBezTo>
                        <a:pt x="24" y="4"/>
                        <a:pt x="24" y="4"/>
                        <a:pt x="23" y="3"/>
                      </a:cubicBezTo>
                      <a:lnTo>
                        <a:pt x="24" y="2"/>
                      </a:lnTo>
                      <a:cubicBezTo>
                        <a:pt x="24" y="3"/>
                        <a:pt x="25" y="3"/>
                        <a:pt x="25" y="3"/>
                      </a:cubicBezTo>
                      <a:lnTo>
                        <a:pt x="24" y="4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3"/>
                      </a:ln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3"/>
                        <a:pt x="21" y="2"/>
                        <a:pt x="20" y="2"/>
                      </a:cubicBezTo>
                      <a:lnTo>
                        <a:pt x="20" y="1"/>
                      </a:lnTo>
                      <a:cubicBezTo>
                        <a:pt x="21" y="1"/>
                        <a:pt x="23" y="2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2"/>
                      </a:moveTo>
                      <a:cubicBezTo>
                        <a:pt x="19" y="2"/>
                        <a:pt x="18" y="2"/>
                        <a:pt x="18" y="2"/>
                      </a:cubicBezTo>
                      <a:lnTo>
                        <a:pt x="17" y="1"/>
                      </a:lnTo>
                      <a:cubicBezTo>
                        <a:pt x="17" y="0"/>
                        <a:pt x="18" y="0"/>
                        <a:pt x="20" y="1"/>
                      </a:cubicBezTo>
                      <a:lnTo>
                        <a:pt x="20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8" y="2"/>
                        <a:pt x="18" y="2"/>
                      </a:cubicBezTo>
                      <a:lnTo>
                        <a:pt x="16" y="1"/>
                      </a:lnTo>
                      <a:cubicBezTo>
                        <a:pt x="16" y="1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5" y="4"/>
                        <a:pt x="12" y="7"/>
                        <a:pt x="9" y="9"/>
                      </a:cubicBezTo>
                      <a:lnTo>
                        <a:pt x="8" y="8"/>
                      </a:lnTo>
                      <a:cubicBezTo>
                        <a:pt x="11" y="6"/>
                        <a:pt x="14" y="3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9" y="9"/>
                      </a:moveTo>
                      <a:cubicBezTo>
                        <a:pt x="7" y="12"/>
                        <a:pt x="4" y="14"/>
                        <a:pt x="2" y="17"/>
                      </a:cubicBezTo>
                      <a:lnTo>
                        <a:pt x="1" y="17"/>
                      </a:lnTo>
                      <a:cubicBezTo>
                        <a:pt x="3" y="14"/>
                        <a:pt x="6" y="11"/>
                        <a:pt x="8" y="8"/>
                      </a:cubicBezTo>
                      <a:lnTo>
                        <a:pt x="9" y="9"/>
                      </a:lnTo>
                      <a:close/>
                      <a:moveTo>
                        <a:pt x="1" y="17"/>
                      </a:moveTo>
                      <a:lnTo>
                        <a:pt x="0" y="17"/>
                      </a:lnTo>
                      <a:lnTo>
                        <a:pt x="1" y="17"/>
                      </a:lnTo>
                      <a:close/>
                      <a:moveTo>
                        <a:pt x="2" y="16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3"/>
                      </a:lnTo>
                      <a:cubicBezTo>
                        <a:pt x="22" y="22"/>
                        <a:pt x="12" y="21"/>
                        <a:pt x="1" y="17"/>
                      </a:cubicBezTo>
                      <a:lnTo>
                        <a:pt x="2" y="16"/>
                      </a:lnTo>
                      <a:close/>
                      <a:moveTo>
                        <a:pt x="33" y="21"/>
                      </a:moveTo>
                      <a:cubicBezTo>
                        <a:pt x="39" y="22"/>
                        <a:pt x="45" y="23"/>
                        <a:pt x="51" y="23"/>
                      </a:cubicBezTo>
                      <a:lnTo>
                        <a:pt x="51" y="25"/>
                      </a:lnTo>
                      <a:cubicBezTo>
                        <a:pt x="45" y="24"/>
                        <a:pt x="39" y="23"/>
                        <a:pt x="33" y="23"/>
                      </a:cubicBezTo>
                      <a:lnTo>
                        <a:pt x="33" y="21"/>
                      </a:lnTo>
                      <a:close/>
                      <a:moveTo>
                        <a:pt x="51" y="23"/>
                      </a:moveTo>
                      <a:lnTo>
                        <a:pt x="52" y="23"/>
                      </a:lnTo>
                      <a:lnTo>
                        <a:pt x="52" y="24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2" y="24"/>
                        <a:pt x="52" y="24"/>
                      </a:cubicBezTo>
                      <a:lnTo>
                        <a:pt x="52" y="25"/>
                      </a:lnTo>
                      <a:cubicBezTo>
                        <a:pt x="51" y="25"/>
                        <a:pt x="51" y="25"/>
                        <a:pt x="51" y="25"/>
                      </a:cubicBezTo>
                      <a:lnTo>
                        <a:pt x="52" y="24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3" y="23"/>
                        <a:pt x="54" y="23"/>
                      </a:cubicBezTo>
                      <a:lnTo>
                        <a:pt x="55" y="24"/>
                      </a:lnTo>
                      <a:cubicBezTo>
                        <a:pt x="54" y="25"/>
                        <a:pt x="52" y="25"/>
                        <a:pt x="52" y="25"/>
                      </a:cubicBezTo>
                      <a:lnTo>
                        <a:pt x="52" y="24"/>
                      </a:lnTo>
                      <a:close/>
                      <a:moveTo>
                        <a:pt x="54" y="23"/>
                      </a:moveTo>
                      <a:cubicBezTo>
                        <a:pt x="55" y="23"/>
                        <a:pt x="56" y="22"/>
                        <a:pt x="57" y="21"/>
                      </a:cubicBezTo>
                      <a:lnTo>
                        <a:pt x="58" y="22"/>
                      </a:lnTo>
                      <a:cubicBezTo>
                        <a:pt x="58" y="23"/>
                        <a:pt x="56" y="24"/>
                        <a:pt x="55" y="24"/>
                      </a:cubicBezTo>
                      <a:lnTo>
                        <a:pt x="54" y="23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2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1"/>
                        <a:pt x="57" y="21"/>
                        <a:pt x="57" y="20"/>
                      </a:cubicBezTo>
                      <a:lnTo>
                        <a:pt x="59" y="21"/>
                      </a:lnTo>
                      <a:cubicBezTo>
                        <a:pt x="59" y="21"/>
                        <a:pt x="59" y="22"/>
                        <a:pt x="58" y="22"/>
                      </a:cubicBezTo>
                      <a:lnTo>
                        <a:pt x="57" y="21"/>
                      </a:lnTo>
                      <a:close/>
                      <a:moveTo>
                        <a:pt x="59" y="21"/>
                      </a:moveTo>
                      <a:lnTo>
                        <a:pt x="59" y="21"/>
                      </a:lnTo>
                      <a:lnTo>
                        <a:pt x="58" y="20"/>
                      </a:lnTo>
                      <a:lnTo>
                        <a:pt x="59" y="21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9" y="21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20"/>
                        <a:pt x="57" y="19"/>
                        <a:pt x="57" y="18"/>
                      </a:cubicBezTo>
                      <a:lnTo>
                        <a:pt x="59" y="18"/>
                      </a:lnTo>
                      <a:cubicBezTo>
                        <a:pt x="59" y="19"/>
                        <a:pt x="59" y="20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8"/>
                      </a:moveTo>
                      <a:lnTo>
                        <a:pt x="57" y="18"/>
                      </a:lnTo>
                      <a:lnTo>
                        <a:pt x="58" y="18"/>
                      </a:lnTo>
                      <a:lnTo>
                        <a:pt x="57" y="18"/>
                      </a:lnTo>
                      <a:close/>
                      <a:moveTo>
                        <a:pt x="57" y="18"/>
                      </a:moveTo>
                      <a:cubicBezTo>
                        <a:pt x="57" y="18"/>
                        <a:pt x="57" y="17"/>
                        <a:pt x="57" y="16"/>
                      </a:cubicBezTo>
                      <a:lnTo>
                        <a:pt x="59" y="16"/>
                      </a:lnTo>
                      <a:cubicBezTo>
                        <a:pt x="59" y="17"/>
                        <a:pt x="59" y="17"/>
                        <a:pt x="59" y="18"/>
                      </a:cubicBezTo>
                      <a:lnTo>
                        <a:pt x="57" y="18"/>
                      </a:lnTo>
                      <a:close/>
                      <a:moveTo>
                        <a:pt x="57" y="16"/>
                      </a:moveTo>
                      <a:cubicBezTo>
                        <a:pt x="57" y="13"/>
                        <a:pt x="55" y="10"/>
                        <a:pt x="52" y="8"/>
                      </a:cubicBezTo>
                      <a:lnTo>
                        <a:pt x="53" y="7"/>
                      </a:lnTo>
                      <a:cubicBezTo>
                        <a:pt x="56" y="9"/>
                        <a:pt x="58" y="12"/>
                        <a:pt x="59" y="16"/>
                      </a:cubicBezTo>
                      <a:lnTo>
                        <a:pt x="57" y="16"/>
                      </a:lnTo>
                      <a:close/>
                      <a:moveTo>
                        <a:pt x="52" y="8"/>
                      </a:moveTo>
                      <a:lnTo>
                        <a:pt x="52" y="8"/>
                      </a:lnTo>
                      <a:lnTo>
                        <a:pt x="52" y="7"/>
                      </a:lnTo>
                      <a:lnTo>
                        <a:pt x="52" y="8"/>
                      </a:lnTo>
                      <a:close/>
                      <a:moveTo>
                        <a:pt x="52" y="8"/>
                      </a:moveTo>
                      <a:cubicBezTo>
                        <a:pt x="48" y="5"/>
                        <a:pt x="44" y="5"/>
                        <a:pt x="39" y="6"/>
                      </a:cubicBezTo>
                      <a:lnTo>
                        <a:pt x="39" y="5"/>
                      </a:lnTo>
                      <a:cubicBezTo>
                        <a:pt x="44" y="4"/>
                        <a:pt x="48" y="4"/>
                        <a:pt x="53" y="7"/>
                      </a:cubicBezTo>
                      <a:lnTo>
                        <a:pt x="52" y="8"/>
                      </a:lnTo>
                      <a:close/>
                      <a:moveTo>
                        <a:pt x="39" y="6"/>
                      </a:moveTo>
                      <a:cubicBezTo>
                        <a:pt x="34" y="6"/>
                        <a:pt x="29" y="7"/>
                        <a:pt x="24" y="4"/>
                      </a:cubicBezTo>
                      <a:lnTo>
                        <a:pt x="25" y="3"/>
                      </a:lnTo>
                      <a:cubicBezTo>
                        <a:pt x="29" y="5"/>
                        <a:pt x="34" y="5"/>
                        <a:pt x="39" y="5"/>
                      </a:cubicBezTo>
                      <a:lnTo>
                        <a:pt x="39" y="6"/>
                      </a:lnTo>
                      <a:close/>
                      <a:moveTo>
                        <a:pt x="24" y="4"/>
                      </a:moveTo>
                      <a:lnTo>
                        <a:pt x="24" y="4"/>
                      </a:lnTo>
                      <a:lnTo>
                        <a:pt x="25" y="3"/>
                      </a:lnTo>
                      <a:lnTo>
                        <a:pt x="2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6" name="Google Shape;2726;p237"/>
                <p:cNvSpPr/>
                <p:nvPr/>
              </p:nvSpPr>
              <p:spPr>
                <a:xfrm>
                  <a:off x="1743" y="3721"/>
                  <a:ext cx="75" cy="66"/>
                </a:xfrm>
                <a:custGeom>
                  <a:rect b="b" l="l" r="r" t="t"/>
                  <a:pathLst>
                    <a:path extrusionOk="0" h="39" w="55">
                      <a:moveTo>
                        <a:pt x="34" y="1"/>
                      </a:moveTo>
                      <a:cubicBezTo>
                        <a:pt x="27" y="8"/>
                        <a:pt x="19" y="7"/>
                        <a:pt x="11" y="9"/>
                      </a:cubicBezTo>
                      <a:cubicBezTo>
                        <a:pt x="1" y="13"/>
                        <a:pt x="0" y="25"/>
                        <a:pt x="1" y="33"/>
                      </a:cubicBezTo>
                      <a:cubicBezTo>
                        <a:pt x="1" y="36"/>
                        <a:pt x="8" y="39"/>
                        <a:pt x="12" y="37"/>
                      </a:cubicBezTo>
                      <a:cubicBezTo>
                        <a:pt x="15" y="35"/>
                        <a:pt x="19" y="34"/>
                        <a:pt x="22" y="34"/>
                      </a:cubicBezTo>
                      <a:cubicBezTo>
                        <a:pt x="32" y="34"/>
                        <a:pt x="44" y="32"/>
                        <a:pt x="50" y="24"/>
                      </a:cubicBezTo>
                      <a:cubicBezTo>
                        <a:pt x="53" y="20"/>
                        <a:pt x="55" y="14"/>
                        <a:pt x="52" y="10"/>
                      </a:cubicBezTo>
                      <a:cubicBezTo>
                        <a:pt x="50" y="6"/>
                        <a:pt x="45" y="4"/>
                        <a:pt x="39" y="4"/>
                      </a:cubicBezTo>
                      <a:cubicBezTo>
                        <a:pt x="37" y="4"/>
                        <a:pt x="34" y="0"/>
                        <a:pt x="34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7" name="Google Shape;2727;p237"/>
                <p:cNvSpPr/>
                <p:nvPr/>
              </p:nvSpPr>
              <p:spPr>
                <a:xfrm>
                  <a:off x="1743" y="3721"/>
                  <a:ext cx="75" cy="64"/>
                </a:xfrm>
                <a:custGeom>
                  <a:rect b="b" l="l" r="r" t="t"/>
                  <a:pathLst>
                    <a:path extrusionOk="0" h="38" w="55">
                      <a:moveTo>
                        <a:pt x="34" y="1"/>
                      </a:moveTo>
                      <a:cubicBezTo>
                        <a:pt x="30" y="6"/>
                        <a:pt x="24" y="7"/>
                        <a:pt x="19" y="8"/>
                      </a:cubicBezTo>
                      <a:lnTo>
                        <a:pt x="19" y="7"/>
                      </a:lnTo>
                      <a:cubicBezTo>
                        <a:pt x="24" y="6"/>
                        <a:pt x="29" y="5"/>
                        <a:pt x="33" y="0"/>
                      </a:cubicBezTo>
                      <a:lnTo>
                        <a:pt x="34" y="1"/>
                      </a:lnTo>
                      <a:close/>
                      <a:moveTo>
                        <a:pt x="19" y="8"/>
                      </a:moveTo>
                      <a:cubicBezTo>
                        <a:pt x="17" y="9"/>
                        <a:pt x="14" y="9"/>
                        <a:pt x="11" y="10"/>
                      </a:cubicBezTo>
                      <a:lnTo>
                        <a:pt x="11" y="9"/>
                      </a:lnTo>
                      <a:cubicBezTo>
                        <a:pt x="14" y="8"/>
                        <a:pt x="16" y="7"/>
                        <a:pt x="19" y="7"/>
                      </a:cubicBezTo>
                      <a:lnTo>
                        <a:pt x="19" y="8"/>
                      </a:lnTo>
                      <a:close/>
                      <a:moveTo>
                        <a:pt x="11" y="10"/>
                      </a:moveTo>
                      <a:cubicBezTo>
                        <a:pt x="6" y="12"/>
                        <a:pt x="4" y="16"/>
                        <a:pt x="3" y="20"/>
                      </a:cubicBezTo>
                      <a:lnTo>
                        <a:pt x="1" y="20"/>
                      </a:lnTo>
                      <a:cubicBezTo>
                        <a:pt x="2" y="15"/>
                        <a:pt x="5" y="11"/>
                        <a:pt x="11" y="9"/>
                      </a:cubicBezTo>
                      <a:lnTo>
                        <a:pt x="11" y="10"/>
                      </a:lnTo>
                      <a:close/>
                      <a:moveTo>
                        <a:pt x="3" y="20"/>
                      </a:moveTo>
                      <a:cubicBezTo>
                        <a:pt x="1" y="24"/>
                        <a:pt x="1" y="29"/>
                        <a:pt x="2" y="33"/>
                      </a:cubicBezTo>
                      <a:lnTo>
                        <a:pt x="0" y="33"/>
                      </a:lnTo>
                      <a:cubicBezTo>
                        <a:pt x="0" y="29"/>
                        <a:pt x="0" y="24"/>
                        <a:pt x="1" y="20"/>
                      </a:cubicBezTo>
                      <a:lnTo>
                        <a:pt x="3" y="20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2" y="34"/>
                      </a:cubicBezTo>
                      <a:lnTo>
                        <a:pt x="1" y="35"/>
                      </a:lnTo>
                      <a:cubicBezTo>
                        <a:pt x="0" y="34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2" y="34"/>
                      </a:moveTo>
                      <a:cubicBezTo>
                        <a:pt x="3" y="35"/>
                        <a:pt x="4" y="36"/>
                        <a:pt x="5" y="36"/>
                      </a:cubicBezTo>
                      <a:lnTo>
                        <a:pt x="4" y="37"/>
                      </a:lnTo>
                      <a:cubicBezTo>
                        <a:pt x="3" y="37"/>
                        <a:pt x="2" y="36"/>
                        <a:pt x="1" y="35"/>
                      </a:cubicBezTo>
                      <a:lnTo>
                        <a:pt x="2" y="34"/>
                      </a:lnTo>
                      <a:close/>
                      <a:moveTo>
                        <a:pt x="5" y="36"/>
                      </a:moveTo>
                      <a:cubicBezTo>
                        <a:pt x="6" y="37"/>
                        <a:pt x="8" y="37"/>
                        <a:pt x="9" y="37"/>
                      </a:cubicBezTo>
                      <a:lnTo>
                        <a:pt x="9" y="38"/>
                      </a:lnTo>
                      <a:cubicBezTo>
                        <a:pt x="8" y="38"/>
                        <a:pt x="6" y="38"/>
                        <a:pt x="4" y="37"/>
                      </a:cubicBezTo>
                      <a:lnTo>
                        <a:pt x="5" y="36"/>
                      </a:lnTo>
                      <a:close/>
                      <a:moveTo>
                        <a:pt x="9" y="37"/>
                      </a:moveTo>
                      <a:cubicBezTo>
                        <a:pt x="10" y="37"/>
                        <a:pt x="11" y="37"/>
                        <a:pt x="11" y="36"/>
                      </a:cubicBezTo>
                      <a:lnTo>
                        <a:pt x="12" y="37"/>
                      </a:lnTo>
                      <a:cubicBezTo>
                        <a:pt x="11" y="38"/>
                        <a:pt x="10" y="38"/>
                        <a:pt x="9" y="38"/>
                      </a:cubicBezTo>
                      <a:lnTo>
                        <a:pt x="9" y="37"/>
                      </a:lnTo>
                      <a:close/>
                      <a:moveTo>
                        <a:pt x="11" y="36"/>
                      </a:moveTo>
                      <a:lnTo>
                        <a:pt x="12" y="36"/>
                      </a:lnTo>
                      <a:lnTo>
                        <a:pt x="12" y="37"/>
                      </a:lnTo>
                      <a:lnTo>
                        <a:pt x="11" y="36"/>
                      </a:lnTo>
                      <a:close/>
                      <a:moveTo>
                        <a:pt x="12" y="36"/>
                      </a:moveTo>
                      <a:cubicBezTo>
                        <a:pt x="12" y="36"/>
                        <a:pt x="12" y="36"/>
                        <a:pt x="13" y="36"/>
                      </a:cubicBezTo>
                      <a:lnTo>
                        <a:pt x="14" y="37"/>
                      </a:lnTo>
                      <a:cubicBezTo>
                        <a:pt x="13" y="37"/>
                        <a:pt x="13" y="37"/>
                        <a:pt x="12" y="37"/>
                      </a:cubicBezTo>
                      <a:lnTo>
                        <a:pt x="12" y="36"/>
                      </a:lnTo>
                      <a:close/>
                      <a:moveTo>
                        <a:pt x="13" y="36"/>
                      </a:moveTo>
                      <a:cubicBezTo>
                        <a:pt x="13" y="35"/>
                        <a:pt x="14" y="35"/>
                        <a:pt x="14" y="35"/>
                      </a:cubicBezTo>
                      <a:lnTo>
                        <a:pt x="15" y="36"/>
                      </a:lnTo>
                      <a:cubicBezTo>
                        <a:pt x="15" y="36"/>
                        <a:pt x="14" y="37"/>
                        <a:pt x="14" y="37"/>
                      </a:cubicBezTo>
                      <a:lnTo>
                        <a:pt x="13" y="36"/>
                      </a:lnTo>
                      <a:close/>
                      <a:moveTo>
                        <a:pt x="14" y="35"/>
                      </a:moveTo>
                      <a:lnTo>
                        <a:pt x="14" y="35"/>
                      </a:lnTo>
                      <a:lnTo>
                        <a:pt x="15" y="36"/>
                      </a:lnTo>
                      <a:lnTo>
                        <a:pt x="14" y="35"/>
                      </a:lnTo>
                      <a:close/>
                      <a:moveTo>
                        <a:pt x="14" y="35"/>
                      </a:moveTo>
                      <a:cubicBezTo>
                        <a:pt x="17" y="34"/>
                        <a:pt x="19" y="33"/>
                        <a:pt x="22" y="33"/>
                      </a:cubicBezTo>
                      <a:lnTo>
                        <a:pt x="22" y="34"/>
                      </a:lnTo>
                      <a:cubicBezTo>
                        <a:pt x="20" y="35"/>
                        <a:pt x="17" y="35"/>
                        <a:pt x="15" y="36"/>
                      </a:cubicBezTo>
                      <a:lnTo>
                        <a:pt x="14" y="35"/>
                      </a:lnTo>
                      <a:close/>
                      <a:moveTo>
                        <a:pt x="22" y="33"/>
                      </a:moveTo>
                      <a:lnTo>
                        <a:pt x="22" y="33"/>
                      </a:lnTo>
                      <a:lnTo>
                        <a:pt x="22" y="34"/>
                      </a:lnTo>
                      <a:lnTo>
                        <a:pt x="22" y="33"/>
                      </a:lnTo>
                      <a:close/>
                      <a:moveTo>
                        <a:pt x="22" y="33"/>
                      </a:moveTo>
                      <a:cubicBezTo>
                        <a:pt x="27" y="33"/>
                        <a:pt x="32" y="33"/>
                        <a:pt x="37" y="31"/>
                      </a:cubicBezTo>
                      <a:lnTo>
                        <a:pt x="38" y="32"/>
                      </a:lnTo>
                      <a:cubicBezTo>
                        <a:pt x="33" y="34"/>
                        <a:pt x="27" y="34"/>
                        <a:pt x="22" y="34"/>
                      </a:cubicBezTo>
                      <a:lnTo>
                        <a:pt x="22" y="33"/>
                      </a:lnTo>
                      <a:close/>
                      <a:moveTo>
                        <a:pt x="37" y="31"/>
                      </a:moveTo>
                      <a:cubicBezTo>
                        <a:pt x="42" y="30"/>
                        <a:pt x="46" y="28"/>
                        <a:pt x="49" y="24"/>
                      </a:cubicBezTo>
                      <a:lnTo>
                        <a:pt x="51" y="25"/>
                      </a:lnTo>
                      <a:cubicBezTo>
                        <a:pt x="47" y="29"/>
                        <a:pt x="43" y="31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1" y="25"/>
                      </a:lnTo>
                      <a:lnTo>
                        <a:pt x="49" y="24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cubicBezTo>
                        <a:pt x="50" y="24"/>
                        <a:pt x="50" y="23"/>
                        <a:pt x="51" y="22"/>
                      </a:cubicBezTo>
                      <a:lnTo>
                        <a:pt x="52" y="23"/>
                      </a:lnTo>
                      <a:cubicBezTo>
                        <a:pt x="52" y="23"/>
                        <a:pt x="51" y="24"/>
                        <a:pt x="51" y="25"/>
                      </a:cubicBezTo>
                      <a:lnTo>
                        <a:pt x="49" y="24"/>
                      </a:lnTo>
                      <a:close/>
                      <a:moveTo>
                        <a:pt x="51" y="22"/>
                      </a:moveTo>
                      <a:cubicBezTo>
                        <a:pt x="51" y="22"/>
                        <a:pt x="51" y="21"/>
                        <a:pt x="52" y="20"/>
                      </a:cubicBezTo>
                      <a:lnTo>
                        <a:pt x="53" y="21"/>
                      </a:lnTo>
                      <a:cubicBezTo>
                        <a:pt x="53" y="21"/>
                        <a:pt x="52" y="22"/>
                        <a:pt x="52" y="23"/>
                      </a:cubicBezTo>
                      <a:lnTo>
                        <a:pt x="51" y="22"/>
                      </a:lnTo>
                      <a:close/>
                      <a:moveTo>
                        <a:pt x="52" y="20"/>
                      </a:moveTo>
                      <a:cubicBezTo>
                        <a:pt x="53" y="17"/>
                        <a:pt x="53" y="13"/>
                        <a:pt x="51" y="10"/>
                      </a:cubicBezTo>
                      <a:lnTo>
                        <a:pt x="53" y="9"/>
                      </a:lnTo>
                      <a:cubicBezTo>
                        <a:pt x="55" y="13"/>
                        <a:pt x="55" y="17"/>
                        <a:pt x="53" y="21"/>
                      </a:cubicBezTo>
                      <a:lnTo>
                        <a:pt x="52" y="2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lnTo>
                        <a:pt x="51" y="10"/>
                      </a:lnTo>
                      <a:lnTo>
                        <a:pt x="53" y="9"/>
                      </a:lnTo>
                      <a:lnTo>
                        <a:pt x="51" y="1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0" y="9"/>
                      </a:cubicBezTo>
                      <a:lnTo>
                        <a:pt x="51" y="8"/>
                      </a:lnTo>
                      <a:cubicBezTo>
                        <a:pt x="52" y="8"/>
                        <a:pt x="52" y="9"/>
                        <a:pt x="53" y="9"/>
                      </a:cubicBezTo>
                      <a:lnTo>
                        <a:pt x="51" y="10"/>
                      </a:lnTo>
                      <a:close/>
                      <a:moveTo>
                        <a:pt x="50" y="9"/>
                      </a:moveTo>
                      <a:cubicBezTo>
                        <a:pt x="50" y="8"/>
                        <a:pt x="49" y="8"/>
                        <a:pt x="49" y="8"/>
                      </a:cubicBezTo>
                      <a:lnTo>
                        <a:pt x="50" y="7"/>
                      </a:lnTo>
                      <a:cubicBezTo>
                        <a:pt x="50" y="7"/>
                        <a:pt x="51" y="7"/>
                        <a:pt x="51" y="8"/>
                      </a:cubicBezTo>
                      <a:lnTo>
                        <a:pt x="50" y="9"/>
                      </a:lnTo>
                      <a:close/>
                      <a:moveTo>
                        <a:pt x="49" y="8"/>
                      </a:moveTo>
                      <a:cubicBezTo>
                        <a:pt x="47" y="6"/>
                        <a:pt x="43" y="5"/>
                        <a:pt x="39" y="5"/>
                      </a:cubicBezTo>
                      <a:lnTo>
                        <a:pt x="39" y="3"/>
                      </a:lnTo>
                      <a:cubicBezTo>
                        <a:pt x="43" y="3"/>
                        <a:pt x="47" y="5"/>
                        <a:pt x="50" y="7"/>
                      </a:cubicBezTo>
                      <a:lnTo>
                        <a:pt x="49" y="8"/>
                      </a:lnTo>
                      <a:close/>
                      <a:moveTo>
                        <a:pt x="39" y="3"/>
                      </a:moveTo>
                      <a:lnTo>
                        <a:pt x="39" y="3"/>
                      </a:lnTo>
                      <a:lnTo>
                        <a:pt x="39" y="4"/>
                      </a:lnTo>
                      <a:lnTo>
                        <a:pt x="39" y="3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3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4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cubicBezTo>
                        <a:pt x="38" y="5"/>
                        <a:pt x="36" y="3"/>
                        <a:pt x="35" y="2"/>
                      </a:cubicBezTo>
                      <a:lnTo>
                        <a:pt x="36" y="1"/>
                      </a:lnTo>
                      <a:cubicBezTo>
                        <a:pt x="37" y="2"/>
                        <a:pt x="38" y="4"/>
                        <a:pt x="39" y="3"/>
                      </a:cubicBezTo>
                      <a:lnTo>
                        <a:pt x="39" y="5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4" y="1"/>
                        <a:pt x="34" y="1"/>
                      </a:cubicBezTo>
                      <a:lnTo>
                        <a:pt x="35" y="0"/>
                      </a:lnTo>
                      <a:cubicBezTo>
                        <a:pt x="35" y="0"/>
                        <a:pt x="36" y="1"/>
                        <a:pt x="36" y="1"/>
                      </a:cubicBezTo>
                      <a:lnTo>
                        <a:pt x="35" y="2"/>
                      </a:lnTo>
                      <a:close/>
                      <a:moveTo>
                        <a:pt x="34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3" y="1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1"/>
                      </a:lnTo>
                      <a:close/>
                      <a:moveTo>
                        <a:pt x="34" y="1"/>
                      </a:move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8" name="Google Shape;2728;p237"/>
                <p:cNvSpPr/>
                <p:nvPr/>
              </p:nvSpPr>
              <p:spPr>
                <a:xfrm>
                  <a:off x="744" y="2959"/>
                  <a:ext cx="318" cy="580"/>
                </a:xfrm>
                <a:custGeom>
                  <a:rect b="b" l="l" r="r" t="t"/>
                  <a:pathLst>
                    <a:path extrusionOk="0" h="335" w="230">
                      <a:moveTo>
                        <a:pt x="39" y="34"/>
                      </a:moveTo>
                      <a:cubicBezTo>
                        <a:pt x="34" y="42"/>
                        <a:pt x="47" y="54"/>
                        <a:pt x="48" y="57"/>
                      </a:cubicBezTo>
                      <a:cubicBezTo>
                        <a:pt x="55" y="66"/>
                        <a:pt x="64" y="74"/>
                        <a:pt x="70" y="81"/>
                      </a:cubicBezTo>
                      <a:cubicBezTo>
                        <a:pt x="71" y="83"/>
                        <a:pt x="78" y="94"/>
                        <a:pt x="79" y="96"/>
                      </a:cubicBezTo>
                      <a:cubicBezTo>
                        <a:pt x="103" y="132"/>
                        <a:pt x="131" y="152"/>
                        <a:pt x="151" y="190"/>
                      </a:cubicBezTo>
                      <a:cubicBezTo>
                        <a:pt x="169" y="224"/>
                        <a:pt x="190" y="247"/>
                        <a:pt x="210" y="280"/>
                      </a:cubicBezTo>
                      <a:cubicBezTo>
                        <a:pt x="218" y="295"/>
                        <a:pt x="225" y="319"/>
                        <a:pt x="230" y="335"/>
                      </a:cubicBezTo>
                      <a:cubicBezTo>
                        <a:pt x="206" y="315"/>
                        <a:pt x="185" y="294"/>
                        <a:pt x="163" y="271"/>
                      </a:cubicBezTo>
                      <a:cubicBezTo>
                        <a:pt x="134" y="239"/>
                        <a:pt x="122" y="205"/>
                        <a:pt x="94" y="172"/>
                      </a:cubicBezTo>
                      <a:cubicBezTo>
                        <a:pt x="82" y="156"/>
                        <a:pt x="72" y="147"/>
                        <a:pt x="60" y="131"/>
                      </a:cubicBezTo>
                      <a:cubicBezTo>
                        <a:pt x="46" y="113"/>
                        <a:pt x="38" y="91"/>
                        <a:pt x="29" y="72"/>
                      </a:cubicBezTo>
                      <a:cubicBezTo>
                        <a:pt x="22" y="58"/>
                        <a:pt x="14" y="41"/>
                        <a:pt x="1" y="39"/>
                      </a:cubicBezTo>
                      <a:cubicBezTo>
                        <a:pt x="0" y="22"/>
                        <a:pt x="1" y="0"/>
                        <a:pt x="14" y="19"/>
                      </a:cubicBezTo>
                      <a:cubicBezTo>
                        <a:pt x="18" y="25"/>
                        <a:pt x="26" y="44"/>
                        <a:pt x="39" y="34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9" name="Google Shape;2729;p237"/>
                <p:cNvSpPr/>
                <p:nvPr/>
              </p:nvSpPr>
              <p:spPr>
                <a:xfrm>
                  <a:off x="646" y="2995"/>
                  <a:ext cx="250" cy="586"/>
                </a:xfrm>
                <a:custGeom>
                  <a:rect b="b" l="l" r="r" t="t"/>
                  <a:pathLst>
                    <a:path extrusionOk="0" h="339" w="181">
                      <a:moveTo>
                        <a:pt x="37" y="5"/>
                      </a:moveTo>
                      <a:cubicBezTo>
                        <a:pt x="41" y="13"/>
                        <a:pt x="36" y="30"/>
                        <a:pt x="44" y="44"/>
                      </a:cubicBezTo>
                      <a:cubicBezTo>
                        <a:pt x="75" y="108"/>
                        <a:pt x="106" y="158"/>
                        <a:pt x="124" y="216"/>
                      </a:cubicBezTo>
                      <a:cubicBezTo>
                        <a:pt x="126" y="223"/>
                        <a:pt x="138" y="248"/>
                        <a:pt x="142" y="254"/>
                      </a:cubicBezTo>
                      <a:cubicBezTo>
                        <a:pt x="145" y="261"/>
                        <a:pt x="157" y="285"/>
                        <a:pt x="161" y="290"/>
                      </a:cubicBezTo>
                      <a:cubicBezTo>
                        <a:pt x="168" y="298"/>
                        <a:pt x="174" y="304"/>
                        <a:pt x="176" y="314"/>
                      </a:cubicBezTo>
                      <a:cubicBezTo>
                        <a:pt x="178" y="322"/>
                        <a:pt x="181" y="332"/>
                        <a:pt x="174" y="337"/>
                      </a:cubicBezTo>
                      <a:cubicBezTo>
                        <a:pt x="172" y="339"/>
                        <a:pt x="167" y="332"/>
                        <a:pt x="165" y="328"/>
                      </a:cubicBezTo>
                      <a:cubicBezTo>
                        <a:pt x="150" y="306"/>
                        <a:pt x="138" y="293"/>
                        <a:pt x="121" y="272"/>
                      </a:cubicBezTo>
                      <a:cubicBezTo>
                        <a:pt x="113" y="261"/>
                        <a:pt x="102" y="247"/>
                        <a:pt x="90" y="239"/>
                      </a:cubicBezTo>
                      <a:cubicBezTo>
                        <a:pt x="79" y="232"/>
                        <a:pt x="74" y="222"/>
                        <a:pt x="67" y="212"/>
                      </a:cubicBezTo>
                      <a:cubicBezTo>
                        <a:pt x="49" y="182"/>
                        <a:pt x="44" y="152"/>
                        <a:pt x="34" y="120"/>
                      </a:cubicBezTo>
                      <a:cubicBezTo>
                        <a:pt x="25" y="91"/>
                        <a:pt x="28" y="62"/>
                        <a:pt x="19" y="33"/>
                      </a:cubicBezTo>
                      <a:cubicBezTo>
                        <a:pt x="18" y="30"/>
                        <a:pt x="18" y="26"/>
                        <a:pt x="15" y="23"/>
                      </a:cubicBezTo>
                      <a:cubicBezTo>
                        <a:pt x="10" y="19"/>
                        <a:pt x="5" y="15"/>
                        <a:pt x="2" y="10"/>
                      </a:cubicBezTo>
                      <a:cubicBezTo>
                        <a:pt x="0" y="4"/>
                        <a:pt x="17" y="8"/>
                        <a:pt x="21" y="8"/>
                      </a:cubicBezTo>
                      <a:cubicBezTo>
                        <a:pt x="28" y="8"/>
                        <a:pt x="34" y="0"/>
                        <a:pt x="37" y="5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0" name="Google Shape;2730;p237"/>
                <p:cNvSpPr/>
                <p:nvPr/>
              </p:nvSpPr>
              <p:spPr>
                <a:xfrm>
                  <a:off x="857" y="3293"/>
                  <a:ext cx="170" cy="49"/>
                </a:xfrm>
                <a:custGeom>
                  <a:rect b="b" l="l" r="r" t="t"/>
                  <a:pathLst>
                    <a:path extrusionOk="0" h="29" w="123">
                      <a:moveTo>
                        <a:pt x="25" y="6"/>
                      </a:moveTo>
                      <a:cubicBezTo>
                        <a:pt x="15" y="12"/>
                        <a:pt x="7" y="19"/>
                        <a:pt x="0" y="27"/>
                      </a:cubicBezTo>
                      <a:cubicBezTo>
                        <a:pt x="18" y="29"/>
                        <a:pt x="36" y="26"/>
                        <a:pt x="54" y="25"/>
                      </a:cubicBezTo>
                      <a:cubicBezTo>
                        <a:pt x="77" y="24"/>
                        <a:pt x="100" y="19"/>
                        <a:pt x="123" y="20"/>
                      </a:cubicBezTo>
                      <a:cubicBezTo>
                        <a:pt x="119" y="15"/>
                        <a:pt x="115" y="10"/>
                        <a:pt x="109" y="8"/>
                      </a:cubicBezTo>
                      <a:cubicBezTo>
                        <a:pt x="104" y="6"/>
                        <a:pt x="98" y="5"/>
                        <a:pt x="92" y="4"/>
                      </a:cubicBezTo>
                      <a:cubicBezTo>
                        <a:pt x="82" y="3"/>
                        <a:pt x="71" y="4"/>
                        <a:pt x="60" y="3"/>
                      </a:cubicBezTo>
                      <a:cubicBezTo>
                        <a:pt x="48" y="2"/>
                        <a:pt x="36" y="0"/>
                        <a:pt x="25" y="6"/>
                      </a:cubicBezTo>
                      <a:close/>
                    </a:path>
                  </a:pathLst>
                </a:custGeom>
                <a:solidFill>
                  <a:srgbClr val="C5975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1" name="Google Shape;2731;p237"/>
                <p:cNvSpPr/>
                <p:nvPr/>
              </p:nvSpPr>
              <p:spPr>
                <a:xfrm>
                  <a:off x="855" y="3293"/>
                  <a:ext cx="173" cy="49"/>
                </a:xfrm>
                <a:custGeom>
                  <a:rect b="b" l="l" r="r" t="t"/>
                  <a:pathLst>
                    <a:path extrusionOk="0" h="29" w="126">
                      <a:moveTo>
                        <a:pt x="26" y="7"/>
                      </a:moveTo>
                      <a:cubicBezTo>
                        <a:pt x="22" y="10"/>
                        <a:pt x="17" y="13"/>
                        <a:pt x="13" y="16"/>
                      </a:cubicBezTo>
                      <a:lnTo>
                        <a:pt x="11" y="15"/>
                      </a:lnTo>
                      <a:cubicBezTo>
                        <a:pt x="16" y="12"/>
                        <a:pt x="20" y="9"/>
                        <a:pt x="25" y="6"/>
                      </a:cubicBezTo>
                      <a:lnTo>
                        <a:pt x="26" y="7"/>
                      </a:lnTo>
                      <a:close/>
                      <a:moveTo>
                        <a:pt x="13" y="16"/>
                      </a:moveTo>
                      <a:cubicBezTo>
                        <a:pt x="9" y="20"/>
                        <a:pt x="5" y="23"/>
                        <a:pt x="2" y="27"/>
                      </a:cubicBezTo>
                      <a:lnTo>
                        <a:pt x="0" y="27"/>
                      </a:lnTo>
                      <a:cubicBezTo>
                        <a:pt x="4" y="22"/>
                        <a:pt x="7" y="19"/>
                        <a:pt x="11" y="15"/>
                      </a:cubicBezTo>
                      <a:lnTo>
                        <a:pt x="13" y="16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1" y="27"/>
                      </a:lnTo>
                      <a:lnTo>
                        <a:pt x="1" y="28"/>
                      </a:lnTo>
                      <a:close/>
                      <a:moveTo>
                        <a:pt x="1" y="26"/>
                      </a:moveTo>
                      <a:cubicBezTo>
                        <a:pt x="14" y="27"/>
                        <a:pt x="26" y="26"/>
                        <a:pt x="38" y="25"/>
                      </a:cubicBezTo>
                      <a:lnTo>
                        <a:pt x="38" y="27"/>
                      </a:lnTo>
                      <a:cubicBezTo>
                        <a:pt x="26" y="28"/>
                        <a:pt x="14" y="29"/>
                        <a:pt x="1" y="28"/>
                      </a:cubicBezTo>
                      <a:lnTo>
                        <a:pt x="1" y="26"/>
                      </a:lnTo>
                      <a:close/>
                      <a:moveTo>
                        <a:pt x="38" y="25"/>
                      </a:moveTo>
                      <a:cubicBezTo>
                        <a:pt x="44" y="25"/>
                        <a:pt x="49" y="24"/>
                        <a:pt x="55" y="24"/>
                      </a:cubicBezTo>
                      <a:lnTo>
                        <a:pt x="55" y="26"/>
                      </a:lnTo>
                      <a:cubicBezTo>
                        <a:pt x="49" y="26"/>
                        <a:pt x="44" y="26"/>
                        <a:pt x="38" y="27"/>
                      </a:cubicBezTo>
                      <a:lnTo>
                        <a:pt x="38" y="25"/>
                      </a:lnTo>
                      <a:close/>
                      <a:moveTo>
                        <a:pt x="55" y="24"/>
                      </a:moveTo>
                      <a:lnTo>
                        <a:pt x="55" y="24"/>
                      </a:lnTo>
                      <a:lnTo>
                        <a:pt x="55" y="25"/>
                      </a:lnTo>
                      <a:lnTo>
                        <a:pt x="55" y="24"/>
                      </a:lnTo>
                      <a:close/>
                      <a:moveTo>
                        <a:pt x="55" y="24"/>
                      </a:moveTo>
                      <a:cubicBezTo>
                        <a:pt x="64" y="23"/>
                        <a:pt x="74" y="22"/>
                        <a:pt x="83" y="21"/>
                      </a:cubicBezTo>
                      <a:lnTo>
                        <a:pt x="83" y="23"/>
                      </a:lnTo>
                      <a:cubicBezTo>
                        <a:pt x="74" y="24"/>
                        <a:pt x="65" y="25"/>
                        <a:pt x="55" y="26"/>
                      </a:cubicBezTo>
                      <a:lnTo>
                        <a:pt x="55" y="24"/>
                      </a:lnTo>
                      <a:close/>
                      <a:moveTo>
                        <a:pt x="83" y="21"/>
                      </a:moveTo>
                      <a:cubicBezTo>
                        <a:pt x="97" y="20"/>
                        <a:pt x="110" y="18"/>
                        <a:pt x="124" y="19"/>
                      </a:cubicBezTo>
                      <a:lnTo>
                        <a:pt x="124" y="20"/>
                      </a:lnTo>
                      <a:cubicBezTo>
                        <a:pt x="110" y="20"/>
                        <a:pt x="97" y="21"/>
                        <a:pt x="83" y="23"/>
                      </a:cubicBezTo>
                      <a:lnTo>
                        <a:pt x="83" y="21"/>
                      </a:lnTo>
                      <a:close/>
                      <a:moveTo>
                        <a:pt x="125" y="19"/>
                      </a:moveTo>
                      <a:lnTo>
                        <a:pt x="126" y="21"/>
                      </a:lnTo>
                      <a:lnTo>
                        <a:pt x="124" y="20"/>
                      </a:lnTo>
                      <a:lnTo>
                        <a:pt x="125" y="19"/>
                      </a:lnTo>
                      <a:close/>
                      <a:moveTo>
                        <a:pt x="123" y="20"/>
                      </a:moveTo>
                      <a:cubicBezTo>
                        <a:pt x="121" y="18"/>
                        <a:pt x="119" y="16"/>
                        <a:pt x="117" y="14"/>
                      </a:cubicBezTo>
                      <a:lnTo>
                        <a:pt x="119" y="12"/>
                      </a:lnTo>
                      <a:cubicBezTo>
                        <a:pt x="121" y="14"/>
                        <a:pt x="123" y="17"/>
                        <a:pt x="125" y="19"/>
                      </a:cubicBezTo>
                      <a:lnTo>
                        <a:pt x="123" y="20"/>
                      </a:lnTo>
                      <a:close/>
                      <a:moveTo>
                        <a:pt x="117" y="14"/>
                      </a:moveTo>
                      <a:cubicBezTo>
                        <a:pt x="115" y="12"/>
                        <a:pt x="112" y="10"/>
                        <a:pt x="109" y="9"/>
                      </a:cubicBezTo>
                      <a:lnTo>
                        <a:pt x="110" y="7"/>
                      </a:lnTo>
                      <a:cubicBezTo>
                        <a:pt x="113" y="8"/>
                        <a:pt x="116" y="10"/>
                        <a:pt x="119" y="12"/>
                      </a:cubicBezTo>
                      <a:lnTo>
                        <a:pt x="117" y="14"/>
                      </a:lnTo>
                      <a:close/>
                      <a:moveTo>
                        <a:pt x="110" y="7"/>
                      </a:moveTo>
                      <a:lnTo>
                        <a:pt x="110" y="7"/>
                      </a:lnTo>
                      <a:lnTo>
                        <a:pt x="110" y="8"/>
                      </a:lnTo>
                      <a:lnTo>
                        <a:pt x="110" y="7"/>
                      </a:lnTo>
                      <a:close/>
                      <a:moveTo>
                        <a:pt x="109" y="9"/>
                      </a:moveTo>
                      <a:cubicBezTo>
                        <a:pt x="107" y="8"/>
                        <a:pt x="104" y="7"/>
                        <a:pt x="102" y="6"/>
                      </a:cubicBezTo>
                      <a:lnTo>
                        <a:pt x="102" y="5"/>
                      </a:lnTo>
                      <a:cubicBezTo>
                        <a:pt x="105" y="5"/>
                        <a:pt x="107" y="6"/>
                        <a:pt x="110" y="7"/>
                      </a:cubicBezTo>
                      <a:lnTo>
                        <a:pt x="109" y="9"/>
                      </a:lnTo>
                      <a:close/>
                      <a:moveTo>
                        <a:pt x="102" y="6"/>
                      </a:moveTo>
                      <a:lnTo>
                        <a:pt x="102" y="6"/>
                      </a:lnTo>
                      <a:lnTo>
                        <a:pt x="102" y="5"/>
                      </a:lnTo>
                      <a:lnTo>
                        <a:pt x="102" y="6"/>
                      </a:lnTo>
                      <a:close/>
                      <a:moveTo>
                        <a:pt x="102" y="6"/>
                      </a:moveTo>
                      <a:cubicBezTo>
                        <a:pt x="99" y="6"/>
                        <a:pt x="96" y="5"/>
                        <a:pt x="93" y="5"/>
                      </a:cubicBezTo>
                      <a:lnTo>
                        <a:pt x="94" y="3"/>
                      </a:lnTo>
                      <a:cubicBezTo>
                        <a:pt x="97" y="4"/>
                        <a:pt x="99" y="4"/>
                        <a:pt x="102" y="5"/>
                      </a:cubicBezTo>
                      <a:lnTo>
                        <a:pt x="102" y="6"/>
                      </a:lnTo>
                      <a:close/>
                      <a:moveTo>
                        <a:pt x="94" y="3"/>
                      </a:moveTo>
                      <a:lnTo>
                        <a:pt x="94" y="3"/>
                      </a:lnTo>
                      <a:lnTo>
                        <a:pt x="93" y="4"/>
                      </a:lnTo>
                      <a:lnTo>
                        <a:pt x="94" y="3"/>
                      </a:lnTo>
                      <a:close/>
                      <a:moveTo>
                        <a:pt x="93" y="5"/>
                      </a:moveTo>
                      <a:cubicBezTo>
                        <a:pt x="88" y="4"/>
                        <a:pt x="82" y="4"/>
                        <a:pt x="77" y="4"/>
                      </a:cubicBezTo>
                      <a:lnTo>
                        <a:pt x="77" y="3"/>
                      </a:lnTo>
                      <a:cubicBezTo>
                        <a:pt x="82" y="3"/>
                        <a:pt x="88" y="2"/>
                        <a:pt x="94" y="3"/>
                      </a:cubicBezTo>
                      <a:lnTo>
                        <a:pt x="93" y="5"/>
                      </a:lnTo>
                      <a:close/>
                      <a:moveTo>
                        <a:pt x="77" y="4"/>
                      </a:moveTo>
                      <a:cubicBezTo>
                        <a:pt x="71" y="5"/>
                        <a:pt x="66" y="5"/>
                        <a:pt x="61" y="4"/>
                      </a:cubicBezTo>
                      <a:lnTo>
                        <a:pt x="61" y="2"/>
                      </a:lnTo>
                      <a:cubicBezTo>
                        <a:pt x="66" y="3"/>
                        <a:pt x="72" y="3"/>
                        <a:pt x="77" y="3"/>
                      </a:cubicBezTo>
                      <a:lnTo>
                        <a:pt x="77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3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2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cubicBezTo>
                        <a:pt x="60" y="4"/>
                        <a:pt x="59" y="4"/>
                        <a:pt x="57" y="4"/>
                      </a:cubicBezTo>
                      <a:lnTo>
                        <a:pt x="57" y="2"/>
                      </a:lnTo>
                      <a:cubicBezTo>
                        <a:pt x="59" y="2"/>
                        <a:pt x="60" y="2"/>
                        <a:pt x="61" y="2"/>
                      </a:cubicBezTo>
                      <a:lnTo>
                        <a:pt x="61" y="4"/>
                      </a:lnTo>
                      <a:close/>
                      <a:moveTo>
                        <a:pt x="57" y="4"/>
                      </a:moveTo>
                      <a:cubicBezTo>
                        <a:pt x="47" y="3"/>
                        <a:pt x="36" y="1"/>
                        <a:pt x="26" y="7"/>
                      </a:cubicBezTo>
                      <a:lnTo>
                        <a:pt x="25" y="6"/>
                      </a:lnTo>
                      <a:cubicBezTo>
                        <a:pt x="35" y="0"/>
                        <a:pt x="47" y="1"/>
                        <a:pt x="57" y="2"/>
                      </a:cubicBezTo>
                      <a:lnTo>
                        <a:pt x="57" y="4"/>
                      </a:lnTo>
                      <a:close/>
                      <a:moveTo>
                        <a:pt x="25" y="6"/>
                      </a:moveTo>
                      <a:lnTo>
                        <a:pt x="25" y="6"/>
                      </a:lnTo>
                      <a:lnTo>
                        <a:pt x="26" y="6"/>
                      </a:lnTo>
                      <a:lnTo>
                        <a:pt x="25" y="6"/>
                      </a:lnTo>
                      <a:close/>
                    </a:path>
                  </a:pathLst>
                </a:custGeom>
                <a:solidFill>
                  <a:srgbClr val="24211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2" name="Google Shape;2732;p237"/>
                <p:cNvSpPr/>
                <p:nvPr/>
              </p:nvSpPr>
              <p:spPr>
                <a:xfrm>
                  <a:off x="852" y="3328"/>
                  <a:ext cx="324" cy="391"/>
                </a:xfrm>
                <a:custGeom>
                  <a:rect b="b" l="l" r="r" t="t"/>
                  <a:pathLst>
                    <a:path extrusionOk="0" h="226" w="234">
                      <a:moveTo>
                        <a:pt x="16" y="92"/>
                      </a:moveTo>
                      <a:cubicBezTo>
                        <a:pt x="15" y="143"/>
                        <a:pt x="33" y="207"/>
                        <a:pt x="106" y="223"/>
                      </a:cubicBezTo>
                      <a:cubicBezTo>
                        <a:pt x="119" y="226"/>
                        <a:pt x="134" y="226"/>
                        <a:pt x="147" y="223"/>
                      </a:cubicBezTo>
                      <a:cubicBezTo>
                        <a:pt x="179" y="215"/>
                        <a:pt x="209" y="198"/>
                        <a:pt x="223" y="174"/>
                      </a:cubicBezTo>
                      <a:cubicBezTo>
                        <a:pt x="234" y="155"/>
                        <a:pt x="230" y="133"/>
                        <a:pt x="220" y="115"/>
                      </a:cubicBezTo>
                      <a:cubicBezTo>
                        <a:pt x="210" y="99"/>
                        <a:pt x="196" y="84"/>
                        <a:pt x="181" y="69"/>
                      </a:cubicBezTo>
                      <a:cubicBezTo>
                        <a:pt x="169" y="59"/>
                        <a:pt x="153" y="52"/>
                        <a:pt x="145" y="40"/>
                      </a:cubicBezTo>
                      <a:cubicBezTo>
                        <a:pt x="138" y="29"/>
                        <a:pt x="134" y="17"/>
                        <a:pt x="127" y="6"/>
                      </a:cubicBezTo>
                      <a:cubicBezTo>
                        <a:pt x="126" y="4"/>
                        <a:pt x="124" y="1"/>
                        <a:pt x="121" y="1"/>
                      </a:cubicBezTo>
                      <a:cubicBezTo>
                        <a:pt x="104" y="0"/>
                        <a:pt x="86" y="1"/>
                        <a:pt x="68" y="0"/>
                      </a:cubicBezTo>
                      <a:cubicBezTo>
                        <a:pt x="59" y="12"/>
                        <a:pt x="37" y="9"/>
                        <a:pt x="20" y="7"/>
                      </a:cubicBezTo>
                      <a:cubicBezTo>
                        <a:pt x="13" y="7"/>
                        <a:pt x="0" y="6"/>
                        <a:pt x="3" y="13"/>
                      </a:cubicBezTo>
                      <a:cubicBezTo>
                        <a:pt x="14" y="38"/>
                        <a:pt x="17" y="65"/>
                        <a:pt x="16" y="92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3" name="Google Shape;2733;p237"/>
                <p:cNvSpPr/>
                <p:nvPr/>
              </p:nvSpPr>
              <p:spPr>
                <a:xfrm>
                  <a:off x="781" y="2997"/>
                  <a:ext cx="292" cy="340"/>
                </a:xfrm>
                <a:custGeom>
                  <a:rect b="b" l="l" r="r" t="t"/>
                  <a:pathLst>
                    <a:path extrusionOk="0" h="197" w="212">
                      <a:moveTo>
                        <a:pt x="99" y="5"/>
                      </a:moveTo>
                      <a:cubicBezTo>
                        <a:pt x="85" y="8"/>
                        <a:pt x="67" y="21"/>
                        <a:pt x="58" y="32"/>
                      </a:cubicBezTo>
                      <a:cubicBezTo>
                        <a:pt x="54" y="37"/>
                        <a:pt x="50" y="42"/>
                        <a:pt x="47" y="47"/>
                      </a:cubicBezTo>
                      <a:cubicBezTo>
                        <a:pt x="39" y="58"/>
                        <a:pt x="28" y="66"/>
                        <a:pt x="21" y="78"/>
                      </a:cubicBezTo>
                      <a:cubicBezTo>
                        <a:pt x="16" y="87"/>
                        <a:pt x="22" y="96"/>
                        <a:pt x="16" y="104"/>
                      </a:cubicBezTo>
                      <a:cubicBezTo>
                        <a:pt x="12" y="112"/>
                        <a:pt x="10" y="120"/>
                        <a:pt x="8" y="128"/>
                      </a:cubicBezTo>
                      <a:cubicBezTo>
                        <a:pt x="0" y="153"/>
                        <a:pt x="29" y="168"/>
                        <a:pt x="49" y="184"/>
                      </a:cubicBezTo>
                      <a:cubicBezTo>
                        <a:pt x="56" y="189"/>
                        <a:pt x="69" y="197"/>
                        <a:pt x="79" y="188"/>
                      </a:cubicBezTo>
                      <a:cubicBezTo>
                        <a:pt x="83" y="185"/>
                        <a:pt x="84" y="180"/>
                        <a:pt x="87" y="176"/>
                      </a:cubicBezTo>
                      <a:cubicBezTo>
                        <a:pt x="90" y="171"/>
                        <a:pt x="98" y="170"/>
                        <a:pt x="104" y="168"/>
                      </a:cubicBezTo>
                      <a:cubicBezTo>
                        <a:pt x="120" y="165"/>
                        <a:pt x="137" y="165"/>
                        <a:pt x="150" y="176"/>
                      </a:cubicBezTo>
                      <a:cubicBezTo>
                        <a:pt x="153" y="179"/>
                        <a:pt x="161" y="178"/>
                        <a:pt x="167" y="175"/>
                      </a:cubicBezTo>
                      <a:cubicBezTo>
                        <a:pt x="176" y="170"/>
                        <a:pt x="182" y="163"/>
                        <a:pt x="188" y="156"/>
                      </a:cubicBezTo>
                      <a:cubicBezTo>
                        <a:pt x="193" y="150"/>
                        <a:pt x="197" y="142"/>
                        <a:pt x="200" y="135"/>
                      </a:cubicBezTo>
                      <a:cubicBezTo>
                        <a:pt x="206" y="122"/>
                        <a:pt x="212" y="109"/>
                        <a:pt x="206" y="96"/>
                      </a:cubicBezTo>
                      <a:cubicBezTo>
                        <a:pt x="199" y="82"/>
                        <a:pt x="189" y="69"/>
                        <a:pt x="178" y="56"/>
                      </a:cubicBezTo>
                      <a:cubicBezTo>
                        <a:pt x="162" y="38"/>
                        <a:pt x="145" y="21"/>
                        <a:pt x="123" y="7"/>
                      </a:cubicBezTo>
                      <a:cubicBezTo>
                        <a:pt x="117" y="3"/>
                        <a:pt x="106" y="0"/>
                        <a:pt x="99" y="5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4" name="Google Shape;2734;p237"/>
                <p:cNvSpPr/>
                <p:nvPr/>
              </p:nvSpPr>
              <p:spPr>
                <a:xfrm>
                  <a:off x="898" y="3241"/>
                  <a:ext cx="233" cy="439"/>
                </a:xfrm>
                <a:custGeom>
                  <a:rect b="b" l="l" r="r" t="t"/>
                  <a:pathLst>
                    <a:path extrusionOk="0" h="254" w="169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5" name="Google Shape;2735;p237"/>
                <p:cNvSpPr/>
                <p:nvPr/>
              </p:nvSpPr>
              <p:spPr>
                <a:xfrm>
                  <a:off x="857" y="3022"/>
                  <a:ext cx="138" cy="219"/>
                </a:xfrm>
                <a:custGeom>
                  <a:rect b="b" l="l" r="r" t="t"/>
                  <a:pathLst>
                    <a:path extrusionOk="0" h="127" w="100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6" name="Google Shape;2736;p237"/>
                <p:cNvSpPr/>
                <p:nvPr/>
              </p:nvSpPr>
              <p:spPr>
                <a:xfrm>
                  <a:off x="898" y="3241"/>
                  <a:ext cx="233" cy="439"/>
                </a:xfrm>
                <a:custGeom>
                  <a:rect b="b" l="l" r="r" t="t"/>
                  <a:pathLst>
                    <a:path extrusionOk="0" h="254" w="169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7" name="Google Shape;2737;p237"/>
                <p:cNvSpPr/>
                <p:nvPr/>
              </p:nvSpPr>
              <p:spPr>
                <a:xfrm>
                  <a:off x="857" y="3022"/>
                  <a:ext cx="138" cy="219"/>
                </a:xfrm>
                <a:custGeom>
                  <a:rect b="b" l="l" r="r" t="t"/>
                  <a:pathLst>
                    <a:path extrusionOk="0" h="127" w="100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8" name="Google Shape;2738;p237"/>
                <p:cNvSpPr/>
                <p:nvPr/>
              </p:nvSpPr>
              <p:spPr>
                <a:xfrm>
                  <a:off x="987" y="3073"/>
                  <a:ext cx="84" cy="229"/>
                </a:xfrm>
                <a:custGeom>
                  <a:rect b="b" l="l" r="r" t="t"/>
                  <a:pathLst>
                    <a:path extrusionOk="0" h="133" w="61">
                      <a:moveTo>
                        <a:pt x="26" y="12"/>
                      </a:moveTo>
                      <a:cubicBezTo>
                        <a:pt x="11" y="0"/>
                        <a:pt x="8" y="7"/>
                        <a:pt x="6" y="13"/>
                      </a:cubicBezTo>
                      <a:cubicBezTo>
                        <a:pt x="2" y="25"/>
                        <a:pt x="3" y="41"/>
                        <a:pt x="2" y="59"/>
                      </a:cubicBezTo>
                      <a:cubicBezTo>
                        <a:pt x="0" y="77"/>
                        <a:pt x="3" y="94"/>
                        <a:pt x="3" y="112"/>
                      </a:cubicBezTo>
                      <a:cubicBezTo>
                        <a:pt x="3" y="117"/>
                        <a:pt x="2" y="123"/>
                        <a:pt x="6" y="128"/>
                      </a:cubicBezTo>
                      <a:cubicBezTo>
                        <a:pt x="10" y="133"/>
                        <a:pt x="19" y="132"/>
                        <a:pt x="24" y="127"/>
                      </a:cubicBezTo>
                      <a:cubicBezTo>
                        <a:pt x="36" y="115"/>
                        <a:pt x="45" y="103"/>
                        <a:pt x="51" y="90"/>
                      </a:cubicBezTo>
                      <a:cubicBezTo>
                        <a:pt x="54" y="83"/>
                        <a:pt x="58" y="75"/>
                        <a:pt x="60" y="67"/>
                      </a:cubicBezTo>
                      <a:cubicBezTo>
                        <a:pt x="61" y="63"/>
                        <a:pt x="58" y="58"/>
                        <a:pt x="58" y="54"/>
                      </a:cubicBezTo>
                      <a:cubicBezTo>
                        <a:pt x="57" y="49"/>
                        <a:pt x="54" y="45"/>
                        <a:pt x="51" y="40"/>
                      </a:cubicBezTo>
                      <a:cubicBezTo>
                        <a:pt x="50" y="39"/>
                        <a:pt x="48" y="37"/>
                        <a:pt x="47" y="36"/>
                      </a:cubicBezTo>
                      <a:cubicBezTo>
                        <a:pt x="45" y="33"/>
                        <a:pt x="43" y="30"/>
                        <a:pt x="41" y="28"/>
                      </a:cubicBezTo>
                      <a:cubicBezTo>
                        <a:pt x="37" y="23"/>
                        <a:pt x="34" y="17"/>
                        <a:pt x="29" y="12"/>
                      </a:cubicBezTo>
                      <a:lnTo>
                        <a:pt x="26" y="12"/>
                      </a:lnTo>
                      <a:close/>
                    </a:path>
                  </a:pathLst>
                </a:custGeom>
                <a:solidFill>
                  <a:srgbClr val="C6C5C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9" name="Google Shape;2739;p237"/>
                <p:cNvSpPr/>
                <p:nvPr/>
              </p:nvSpPr>
              <p:spPr>
                <a:xfrm>
                  <a:off x="681" y="3070"/>
                  <a:ext cx="133" cy="387"/>
                </a:xfrm>
                <a:custGeom>
                  <a:rect b="b" l="l" r="r" t="t"/>
                  <a:pathLst>
                    <a:path extrusionOk="0" h="224" w="9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2" y="1"/>
                        <a:pt x="3" y="4"/>
                        <a:pt x="3" y="9"/>
                      </a:cubicBezTo>
                      <a:lnTo>
                        <a:pt x="2" y="9"/>
                      </a:lnTo>
                      <a:cubicBezTo>
                        <a:pt x="1" y="5"/>
                        <a:pt x="1" y="1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" y="9"/>
                      </a:moveTo>
                      <a:cubicBezTo>
                        <a:pt x="4" y="13"/>
                        <a:pt x="5" y="19"/>
                        <a:pt x="6" y="25"/>
                      </a:cubicBezTo>
                      <a:lnTo>
                        <a:pt x="4" y="25"/>
                      </a:lnTo>
                      <a:cubicBezTo>
                        <a:pt x="3" y="19"/>
                        <a:pt x="2" y="13"/>
                        <a:pt x="2" y="9"/>
                      </a:cubicBezTo>
                      <a:lnTo>
                        <a:pt x="3" y="9"/>
                      </a:lnTo>
                      <a:close/>
                      <a:moveTo>
                        <a:pt x="6" y="25"/>
                      </a:moveTo>
                      <a:cubicBezTo>
                        <a:pt x="11" y="57"/>
                        <a:pt x="23" y="113"/>
                        <a:pt x="40" y="149"/>
                      </a:cubicBezTo>
                      <a:lnTo>
                        <a:pt x="39" y="150"/>
                      </a:lnTo>
                      <a:cubicBezTo>
                        <a:pt x="21" y="113"/>
                        <a:pt x="10" y="58"/>
                        <a:pt x="4" y="25"/>
                      </a:cubicBezTo>
                      <a:lnTo>
                        <a:pt x="6" y="25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lnTo>
                        <a:pt x="39" y="150"/>
                      </a:ln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cubicBezTo>
                        <a:pt x="54" y="176"/>
                        <a:pt x="76" y="200"/>
                        <a:pt x="89" y="214"/>
                      </a:cubicBezTo>
                      <a:lnTo>
                        <a:pt x="87" y="215"/>
                      </a:lnTo>
                      <a:cubicBezTo>
                        <a:pt x="74" y="201"/>
                        <a:pt x="52" y="177"/>
                        <a:pt x="39" y="150"/>
                      </a:cubicBezTo>
                      <a:lnTo>
                        <a:pt x="40" y="149"/>
                      </a:lnTo>
                      <a:close/>
                      <a:moveTo>
                        <a:pt x="89" y="214"/>
                      </a:moveTo>
                      <a:cubicBezTo>
                        <a:pt x="93" y="218"/>
                        <a:pt x="96" y="222"/>
                        <a:pt x="97" y="224"/>
                      </a:cubicBezTo>
                      <a:lnTo>
                        <a:pt x="96" y="224"/>
                      </a:lnTo>
                      <a:cubicBezTo>
                        <a:pt x="95" y="223"/>
                        <a:pt x="91" y="219"/>
                        <a:pt x="87" y="215"/>
                      </a:cubicBezTo>
                      <a:lnTo>
                        <a:pt x="89" y="214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0" name="Google Shape;2740;p237"/>
                <p:cNvSpPr/>
                <p:nvPr/>
              </p:nvSpPr>
              <p:spPr>
                <a:xfrm>
                  <a:off x="681" y="3047"/>
                  <a:ext cx="170" cy="458"/>
                </a:xfrm>
                <a:custGeom>
                  <a:rect b="b" l="l" r="r" t="t"/>
                  <a:pathLst>
                    <a:path extrusionOk="0" h="265" w="12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4" y="7"/>
                        <a:pt x="5" y="13"/>
                      </a:cubicBezTo>
                      <a:lnTo>
                        <a:pt x="3" y="13"/>
                      </a:lnTo>
                      <a:cubicBezTo>
                        <a:pt x="2" y="8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5" y="13"/>
                      </a:moveTo>
                      <a:cubicBezTo>
                        <a:pt x="6" y="18"/>
                        <a:pt x="8" y="24"/>
                        <a:pt x="10" y="31"/>
                      </a:cubicBezTo>
                      <a:lnTo>
                        <a:pt x="8" y="32"/>
                      </a:lnTo>
                      <a:cubicBezTo>
                        <a:pt x="6" y="24"/>
                        <a:pt x="5" y="18"/>
                        <a:pt x="3" y="13"/>
                      </a:cubicBezTo>
                      <a:lnTo>
                        <a:pt x="5" y="13"/>
                      </a:lnTo>
                      <a:close/>
                      <a:moveTo>
                        <a:pt x="10" y="31"/>
                      </a:moveTo>
                      <a:cubicBezTo>
                        <a:pt x="19" y="67"/>
                        <a:pt x="33" y="120"/>
                        <a:pt x="35" y="128"/>
                      </a:cubicBezTo>
                      <a:lnTo>
                        <a:pt x="34" y="128"/>
                      </a:lnTo>
                      <a:cubicBezTo>
                        <a:pt x="31" y="121"/>
                        <a:pt x="17" y="68"/>
                        <a:pt x="8" y="32"/>
                      </a:cubicBezTo>
                      <a:lnTo>
                        <a:pt x="10" y="31"/>
                      </a:lnTo>
                      <a:close/>
                      <a:moveTo>
                        <a:pt x="34" y="128"/>
                      </a:moveTo>
                      <a:lnTo>
                        <a:pt x="34" y="128"/>
                      </a:lnTo>
                      <a:close/>
                      <a:moveTo>
                        <a:pt x="35" y="128"/>
                      </a:moveTo>
                      <a:cubicBezTo>
                        <a:pt x="37" y="131"/>
                        <a:pt x="38" y="134"/>
                        <a:pt x="39" y="137"/>
                      </a:cubicBezTo>
                      <a:lnTo>
                        <a:pt x="37" y="137"/>
                      </a:lnTo>
                      <a:cubicBezTo>
                        <a:pt x="36" y="134"/>
                        <a:pt x="35" y="131"/>
                        <a:pt x="34" y="128"/>
                      </a:cubicBezTo>
                      <a:lnTo>
                        <a:pt x="35" y="128"/>
                      </a:lnTo>
                      <a:close/>
                      <a:moveTo>
                        <a:pt x="39" y="137"/>
                      </a:moveTo>
                      <a:cubicBezTo>
                        <a:pt x="45" y="154"/>
                        <a:pt x="52" y="175"/>
                        <a:pt x="77" y="203"/>
                      </a:cubicBezTo>
                      <a:lnTo>
                        <a:pt x="76" y="204"/>
                      </a:lnTo>
                      <a:cubicBezTo>
                        <a:pt x="51" y="175"/>
                        <a:pt x="43" y="155"/>
                        <a:pt x="37" y="137"/>
                      </a:cubicBezTo>
                      <a:lnTo>
                        <a:pt x="39" y="137"/>
                      </a:lnTo>
                      <a:close/>
                      <a:moveTo>
                        <a:pt x="76" y="204"/>
                      </a:moveTo>
                      <a:lnTo>
                        <a:pt x="76" y="204"/>
                      </a:lnTo>
                      <a:lnTo>
                        <a:pt x="77" y="203"/>
                      </a:lnTo>
                      <a:lnTo>
                        <a:pt x="76" y="204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lnTo>
                        <a:pt x="76" y="204"/>
                      </a:ln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cubicBezTo>
                        <a:pt x="82" y="208"/>
                        <a:pt x="85" y="212"/>
                        <a:pt x="89" y="216"/>
                      </a:cubicBezTo>
                      <a:lnTo>
                        <a:pt x="87" y="217"/>
                      </a:lnTo>
                      <a:cubicBezTo>
                        <a:pt x="84" y="213"/>
                        <a:pt x="80" y="208"/>
                        <a:pt x="76" y="204"/>
                      </a:cubicBezTo>
                      <a:lnTo>
                        <a:pt x="77" y="203"/>
                      </a:lnTo>
                      <a:close/>
                      <a:moveTo>
                        <a:pt x="89" y="216"/>
                      </a:moveTo>
                      <a:cubicBezTo>
                        <a:pt x="92" y="221"/>
                        <a:pt x="96" y="224"/>
                        <a:pt x="99" y="228"/>
                      </a:cubicBezTo>
                      <a:lnTo>
                        <a:pt x="97" y="229"/>
                      </a:lnTo>
                      <a:cubicBezTo>
                        <a:pt x="94" y="225"/>
                        <a:pt x="91" y="221"/>
                        <a:pt x="87" y="217"/>
                      </a:cubicBezTo>
                      <a:lnTo>
                        <a:pt x="89" y="216"/>
                      </a:lnTo>
                      <a:close/>
                      <a:moveTo>
                        <a:pt x="99" y="228"/>
                      </a:moveTo>
                      <a:cubicBezTo>
                        <a:pt x="114" y="247"/>
                        <a:pt x="121" y="260"/>
                        <a:pt x="123" y="264"/>
                      </a:cubicBezTo>
                      <a:lnTo>
                        <a:pt x="122" y="265"/>
                      </a:lnTo>
                      <a:cubicBezTo>
                        <a:pt x="120" y="260"/>
                        <a:pt x="112" y="248"/>
                        <a:pt x="97" y="229"/>
                      </a:cubicBezTo>
                      <a:lnTo>
                        <a:pt x="99" y="228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1" name="Google Shape;2741;p237"/>
                <p:cNvSpPr/>
                <p:nvPr/>
              </p:nvSpPr>
              <p:spPr>
                <a:xfrm>
                  <a:off x="728" y="3229"/>
                  <a:ext cx="119" cy="257"/>
                </a:xfrm>
                <a:custGeom>
                  <a:rect b="b" l="l" r="r" t="t"/>
                  <a:pathLst>
                    <a:path extrusionOk="0" h="149" w="8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5" y="7"/>
                        <a:pt x="6" y="12"/>
                      </a:cubicBezTo>
                      <a:lnTo>
                        <a:pt x="5" y="12"/>
                      </a:lnTo>
                      <a:cubicBezTo>
                        <a:pt x="3" y="8"/>
                        <a:pt x="2" y="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6" y="12"/>
                      </a:moveTo>
                      <a:cubicBezTo>
                        <a:pt x="8" y="16"/>
                        <a:pt x="10" y="20"/>
                        <a:pt x="12" y="25"/>
                      </a:cubicBezTo>
                      <a:lnTo>
                        <a:pt x="10" y="26"/>
                      </a:lnTo>
                      <a:cubicBezTo>
                        <a:pt x="8" y="21"/>
                        <a:pt x="6" y="16"/>
                        <a:pt x="5" y="12"/>
                      </a:cubicBezTo>
                      <a:lnTo>
                        <a:pt x="6" y="12"/>
                      </a:lnTo>
                      <a:close/>
                      <a:moveTo>
                        <a:pt x="12" y="25"/>
                      </a:moveTo>
                      <a:cubicBezTo>
                        <a:pt x="22" y="50"/>
                        <a:pt x="38" y="81"/>
                        <a:pt x="57" y="103"/>
                      </a:cubicBezTo>
                      <a:lnTo>
                        <a:pt x="56" y="104"/>
                      </a:lnTo>
                      <a:cubicBezTo>
                        <a:pt x="37" y="82"/>
                        <a:pt x="21" y="51"/>
                        <a:pt x="10" y="26"/>
                      </a:cubicBezTo>
                      <a:lnTo>
                        <a:pt x="12" y="25"/>
                      </a:lnTo>
                      <a:close/>
                      <a:moveTo>
                        <a:pt x="57" y="103"/>
                      </a:moveTo>
                      <a:lnTo>
                        <a:pt x="57" y="103"/>
                      </a:lnTo>
                      <a:lnTo>
                        <a:pt x="56" y="103"/>
                      </a:lnTo>
                      <a:lnTo>
                        <a:pt x="57" y="103"/>
                      </a:lnTo>
                      <a:close/>
                      <a:moveTo>
                        <a:pt x="57" y="103"/>
                      </a:moveTo>
                      <a:cubicBezTo>
                        <a:pt x="78" y="128"/>
                        <a:pt x="82" y="136"/>
                        <a:pt x="85" y="143"/>
                      </a:cubicBezTo>
                      <a:lnTo>
                        <a:pt x="83" y="144"/>
                      </a:lnTo>
                      <a:cubicBezTo>
                        <a:pt x="80" y="137"/>
                        <a:pt x="76" y="129"/>
                        <a:pt x="56" y="104"/>
                      </a:cubicBezTo>
                      <a:lnTo>
                        <a:pt x="57" y="103"/>
                      </a:lnTo>
                      <a:close/>
                      <a:moveTo>
                        <a:pt x="85" y="143"/>
                      </a:moveTo>
                      <a:cubicBezTo>
                        <a:pt x="85" y="145"/>
                        <a:pt x="86" y="147"/>
                        <a:pt x="87" y="148"/>
                      </a:cubicBezTo>
                      <a:lnTo>
                        <a:pt x="85" y="149"/>
                      </a:lnTo>
                      <a:cubicBezTo>
                        <a:pt x="84" y="147"/>
                        <a:pt x="84" y="146"/>
                        <a:pt x="83" y="144"/>
                      </a:cubicBezTo>
                      <a:lnTo>
                        <a:pt x="85" y="14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2" name="Google Shape;2742;p237"/>
                <p:cNvSpPr/>
                <p:nvPr/>
              </p:nvSpPr>
              <p:spPr>
                <a:xfrm>
                  <a:off x="719" y="3127"/>
                  <a:ext cx="74" cy="180"/>
                </a:xfrm>
                <a:custGeom>
                  <a:rect b="b" l="l" r="r" t="t"/>
                  <a:pathLst>
                    <a:path extrusionOk="0" h="104" w="5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8" y="14"/>
                        <a:pt x="22" y="41"/>
                        <a:pt x="34" y="63"/>
                      </a:cubicBezTo>
                      <a:lnTo>
                        <a:pt x="32" y="64"/>
                      </a:lnTo>
                      <a:cubicBezTo>
                        <a:pt x="20" y="41"/>
                        <a:pt x="6" y="1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4" y="63"/>
                      </a:moveTo>
                      <a:cubicBezTo>
                        <a:pt x="45" y="84"/>
                        <a:pt x="54" y="102"/>
                        <a:pt x="53" y="104"/>
                      </a:cubicBezTo>
                      <a:lnTo>
                        <a:pt x="52" y="103"/>
                      </a:lnTo>
                      <a:cubicBezTo>
                        <a:pt x="52" y="102"/>
                        <a:pt x="43" y="85"/>
                        <a:pt x="32" y="64"/>
                      </a:cubicBezTo>
                      <a:lnTo>
                        <a:pt x="34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3" name="Google Shape;2743;p237"/>
                <p:cNvSpPr/>
                <p:nvPr/>
              </p:nvSpPr>
              <p:spPr>
                <a:xfrm>
                  <a:off x="728" y="3169"/>
                  <a:ext cx="59" cy="149"/>
                </a:xfrm>
                <a:custGeom>
                  <a:rect b="b" l="l" r="r" t="t"/>
                  <a:pathLst>
                    <a:path extrusionOk="0" h="87" w="43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1"/>
                      </a:moveTo>
                      <a:cubicBezTo>
                        <a:pt x="9" y="20"/>
                        <a:pt x="22" y="45"/>
                        <a:pt x="32" y="63"/>
                      </a:cubicBezTo>
                      <a:lnTo>
                        <a:pt x="30" y="64"/>
                      </a:lnTo>
                      <a:cubicBezTo>
                        <a:pt x="20" y="46"/>
                        <a:pt x="7" y="21"/>
                        <a:pt x="0" y="1"/>
                      </a:cubicBezTo>
                      <a:lnTo>
                        <a:pt x="1" y="1"/>
                      </a:lnTo>
                      <a:close/>
                      <a:moveTo>
                        <a:pt x="32" y="63"/>
                      </a:moveTo>
                      <a:cubicBezTo>
                        <a:pt x="38" y="75"/>
                        <a:pt x="43" y="84"/>
                        <a:pt x="43" y="87"/>
                      </a:cubicBezTo>
                      <a:lnTo>
                        <a:pt x="42" y="87"/>
                      </a:lnTo>
                      <a:cubicBezTo>
                        <a:pt x="41" y="84"/>
                        <a:pt x="37" y="76"/>
                        <a:pt x="30" y="64"/>
                      </a:cubicBezTo>
                      <a:lnTo>
                        <a:pt x="32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4" name="Google Shape;2744;p237"/>
                <p:cNvSpPr/>
                <p:nvPr/>
              </p:nvSpPr>
              <p:spPr>
                <a:xfrm>
                  <a:off x="681" y="3025"/>
                  <a:ext cx="102" cy="312"/>
                </a:xfrm>
                <a:custGeom>
                  <a:rect b="b" l="l" r="r" t="t"/>
                  <a:pathLst>
                    <a:path extrusionOk="0" h="181" w="74">
                      <a:moveTo>
                        <a:pt x="1" y="0"/>
                      </a:moveTo>
                      <a:cubicBezTo>
                        <a:pt x="3" y="7"/>
                        <a:pt x="5" y="14"/>
                        <a:pt x="8" y="21"/>
                      </a:cubicBezTo>
                      <a:lnTo>
                        <a:pt x="6" y="22"/>
                      </a:lnTo>
                      <a:cubicBezTo>
                        <a:pt x="4" y="14"/>
                        <a:pt x="2" y="7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21"/>
                      </a:moveTo>
                      <a:cubicBezTo>
                        <a:pt x="20" y="65"/>
                        <a:pt x="34" y="114"/>
                        <a:pt x="74" y="181"/>
                      </a:cubicBezTo>
                      <a:lnTo>
                        <a:pt x="72" y="181"/>
                      </a:lnTo>
                      <a:cubicBezTo>
                        <a:pt x="32" y="115"/>
                        <a:pt x="18" y="65"/>
                        <a:pt x="6" y="22"/>
                      </a:cubicBezTo>
                      <a:lnTo>
                        <a:pt x="8" y="21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5" name="Google Shape;2745;p237"/>
                <p:cNvSpPr/>
                <p:nvPr/>
              </p:nvSpPr>
              <p:spPr>
                <a:xfrm>
                  <a:off x="760" y="3022"/>
                  <a:ext cx="48" cy="107"/>
                </a:xfrm>
                <a:custGeom>
                  <a:rect b="b" l="l" r="r" t="t"/>
                  <a:pathLst>
                    <a:path extrusionOk="0" h="63" w="3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9" y="8"/>
                        <a:pt x="15" y="19"/>
                        <a:pt x="20" y="32"/>
                      </a:cubicBezTo>
                      <a:lnTo>
                        <a:pt x="18" y="33"/>
                      </a:lnTo>
                      <a:cubicBezTo>
                        <a:pt x="13" y="20"/>
                        <a:pt x="8" y="8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20" y="32"/>
                      </a:moveTo>
                      <a:cubicBezTo>
                        <a:pt x="24" y="42"/>
                        <a:pt x="29" y="53"/>
                        <a:pt x="36" y="63"/>
                      </a:cubicBezTo>
                      <a:lnTo>
                        <a:pt x="34" y="63"/>
                      </a:lnTo>
                      <a:cubicBezTo>
                        <a:pt x="28" y="54"/>
                        <a:pt x="23" y="43"/>
                        <a:pt x="18" y="33"/>
                      </a:cubicBezTo>
                      <a:lnTo>
                        <a:pt x="20" y="32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6" name="Google Shape;2746;p237"/>
                <p:cNvSpPr/>
                <p:nvPr/>
              </p:nvSpPr>
              <p:spPr>
                <a:xfrm>
                  <a:off x="769" y="3025"/>
                  <a:ext cx="45" cy="94"/>
                </a:xfrm>
                <a:custGeom>
                  <a:rect b="b" l="l" r="r" t="t"/>
                  <a:pathLst>
                    <a:path extrusionOk="0" h="55" w="33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close/>
                      <a:moveTo>
                        <a:pt x="1" y="0"/>
                      </a:moveTo>
                      <a:cubicBezTo>
                        <a:pt x="8" y="10"/>
                        <a:pt x="14" y="21"/>
                        <a:pt x="19" y="30"/>
                      </a:cubicBezTo>
                      <a:lnTo>
                        <a:pt x="17" y="31"/>
                      </a:lnTo>
                      <a:cubicBezTo>
                        <a:pt x="12" y="21"/>
                        <a:pt x="6" y="11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19" y="30"/>
                      </a:moveTo>
                      <a:cubicBezTo>
                        <a:pt x="23" y="40"/>
                        <a:pt x="28" y="48"/>
                        <a:pt x="33" y="55"/>
                      </a:cubicBezTo>
                      <a:lnTo>
                        <a:pt x="31" y="55"/>
                      </a:lnTo>
                      <a:cubicBezTo>
                        <a:pt x="26" y="49"/>
                        <a:pt x="22" y="40"/>
                        <a:pt x="17" y="31"/>
                      </a:cubicBezTo>
                      <a:lnTo>
                        <a:pt x="19" y="30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47" name="Google Shape;2747;p237"/>
              <p:cNvSpPr/>
              <p:nvPr/>
            </p:nvSpPr>
            <p:spPr>
              <a:xfrm>
                <a:off x="786" y="3036"/>
                <a:ext cx="42" cy="63"/>
              </a:xfrm>
              <a:custGeom>
                <a:rect b="b" l="l" r="r" t="t"/>
                <a:pathLst>
                  <a:path extrusionOk="0" h="37" w="31">
                    <a:moveTo>
                      <a:pt x="1" y="0"/>
                    </a:moveTo>
                    <a:cubicBezTo>
                      <a:pt x="8" y="8"/>
                      <a:pt x="13" y="14"/>
                      <a:pt x="17" y="19"/>
                    </a:cubicBezTo>
                    <a:lnTo>
                      <a:pt x="16" y="20"/>
                    </a:lnTo>
                    <a:cubicBezTo>
                      <a:pt x="12" y="15"/>
                      <a:pt x="6" y="9"/>
                      <a:pt x="0" y="1"/>
                    </a:cubicBezTo>
                    <a:lnTo>
                      <a:pt x="1" y="0"/>
                    </a:lnTo>
                    <a:close/>
                    <a:moveTo>
                      <a:pt x="17" y="19"/>
                    </a:moveTo>
                    <a:cubicBezTo>
                      <a:pt x="24" y="26"/>
                      <a:pt x="28" y="31"/>
                      <a:pt x="31" y="36"/>
                    </a:cubicBezTo>
                    <a:lnTo>
                      <a:pt x="29" y="37"/>
                    </a:lnTo>
                    <a:cubicBezTo>
                      <a:pt x="26" y="32"/>
                      <a:pt x="22" y="27"/>
                      <a:pt x="16" y="20"/>
                    </a:cubicBezTo>
                    <a:lnTo>
                      <a:pt x="17" y="19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237"/>
              <p:cNvSpPr/>
              <p:nvPr/>
            </p:nvSpPr>
            <p:spPr>
              <a:xfrm>
                <a:off x="793" y="3062"/>
                <a:ext cx="28" cy="48"/>
              </a:xfrm>
              <a:custGeom>
                <a:rect b="b" l="l" r="r" t="t"/>
                <a:pathLst>
                  <a:path extrusionOk="0" h="29" w="21">
                    <a:moveTo>
                      <a:pt x="2" y="0"/>
                    </a:moveTo>
                    <a:cubicBezTo>
                      <a:pt x="9" y="12"/>
                      <a:pt x="21" y="28"/>
                      <a:pt x="21" y="28"/>
                    </a:cubicBezTo>
                    <a:lnTo>
                      <a:pt x="19" y="29"/>
                    </a:lnTo>
                    <a:cubicBezTo>
                      <a:pt x="19" y="29"/>
                      <a:pt x="7" y="13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237"/>
              <p:cNvSpPr/>
              <p:nvPr/>
            </p:nvSpPr>
            <p:spPr>
              <a:xfrm>
                <a:off x="814" y="2195"/>
                <a:ext cx="303" cy="1488"/>
              </a:xfrm>
              <a:custGeom>
                <a:rect b="b" l="l" r="r" t="t"/>
                <a:pathLst>
                  <a:path extrusionOk="0" h="859" w="219">
                    <a:moveTo>
                      <a:pt x="86" y="508"/>
                    </a:moveTo>
                    <a:cubicBezTo>
                      <a:pt x="85" y="538"/>
                      <a:pt x="86" y="544"/>
                      <a:pt x="82" y="572"/>
                    </a:cubicBezTo>
                    <a:cubicBezTo>
                      <a:pt x="76" y="614"/>
                      <a:pt x="76" y="654"/>
                      <a:pt x="79" y="691"/>
                    </a:cubicBezTo>
                    <a:cubicBezTo>
                      <a:pt x="80" y="706"/>
                      <a:pt x="90" y="721"/>
                      <a:pt x="91" y="737"/>
                    </a:cubicBezTo>
                    <a:cubicBezTo>
                      <a:pt x="92" y="762"/>
                      <a:pt x="87" y="782"/>
                      <a:pt x="94" y="807"/>
                    </a:cubicBezTo>
                    <a:cubicBezTo>
                      <a:pt x="95" y="812"/>
                      <a:pt x="99" y="821"/>
                      <a:pt x="104" y="826"/>
                    </a:cubicBezTo>
                    <a:cubicBezTo>
                      <a:pt x="110" y="834"/>
                      <a:pt x="115" y="845"/>
                      <a:pt x="143" y="858"/>
                    </a:cubicBezTo>
                    <a:cubicBezTo>
                      <a:pt x="147" y="859"/>
                      <a:pt x="157" y="857"/>
                      <a:pt x="157" y="857"/>
                    </a:cubicBezTo>
                    <a:cubicBezTo>
                      <a:pt x="167" y="854"/>
                      <a:pt x="167" y="846"/>
                      <a:pt x="164" y="839"/>
                    </a:cubicBezTo>
                    <a:cubicBezTo>
                      <a:pt x="160" y="833"/>
                      <a:pt x="154" y="828"/>
                      <a:pt x="152" y="822"/>
                    </a:cubicBezTo>
                    <a:cubicBezTo>
                      <a:pt x="149" y="811"/>
                      <a:pt x="145" y="800"/>
                      <a:pt x="148" y="788"/>
                    </a:cubicBezTo>
                    <a:cubicBezTo>
                      <a:pt x="148" y="788"/>
                      <a:pt x="151" y="788"/>
                      <a:pt x="153" y="788"/>
                    </a:cubicBezTo>
                    <a:cubicBezTo>
                      <a:pt x="161" y="793"/>
                      <a:pt x="161" y="802"/>
                      <a:pt x="170" y="805"/>
                    </a:cubicBezTo>
                    <a:cubicBezTo>
                      <a:pt x="188" y="813"/>
                      <a:pt x="193" y="826"/>
                      <a:pt x="202" y="839"/>
                    </a:cubicBezTo>
                    <a:cubicBezTo>
                      <a:pt x="203" y="841"/>
                      <a:pt x="208" y="841"/>
                      <a:pt x="210" y="840"/>
                    </a:cubicBezTo>
                    <a:cubicBezTo>
                      <a:pt x="214" y="838"/>
                      <a:pt x="218" y="832"/>
                      <a:pt x="218" y="829"/>
                    </a:cubicBezTo>
                    <a:cubicBezTo>
                      <a:pt x="219" y="818"/>
                      <a:pt x="218" y="805"/>
                      <a:pt x="216" y="797"/>
                    </a:cubicBezTo>
                    <a:cubicBezTo>
                      <a:pt x="213" y="783"/>
                      <a:pt x="212" y="777"/>
                      <a:pt x="203" y="765"/>
                    </a:cubicBezTo>
                    <a:cubicBezTo>
                      <a:pt x="199" y="761"/>
                      <a:pt x="188" y="752"/>
                      <a:pt x="184" y="748"/>
                    </a:cubicBezTo>
                    <a:cubicBezTo>
                      <a:pt x="173" y="740"/>
                      <a:pt x="164" y="733"/>
                      <a:pt x="151" y="722"/>
                    </a:cubicBezTo>
                    <a:cubicBezTo>
                      <a:pt x="142" y="715"/>
                      <a:pt x="118" y="697"/>
                      <a:pt x="116" y="686"/>
                    </a:cubicBezTo>
                    <a:cubicBezTo>
                      <a:pt x="100" y="624"/>
                      <a:pt x="111" y="579"/>
                      <a:pt x="118" y="515"/>
                    </a:cubicBezTo>
                    <a:cubicBezTo>
                      <a:pt x="118" y="509"/>
                      <a:pt x="120" y="501"/>
                      <a:pt x="122" y="494"/>
                    </a:cubicBezTo>
                    <a:cubicBezTo>
                      <a:pt x="126" y="478"/>
                      <a:pt x="128" y="464"/>
                      <a:pt x="130" y="446"/>
                    </a:cubicBezTo>
                    <a:cubicBezTo>
                      <a:pt x="133" y="424"/>
                      <a:pt x="132" y="401"/>
                      <a:pt x="132" y="396"/>
                    </a:cubicBezTo>
                    <a:cubicBezTo>
                      <a:pt x="132" y="395"/>
                      <a:pt x="131" y="373"/>
                      <a:pt x="131" y="371"/>
                    </a:cubicBezTo>
                    <a:cubicBezTo>
                      <a:pt x="131" y="368"/>
                      <a:pt x="130" y="359"/>
                      <a:pt x="130" y="349"/>
                    </a:cubicBezTo>
                    <a:cubicBezTo>
                      <a:pt x="129" y="332"/>
                      <a:pt x="123" y="300"/>
                      <a:pt x="120" y="268"/>
                    </a:cubicBezTo>
                    <a:cubicBezTo>
                      <a:pt x="119" y="257"/>
                      <a:pt x="117" y="246"/>
                      <a:pt x="114" y="236"/>
                    </a:cubicBezTo>
                    <a:cubicBezTo>
                      <a:pt x="112" y="230"/>
                      <a:pt x="107" y="211"/>
                      <a:pt x="104" y="204"/>
                    </a:cubicBezTo>
                    <a:cubicBezTo>
                      <a:pt x="93" y="169"/>
                      <a:pt x="82" y="144"/>
                      <a:pt x="68" y="115"/>
                    </a:cubicBezTo>
                    <a:cubicBezTo>
                      <a:pt x="14" y="0"/>
                      <a:pt x="0" y="17"/>
                      <a:pt x="57" y="131"/>
                    </a:cubicBezTo>
                    <a:cubicBezTo>
                      <a:pt x="77" y="173"/>
                      <a:pt x="86" y="228"/>
                      <a:pt x="92" y="264"/>
                    </a:cubicBezTo>
                    <a:cubicBezTo>
                      <a:pt x="99" y="304"/>
                      <a:pt x="104" y="362"/>
                      <a:pt x="104" y="412"/>
                    </a:cubicBezTo>
                    <a:cubicBezTo>
                      <a:pt x="104" y="434"/>
                      <a:pt x="103" y="445"/>
                      <a:pt x="99" y="467"/>
                    </a:cubicBezTo>
                    <a:cubicBezTo>
                      <a:pt x="98" y="470"/>
                      <a:pt x="93" y="483"/>
                      <a:pt x="92" y="486"/>
                    </a:cubicBezTo>
                    <a:cubicBezTo>
                      <a:pt x="88" y="493"/>
                      <a:pt x="87" y="508"/>
                      <a:pt x="86" y="508"/>
                    </a:cubicBezTo>
                  </a:path>
                </a:pathLst>
              </a:custGeom>
              <a:noFill/>
              <a:ln cap="sq" cmpd="sng" w="9525">
                <a:solidFill>
                  <a:srgbClr val="5855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237"/>
              <p:cNvSpPr/>
              <p:nvPr/>
            </p:nvSpPr>
            <p:spPr>
              <a:xfrm>
                <a:off x="841" y="2254"/>
                <a:ext cx="271" cy="1432"/>
              </a:xfrm>
              <a:custGeom>
                <a:rect b="b" l="l" r="r" t="t"/>
                <a:pathLst>
                  <a:path extrusionOk="0" h="827" w="196">
                    <a:moveTo>
                      <a:pt x="77" y="765"/>
                    </a:moveTo>
                    <a:cubicBezTo>
                      <a:pt x="72" y="744"/>
                      <a:pt x="83" y="708"/>
                      <a:pt x="74" y="693"/>
                    </a:cubicBezTo>
                    <a:cubicBezTo>
                      <a:pt x="72" y="683"/>
                      <a:pt x="70" y="678"/>
                      <a:pt x="67" y="669"/>
                    </a:cubicBezTo>
                    <a:cubicBezTo>
                      <a:pt x="63" y="657"/>
                      <a:pt x="63" y="574"/>
                      <a:pt x="65" y="560"/>
                    </a:cubicBezTo>
                    <a:cubicBezTo>
                      <a:pt x="65" y="560"/>
                      <a:pt x="70" y="500"/>
                      <a:pt x="71" y="491"/>
                    </a:cubicBezTo>
                    <a:cubicBezTo>
                      <a:pt x="72" y="484"/>
                      <a:pt x="70" y="465"/>
                      <a:pt x="82" y="435"/>
                    </a:cubicBezTo>
                    <a:cubicBezTo>
                      <a:pt x="84" y="431"/>
                      <a:pt x="87" y="413"/>
                      <a:pt x="87" y="402"/>
                    </a:cubicBezTo>
                    <a:cubicBezTo>
                      <a:pt x="88" y="397"/>
                      <a:pt x="89" y="376"/>
                      <a:pt x="88" y="362"/>
                    </a:cubicBezTo>
                    <a:cubicBezTo>
                      <a:pt x="88" y="351"/>
                      <a:pt x="86" y="314"/>
                      <a:pt x="85" y="292"/>
                    </a:cubicBezTo>
                    <a:cubicBezTo>
                      <a:pt x="83" y="269"/>
                      <a:pt x="77" y="227"/>
                      <a:pt x="76" y="217"/>
                    </a:cubicBezTo>
                    <a:cubicBezTo>
                      <a:pt x="70" y="185"/>
                      <a:pt x="59" y="151"/>
                      <a:pt x="57" y="145"/>
                    </a:cubicBezTo>
                    <a:cubicBezTo>
                      <a:pt x="57" y="144"/>
                      <a:pt x="50" y="115"/>
                      <a:pt x="40" y="98"/>
                    </a:cubicBezTo>
                    <a:cubicBezTo>
                      <a:pt x="39" y="97"/>
                      <a:pt x="25" y="67"/>
                      <a:pt x="25" y="66"/>
                    </a:cubicBezTo>
                    <a:cubicBezTo>
                      <a:pt x="9" y="34"/>
                      <a:pt x="3" y="8"/>
                      <a:pt x="3" y="8"/>
                    </a:cubicBezTo>
                    <a:cubicBezTo>
                      <a:pt x="2" y="8"/>
                      <a:pt x="0" y="0"/>
                      <a:pt x="7" y="10"/>
                    </a:cubicBezTo>
                    <a:cubicBezTo>
                      <a:pt x="7" y="10"/>
                      <a:pt x="24" y="41"/>
                      <a:pt x="37" y="64"/>
                    </a:cubicBezTo>
                    <a:cubicBezTo>
                      <a:pt x="49" y="86"/>
                      <a:pt x="63" y="120"/>
                      <a:pt x="68" y="135"/>
                    </a:cubicBezTo>
                    <a:cubicBezTo>
                      <a:pt x="73" y="148"/>
                      <a:pt x="82" y="170"/>
                      <a:pt x="84" y="177"/>
                    </a:cubicBezTo>
                    <a:cubicBezTo>
                      <a:pt x="85" y="181"/>
                      <a:pt x="94" y="213"/>
                      <a:pt x="95" y="227"/>
                    </a:cubicBezTo>
                    <a:cubicBezTo>
                      <a:pt x="96" y="239"/>
                      <a:pt x="100" y="266"/>
                      <a:pt x="101" y="273"/>
                    </a:cubicBezTo>
                    <a:cubicBezTo>
                      <a:pt x="102" y="280"/>
                      <a:pt x="106" y="305"/>
                      <a:pt x="106" y="311"/>
                    </a:cubicBezTo>
                    <a:cubicBezTo>
                      <a:pt x="106" y="311"/>
                      <a:pt x="107" y="335"/>
                      <a:pt x="109" y="351"/>
                    </a:cubicBezTo>
                    <a:cubicBezTo>
                      <a:pt x="110" y="367"/>
                      <a:pt x="109" y="396"/>
                      <a:pt x="106" y="418"/>
                    </a:cubicBezTo>
                    <a:cubicBezTo>
                      <a:pt x="102" y="450"/>
                      <a:pt x="94" y="471"/>
                      <a:pt x="93" y="489"/>
                    </a:cubicBezTo>
                    <a:cubicBezTo>
                      <a:pt x="92" y="507"/>
                      <a:pt x="87" y="548"/>
                      <a:pt x="87" y="552"/>
                    </a:cubicBezTo>
                    <a:cubicBezTo>
                      <a:pt x="87" y="556"/>
                      <a:pt x="84" y="585"/>
                      <a:pt x="85" y="606"/>
                    </a:cubicBezTo>
                    <a:cubicBezTo>
                      <a:pt x="87" y="620"/>
                      <a:pt x="87" y="634"/>
                      <a:pt x="91" y="647"/>
                    </a:cubicBezTo>
                    <a:cubicBezTo>
                      <a:pt x="95" y="659"/>
                      <a:pt x="87" y="661"/>
                      <a:pt x="143" y="702"/>
                    </a:cubicBezTo>
                    <a:cubicBezTo>
                      <a:pt x="143" y="702"/>
                      <a:pt x="178" y="729"/>
                      <a:pt x="184" y="739"/>
                    </a:cubicBezTo>
                    <a:cubicBezTo>
                      <a:pt x="185" y="741"/>
                      <a:pt x="194" y="754"/>
                      <a:pt x="194" y="785"/>
                    </a:cubicBezTo>
                    <a:cubicBezTo>
                      <a:pt x="194" y="785"/>
                      <a:pt x="196" y="794"/>
                      <a:pt x="193" y="800"/>
                    </a:cubicBezTo>
                    <a:cubicBezTo>
                      <a:pt x="192" y="803"/>
                      <a:pt x="190" y="808"/>
                      <a:pt x="181" y="784"/>
                    </a:cubicBezTo>
                    <a:cubicBezTo>
                      <a:pt x="181" y="784"/>
                      <a:pt x="177" y="769"/>
                      <a:pt x="151" y="752"/>
                    </a:cubicBezTo>
                    <a:cubicBezTo>
                      <a:pt x="126" y="736"/>
                      <a:pt x="129" y="739"/>
                      <a:pt x="120" y="740"/>
                    </a:cubicBezTo>
                    <a:cubicBezTo>
                      <a:pt x="112" y="742"/>
                      <a:pt x="109" y="749"/>
                      <a:pt x="110" y="754"/>
                    </a:cubicBezTo>
                    <a:cubicBezTo>
                      <a:pt x="112" y="758"/>
                      <a:pt x="111" y="767"/>
                      <a:pt x="112" y="776"/>
                    </a:cubicBezTo>
                    <a:cubicBezTo>
                      <a:pt x="113" y="785"/>
                      <a:pt x="116" y="797"/>
                      <a:pt x="123" y="803"/>
                    </a:cubicBezTo>
                    <a:cubicBezTo>
                      <a:pt x="129" y="809"/>
                      <a:pt x="135" y="814"/>
                      <a:pt x="134" y="816"/>
                    </a:cubicBezTo>
                    <a:cubicBezTo>
                      <a:pt x="132" y="819"/>
                      <a:pt x="131" y="827"/>
                      <a:pt x="119" y="820"/>
                    </a:cubicBezTo>
                    <a:cubicBezTo>
                      <a:pt x="107" y="812"/>
                      <a:pt x="92" y="796"/>
                      <a:pt x="87" y="788"/>
                    </a:cubicBezTo>
                    <a:cubicBezTo>
                      <a:pt x="83" y="781"/>
                      <a:pt x="78" y="770"/>
                      <a:pt x="77" y="765"/>
                    </a:cubicBezTo>
                    <a:close/>
                  </a:path>
                </a:pathLst>
              </a:custGeom>
              <a:solidFill>
                <a:srgbClr val="EFF07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237"/>
              <p:cNvSpPr/>
              <p:nvPr/>
            </p:nvSpPr>
            <p:spPr>
              <a:xfrm>
                <a:off x="884" y="3303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237"/>
              <p:cNvSpPr/>
              <p:nvPr/>
            </p:nvSpPr>
            <p:spPr>
              <a:xfrm>
                <a:off x="884" y="3303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237"/>
              <p:cNvSpPr/>
              <p:nvPr/>
            </p:nvSpPr>
            <p:spPr>
              <a:xfrm>
                <a:off x="895" y="3205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237"/>
              <p:cNvSpPr/>
              <p:nvPr/>
            </p:nvSpPr>
            <p:spPr>
              <a:xfrm>
                <a:off x="895" y="3205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237"/>
              <p:cNvSpPr/>
              <p:nvPr/>
            </p:nvSpPr>
            <p:spPr>
              <a:xfrm>
                <a:off x="897" y="3172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237"/>
              <p:cNvSpPr/>
              <p:nvPr/>
            </p:nvSpPr>
            <p:spPr>
              <a:xfrm>
                <a:off x="897" y="3172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237"/>
              <p:cNvSpPr/>
              <p:nvPr/>
            </p:nvSpPr>
            <p:spPr>
              <a:xfrm>
                <a:off x="1023" y="3116"/>
                <a:ext cx="20" cy="18"/>
              </a:xfrm>
              <a:custGeom>
                <a:rect b="b" l="l" r="r" t="t"/>
                <a:pathLst>
                  <a:path extrusionOk="0" h="11" w="15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237"/>
              <p:cNvSpPr/>
              <p:nvPr/>
            </p:nvSpPr>
            <p:spPr>
              <a:xfrm>
                <a:off x="1023" y="3116"/>
                <a:ext cx="20" cy="18"/>
              </a:xfrm>
              <a:custGeom>
                <a:rect b="b" l="l" r="r" t="t"/>
                <a:pathLst>
                  <a:path extrusionOk="0" h="11" w="15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237"/>
              <p:cNvSpPr/>
              <p:nvPr/>
            </p:nvSpPr>
            <p:spPr>
              <a:xfrm>
                <a:off x="1044" y="3138"/>
                <a:ext cx="14" cy="18"/>
              </a:xfrm>
              <a:custGeom>
                <a:rect b="b" l="l" r="r" t="t"/>
                <a:pathLst>
                  <a:path extrusionOk="0" h="11" w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237"/>
              <p:cNvSpPr/>
              <p:nvPr/>
            </p:nvSpPr>
            <p:spPr>
              <a:xfrm>
                <a:off x="1044" y="3138"/>
                <a:ext cx="14" cy="18"/>
              </a:xfrm>
              <a:custGeom>
                <a:rect b="b" l="l" r="r" t="t"/>
                <a:pathLst>
                  <a:path extrusionOk="0" h="11" w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237"/>
              <p:cNvSpPr/>
              <p:nvPr/>
            </p:nvSpPr>
            <p:spPr>
              <a:xfrm>
                <a:off x="1015" y="3252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237"/>
              <p:cNvSpPr/>
              <p:nvPr/>
            </p:nvSpPr>
            <p:spPr>
              <a:xfrm>
                <a:off x="1015" y="3252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237"/>
              <p:cNvSpPr/>
              <p:nvPr/>
            </p:nvSpPr>
            <p:spPr>
              <a:xfrm>
                <a:off x="1015" y="3124"/>
                <a:ext cx="13" cy="9"/>
              </a:xfrm>
              <a:custGeom>
                <a:rect b="b" l="l" r="r" t="t"/>
                <a:pathLst>
                  <a:path extrusionOk="0" h="6" w="10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237"/>
              <p:cNvSpPr/>
              <p:nvPr/>
            </p:nvSpPr>
            <p:spPr>
              <a:xfrm>
                <a:off x="1015" y="3124"/>
                <a:ext cx="13" cy="9"/>
              </a:xfrm>
              <a:custGeom>
                <a:rect b="b" l="l" r="r" t="t"/>
                <a:pathLst>
                  <a:path extrusionOk="0" h="6" w="10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237"/>
              <p:cNvSpPr/>
              <p:nvPr/>
            </p:nvSpPr>
            <p:spPr>
              <a:xfrm>
                <a:off x="888" y="3145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237"/>
              <p:cNvSpPr/>
              <p:nvPr/>
            </p:nvSpPr>
            <p:spPr>
              <a:xfrm>
                <a:off x="888" y="3145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237"/>
              <p:cNvSpPr/>
              <p:nvPr/>
            </p:nvSpPr>
            <p:spPr>
              <a:xfrm>
                <a:off x="874" y="3159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237"/>
              <p:cNvSpPr/>
              <p:nvPr/>
            </p:nvSpPr>
            <p:spPr>
              <a:xfrm>
                <a:off x="874" y="3159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237"/>
              <p:cNvSpPr/>
              <p:nvPr/>
            </p:nvSpPr>
            <p:spPr>
              <a:xfrm>
                <a:off x="865" y="3175"/>
                <a:ext cx="18" cy="20"/>
              </a:xfrm>
              <a:custGeom>
                <a:rect b="b" l="l" r="r" t="t"/>
                <a:pathLst>
                  <a:path extrusionOk="0" h="12" w="14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237"/>
              <p:cNvSpPr/>
              <p:nvPr/>
            </p:nvSpPr>
            <p:spPr>
              <a:xfrm>
                <a:off x="865" y="3175"/>
                <a:ext cx="18" cy="20"/>
              </a:xfrm>
              <a:custGeom>
                <a:rect b="b" l="l" r="r" t="t"/>
                <a:pathLst>
                  <a:path extrusionOk="0" h="12" w="14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237"/>
              <p:cNvSpPr/>
              <p:nvPr/>
            </p:nvSpPr>
            <p:spPr>
              <a:xfrm>
                <a:off x="863" y="3200"/>
                <a:ext cx="16" cy="15"/>
              </a:xfrm>
              <a:custGeom>
                <a:rect b="b" l="l" r="r" t="t"/>
                <a:pathLst>
                  <a:path extrusionOk="0" h="9" w="12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237"/>
              <p:cNvSpPr/>
              <p:nvPr/>
            </p:nvSpPr>
            <p:spPr>
              <a:xfrm>
                <a:off x="863" y="3200"/>
                <a:ext cx="16" cy="15"/>
              </a:xfrm>
              <a:custGeom>
                <a:rect b="b" l="l" r="r" t="t"/>
                <a:pathLst>
                  <a:path extrusionOk="0" h="9" w="12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237"/>
              <p:cNvSpPr/>
              <p:nvPr/>
            </p:nvSpPr>
            <p:spPr>
              <a:xfrm>
                <a:off x="857" y="3221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237"/>
              <p:cNvSpPr/>
              <p:nvPr/>
            </p:nvSpPr>
            <p:spPr>
              <a:xfrm>
                <a:off x="857" y="3221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237"/>
              <p:cNvSpPr/>
              <p:nvPr/>
            </p:nvSpPr>
            <p:spPr>
              <a:xfrm>
                <a:off x="850" y="3239"/>
                <a:ext cx="16" cy="11"/>
              </a:xfrm>
              <a:custGeom>
                <a:rect b="b" l="l" r="r" t="t"/>
                <a:pathLst>
                  <a:path extrusionOk="0" h="7" w="13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237"/>
              <p:cNvSpPr/>
              <p:nvPr/>
            </p:nvSpPr>
            <p:spPr>
              <a:xfrm>
                <a:off x="850" y="3239"/>
                <a:ext cx="16" cy="11"/>
              </a:xfrm>
              <a:custGeom>
                <a:rect b="b" l="l" r="r" t="t"/>
                <a:pathLst>
                  <a:path extrusionOk="0" h="7" w="13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237"/>
              <p:cNvSpPr/>
              <p:nvPr/>
            </p:nvSpPr>
            <p:spPr>
              <a:xfrm>
                <a:off x="846" y="3255"/>
                <a:ext cx="20" cy="11"/>
              </a:xfrm>
              <a:custGeom>
                <a:rect b="b" l="l" r="r" t="t"/>
                <a:pathLst>
                  <a:path extrusionOk="0" h="7" w="15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237"/>
              <p:cNvSpPr/>
              <p:nvPr/>
            </p:nvSpPr>
            <p:spPr>
              <a:xfrm>
                <a:off x="846" y="3255"/>
                <a:ext cx="20" cy="11"/>
              </a:xfrm>
              <a:custGeom>
                <a:rect b="b" l="l" r="r" t="t"/>
                <a:pathLst>
                  <a:path extrusionOk="0" h="7" w="15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237"/>
              <p:cNvSpPr/>
              <p:nvPr/>
            </p:nvSpPr>
            <p:spPr>
              <a:xfrm>
                <a:off x="850" y="3271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237"/>
              <p:cNvSpPr/>
              <p:nvPr/>
            </p:nvSpPr>
            <p:spPr>
              <a:xfrm>
                <a:off x="850" y="3271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237"/>
              <p:cNvSpPr/>
              <p:nvPr/>
            </p:nvSpPr>
            <p:spPr>
              <a:xfrm>
                <a:off x="852" y="3290"/>
                <a:ext cx="15" cy="20"/>
              </a:xfrm>
              <a:custGeom>
                <a:rect b="b" l="l" r="r" t="t"/>
                <a:pathLst>
                  <a:path extrusionOk="0" h="12" w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237"/>
              <p:cNvSpPr/>
              <p:nvPr/>
            </p:nvSpPr>
            <p:spPr>
              <a:xfrm>
                <a:off x="852" y="3290"/>
                <a:ext cx="15" cy="20"/>
              </a:xfrm>
              <a:custGeom>
                <a:rect b="b" l="l" r="r" t="t"/>
                <a:pathLst>
                  <a:path extrusionOk="0" h="12" w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237"/>
              <p:cNvSpPr/>
              <p:nvPr/>
            </p:nvSpPr>
            <p:spPr>
              <a:xfrm>
                <a:off x="864" y="3313"/>
                <a:ext cx="15" cy="14"/>
              </a:xfrm>
              <a:custGeom>
                <a:rect b="b" l="l" r="r" t="t"/>
                <a:pathLst>
                  <a:path extrusionOk="0" h="9" w="12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237"/>
              <p:cNvSpPr/>
              <p:nvPr/>
            </p:nvSpPr>
            <p:spPr>
              <a:xfrm>
                <a:off x="864" y="3313"/>
                <a:ext cx="15" cy="14"/>
              </a:xfrm>
              <a:custGeom>
                <a:rect b="b" l="l" r="r" t="t"/>
                <a:pathLst>
                  <a:path extrusionOk="0" h="9" w="12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237"/>
              <p:cNvSpPr/>
              <p:nvPr/>
            </p:nvSpPr>
            <p:spPr>
              <a:xfrm>
                <a:off x="888" y="3273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6" name="Google Shape;2786;p237"/>
              <p:cNvSpPr/>
              <p:nvPr/>
            </p:nvSpPr>
            <p:spPr>
              <a:xfrm>
                <a:off x="888" y="3273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p237"/>
              <p:cNvSpPr/>
              <p:nvPr/>
            </p:nvSpPr>
            <p:spPr>
              <a:xfrm>
                <a:off x="893" y="3252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237"/>
              <p:cNvSpPr/>
              <p:nvPr/>
            </p:nvSpPr>
            <p:spPr>
              <a:xfrm>
                <a:off x="893" y="3252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9" name="Google Shape;2789;p237"/>
              <p:cNvSpPr/>
              <p:nvPr/>
            </p:nvSpPr>
            <p:spPr>
              <a:xfrm>
                <a:off x="893" y="3233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237"/>
              <p:cNvSpPr/>
              <p:nvPr/>
            </p:nvSpPr>
            <p:spPr>
              <a:xfrm>
                <a:off x="893" y="3233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237"/>
              <p:cNvSpPr/>
              <p:nvPr/>
            </p:nvSpPr>
            <p:spPr>
              <a:xfrm>
                <a:off x="897" y="3186"/>
                <a:ext cx="16" cy="13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237"/>
              <p:cNvSpPr/>
              <p:nvPr/>
            </p:nvSpPr>
            <p:spPr>
              <a:xfrm>
                <a:off x="897" y="3186"/>
                <a:ext cx="16" cy="13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237"/>
              <p:cNvSpPr/>
              <p:nvPr/>
            </p:nvSpPr>
            <p:spPr>
              <a:xfrm>
                <a:off x="900" y="3140"/>
                <a:ext cx="11" cy="13"/>
              </a:xfrm>
              <a:custGeom>
                <a:rect b="b" l="l" r="r" t="t"/>
                <a:pathLst>
                  <a:path extrusionOk="0" h="8" w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p237"/>
              <p:cNvSpPr/>
              <p:nvPr/>
            </p:nvSpPr>
            <p:spPr>
              <a:xfrm>
                <a:off x="900" y="3140"/>
                <a:ext cx="11" cy="13"/>
              </a:xfrm>
              <a:custGeom>
                <a:rect b="b" l="l" r="r" t="t"/>
                <a:pathLst>
                  <a:path extrusionOk="0" h="8" w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5" name="Google Shape;2795;p237"/>
              <p:cNvSpPr/>
              <p:nvPr/>
            </p:nvSpPr>
            <p:spPr>
              <a:xfrm>
                <a:off x="888" y="3170"/>
                <a:ext cx="10" cy="9"/>
              </a:xfrm>
              <a:custGeom>
                <a:rect b="b" l="l" r="r" t="t"/>
                <a:pathLst>
                  <a:path extrusionOk="0" h="5" w="8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237"/>
              <p:cNvSpPr/>
              <p:nvPr/>
            </p:nvSpPr>
            <p:spPr>
              <a:xfrm>
                <a:off x="888" y="3170"/>
                <a:ext cx="10" cy="9"/>
              </a:xfrm>
              <a:custGeom>
                <a:rect b="b" l="l" r="r" t="t"/>
                <a:pathLst>
                  <a:path extrusionOk="0" h="5" w="8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237"/>
              <p:cNvSpPr/>
              <p:nvPr/>
            </p:nvSpPr>
            <p:spPr>
              <a:xfrm>
                <a:off x="888" y="3185"/>
                <a:ext cx="11" cy="9"/>
              </a:xfrm>
              <a:custGeom>
                <a:rect b="b" l="l" r="r" t="t"/>
                <a:pathLst>
                  <a:path extrusionOk="0" h="6" w="9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237"/>
              <p:cNvSpPr/>
              <p:nvPr/>
            </p:nvSpPr>
            <p:spPr>
              <a:xfrm>
                <a:off x="888" y="3185"/>
                <a:ext cx="11" cy="9"/>
              </a:xfrm>
              <a:custGeom>
                <a:rect b="b" l="l" r="r" t="t"/>
                <a:pathLst>
                  <a:path extrusionOk="0" h="6" w="9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9" name="Google Shape;2799;p237"/>
              <p:cNvSpPr/>
              <p:nvPr/>
            </p:nvSpPr>
            <p:spPr>
              <a:xfrm>
                <a:off x="888" y="3200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0" name="Google Shape;2800;p237"/>
              <p:cNvSpPr/>
              <p:nvPr/>
            </p:nvSpPr>
            <p:spPr>
              <a:xfrm>
                <a:off x="888" y="3200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1" name="Google Shape;2801;p237"/>
              <p:cNvSpPr/>
              <p:nvPr/>
            </p:nvSpPr>
            <p:spPr>
              <a:xfrm>
                <a:off x="882" y="3193"/>
                <a:ext cx="7" cy="7"/>
              </a:xfrm>
              <a:custGeom>
                <a:rect b="b" l="l" r="r" t="t"/>
                <a:pathLst>
                  <a:path extrusionOk="0" h="5" w="6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237"/>
              <p:cNvSpPr/>
              <p:nvPr/>
            </p:nvSpPr>
            <p:spPr>
              <a:xfrm>
                <a:off x="882" y="3193"/>
                <a:ext cx="7" cy="7"/>
              </a:xfrm>
              <a:custGeom>
                <a:rect b="b" l="l" r="r" t="t"/>
                <a:pathLst>
                  <a:path extrusionOk="0" h="5" w="6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237"/>
              <p:cNvSpPr/>
              <p:nvPr/>
            </p:nvSpPr>
            <p:spPr>
              <a:xfrm>
                <a:off x="878" y="3207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237"/>
              <p:cNvSpPr/>
              <p:nvPr/>
            </p:nvSpPr>
            <p:spPr>
              <a:xfrm>
                <a:off x="878" y="3207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237"/>
              <p:cNvSpPr/>
              <p:nvPr/>
            </p:nvSpPr>
            <p:spPr>
              <a:xfrm>
                <a:off x="884" y="3221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237"/>
              <p:cNvSpPr/>
              <p:nvPr/>
            </p:nvSpPr>
            <p:spPr>
              <a:xfrm>
                <a:off x="884" y="3221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p237"/>
              <p:cNvSpPr/>
              <p:nvPr/>
            </p:nvSpPr>
            <p:spPr>
              <a:xfrm>
                <a:off x="869" y="3225"/>
                <a:ext cx="17" cy="10"/>
              </a:xfrm>
              <a:custGeom>
                <a:rect b="b" l="l" r="r" t="t"/>
                <a:pathLst>
                  <a:path extrusionOk="0" h="7" w="13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8" name="Google Shape;2808;p237"/>
              <p:cNvSpPr/>
              <p:nvPr/>
            </p:nvSpPr>
            <p:spPr>
              <a:xfrm>
                <a:off x="869" y="3225"/>
                <a:ext cx="17" cy="10"/>
              </a:xfrm>
              <a:custGeom>
                <a:rect b="b" l="l" r="r" t="t"/>
                <a:pathLst>
                  <a:path extrusionOk="0" h="7" w="13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9" name="Google Shape;2809;p237"/>
              <p:cNvSpPr/>
              <p:nvPr/>
            </p:nvSpPr>
            <p:spPr>
              <a:xfrm>
                <a:off x="869" y="3239"/>
                <a:ext cx="11" cy="14"/>
              </a:xfrm>
              <a:custGeom>
                <a:rect b="b" l="l" r="r" t="t"/>
                <a:pathLst>
                  <a:path extrusionOk="0" h="8" w="9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0" name="Google Shape;2810;p237"/>
              <p:cNvSpPr/>
              <p:nvPr/>
            </p:nvSpPr>
            <p:spPr>
              <a:xfrm>
                <a:off x="869" y="3239"/>
                <a:ext cx="11" cy="14"/>
              </a:xfrm>
              <a:custGeom>
                <a:rect b="b" l="l" r="r" t="t"/>
                <a:pathLst>
                  <a:path extrusionOk="0" h="8" w="9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1" name="Google Shape;2811;p237"/>
              <p:cNvSpPr/>
              <p:nvPr/>
            </p:nvSpPr>
            <p:spPr>
              <a:xfrm>
                <a:off x="882" y="3244"/>
                <a:ext cx="10" cy="9"/>
              </a:xfrm>
              <a:custGeom>
                <a:rect b="b" l="l" r="r" t="t"/>
                <a:pathLst>
                  <a:path extrusionOk="0" h="6" w="8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2" name="Google Shape;2812;p237"/>
              <p:cNvSpPr/>
              <p:nvPr/>
            </p:nvSpPr>
            <p:spPr>
              <a:xfrm>
                <a:off x="882" y="3244"/>
                <a:ext cx="10" cy="9"/>
              </a:xfrm>
              <a:custGeom>
                <a:rect b="b" l="l" r="r" t="t"/>
                <a:pathLst>
                  <a:path extrusionOk="0" h="6" w="8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3" name="Google Shape;2813;p237"/>
              <p:cNvSpPr/>
              <p:nvPr/>
            </p:nvSpPr>
            <p:spPr>
              <a:xfrm>
                <a:off x="867" y="3257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237"/>
              <p:cNvSpPr/>
              <p:nvPr/>
            </p:nvSpPr>
            <p:spPr>
              <a:xfrm>
                <a:off x="867" y="3257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p237"/>
              <p:cNvSpPr/>
              <p:nvPr/>
            </p:nvSpPr>
            <p:spPr>
              <a:xfrm>
                <a:off x="882" y="3261"/>
                <a:ext cx="9" cy="17"/>
              </a:xfrm>
              <a:custGeom>
                <a:rect b="b" l="l" r="r" t="t"/>
                <a:pathLst>
                  <a:path extrusionOk="0" h="10" w="7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6" name="Google Shape;2816;p237"/>
              <p:cNvSpPr/>
              <p:nvPr/>
            </p:nvSpPr>
            <p:spPr>
              <a:xfrm>
                <a:off x="882" y="3261"/>
                <a:ext cx="9" cy="17"/>
              </a:xfrm>
              <a:custGeom>
                <a:rect b="b" l="l" r="r" t="t"/>
                <a:pathLst>
                  <a:path extrusionOk="0" h="10" w="7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7" name="Google Shape;2817;p237"/>
              <p:cNvSpPr/>
              <p:nvPr/>
            </p:nvSpPr>
            <p:spPr>
              <a:xfrm>
                <a:off x="869" y="3273"/>
                <a:ext cx="13" cy="13"/>
              </a:xfrm>
              <a:custGeom>
                <a:rect b="b" l="l" r="r" t="t"/>
                <a:pathLst>
                  <a:path extrusionOk="0" h="8" w="10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237"/>
              <p:cNvSpPr/>
              <p:nvPr/>
            </p:nvSpPr>
            <p:spPr>
              <a:xfrm>
                <a:off x="869" y="3273"/>
                <a:ext cx="13" cy="13"/>
              </a:xfrm>
              <a:custGeom>
                <a:rect b="b" l="l" r="r" t="t"/>
                <a:pathLst>
                  <a:path extrusionOk="0" h="8" w="10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237"/>
              <p:cNvSpPr/>
              <p:nvPr/>
            </p:nvSpPr>
            <p:spPr>
              <a:xfrm>
                <a:off x="878" y="3285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0" name="Google Shape;2820;p237"/>
              <p:cNvSpPr/>
              <p:nvPr/>
            </p:nvSpPr>
            <p:spPr>
              <a:xfrm>
                <a:off x="878" y="3285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1" name="Google Shape;2821;p237"/>
              <p:cNvSpPr/>
              <p:nvPr/>
            </p:nvSpPr>
            <p:spPr>
              <a:xfrm>
                <a:off x="865" y="3287"/>
                <a:ext cx="9" cy="9"/>
              </a:xfrm>
              <a:custGeom>
                <a:rect b="b" l="l" r="r" t="t"/>
                <a:pathLst>
                  <a:path extrusionOk="0" h="6" w="7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2" name="Google Shape;2822;p237"/>
              <p:cNvSpPr/>
              <p:nvPr/>
            </p:nvSpPr>
            <p:spPr>
              <a:xfrm>
                <a:off x="865" y="3287"/>
                <a:ext cx="9" cy="9"/>
              </a:xfrm>
              <a:custGeom>
                <a:rect b="b" l="l" r="r" t="t"/>
                <a:pathLst>
                  <a:path extrusionOk="0" h="6" w="7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p237"/>
              <p:cNvSpPr/>
              <p:nvPr/>
            </p:nvSpPr>
            <p:spPr>
              <a:xfrm>
                <a:off x="868" y="3303"/>
                <a:ext cx="13" cy="7"/>
              </a:xfrm>
              <a:custGeom>
                <a:rect b="b" l="l" r="r" t="t"/>
                <a:pathLst>
                  <a:path extrusionOk="0" h="5" w="10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4" name="Google Shape;2824;p237"/>
              <p:cNvSpPr/>
              <p:nvPr/>
            </p:nvSpPr>
            <p:spPr>
              <a:xfrm>
                <a:off x="868" y="3303"/>
                <a:ext cx="13" cy="7"/>
              </a:xfrm>
              <a:custGeom>
                <a:rect b="b" l="l" r="r" t="t"/>
                <a:pathLst>
                  <a:path extrusionOk="0" h="5" w="10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p237"/>
              <p:cNvSpPr/>
              <p:nvPr/>
            </p:nvSpPr>
            <p:spPr>
              <a:xfrm>
                <a:off x="1010" y="3101"/>
                <a:ext cx="15" cy="14"/>
              </a:xfrm>
              <a:custGeom>
                <a:rect b="b" l="l" r="r" t="t"/>
                <a:pathLst>
                  <a:path extrusionOk="0" h="8" w="12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237"/>
              <p:cNvSpPr/>
              <p:nvPr/>
            </p:nvSpPr>
            <p:spPr>
              <a:xfrm>
                <a:off x="1010" y="3101"/>
                <a:ext cx="15" cy="14"/>
              </a:xfrm>
              <a:custGeom>
                <a:rect b="b" l="l" r="r" t="t"/>
                <a:pathLst>
                  <a:path extrusionOk="0" h="8" w="12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7" name="Google Shape;2827;p237"/>
              <p:cNvSpPr/>
              <p:nvPr/>
            </p:nvSpPr>
            <p:spPr>
              <a:xfrm>
                <a:off x="999" y="3095"/>
                <a:ext cx="11" cy="10"/>
              </a:xfrm>
              <a:custGeom>
                <a:rect b="b" l="l" r="r" t="t"/>
                <a:pathLst>
                  <a:path extrusionOk="0" h="7" w="9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8" name="Google Shape;2828;p237"/>
              <p:cNvSpPr/>
              <p:nvPr/>
            </p:nvSpPr>
            <p:spPr>
              <a:xfrm>
                <a:off x="999" y="3095"/>
                <a:ext cx="11" cy="10"/>
              </a:xfrm>
              <a:custGeom>
                <a:rect b="b" l="l" r="r" t="t"/>
                <a:pathLst>
                  <a:path extrusionOk="0" h="7" w="9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9" name="Google Shape;2829;p237"/>
              <p:cNvSpPr/>
              <p:nvPr/>
            </p:nvSpPr>
            <p:spPr>
              <a:xfrm>
                <a:off x="1002" y="3110"/>
                <a:ext cx="9" cy="12"/>
              </a:xfrm>
              <a:custGeom>
                <a:rect b="b" l="l" r="r" t="t"/>
                <a:pathLst>
                  <a:path extrusionOk="0" h="8" w="7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0" name="Google Shape;2830;p237"/>
              <p:cNvSpPr/>
              <p:nvPr/>
            </p:nvSpPr>
            <p:spPr>
              <a:xfrm>
                <a:off x="1002" y="3110"/>
                <a:ext cx="9" cy="12"/>
              </a:xfrm>
              <a:custGeom>
                <a:rect b="b" l="l" r="r" t="t"/>
                <a:pathLst>
                  <a:path extrusionOk="0" h="8" w="7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1" name="Google Shape;2831;p237"/>
              <p:cNvSpPr/>
              <p:nvPr/>
            </p:nvSpPr>
            <p:spPr>
              <a:xfrm>
                <a:off x="1053" y="3162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2" name="Google Shape;2832;p237"/>
              <p:cNvSpPr/>
              <p:nvPr/>
            </p:nvSpPr>
            <p:spPr>
              <a:xfrm>
                <a:off x="1053" y="3162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3" name="Google Shape;2833;p237"/>
              <p:cNvSpPr/>
              <p:nvPr/>
            </p:nvSpPr>
            <p:spPr>
              <a:xfrm>
                <a:off x="1054" y="3181"/>
                <a:ext cx="13" cy="18"/>
              </a:xfrm>
              <a:custGeom>
                <a:rect b="b" l="l" r="r" t="t"/>
                <a:pathLst>
                  <a:path extrusionOk="0" h="11" w="10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4" name="Google Shape;2834;p237"/>
              <p:cNvSpPr/>
              <p:nvPr/>
            </p:nvSpPr>
            <p:spPr>
              <a:xfrm>
                <a:off x="1054" y="3181"/>
                <a:ext cx="13" cy="18"/>
              </a:xfrm>
              <a:custGeom>
                <a:rect b="b" l="l" r="r" t="t"/>
                <a:pathLst>
                  <a:path extrusionOk="0" h="11" w="10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5" name="Google Shape;2835;p237"/>
              <p:cNvSpPr/>
              <p:nvPr/>
            </p:nvSpPr>
            <p:spPr>
              <a:xfrm>
                <a:off x="1050" y="3204"/>
                <a:ext cx="10" cy="18"/>
              </a:xfrm>
              <a:custGeom>
                <a:rect b="b" l="l" r="r" t="t"/>
                <a:pathLst>
                  <a:path extrusionOk="0" h="11" w="8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6" name="Google Shape;2836;p237"/>
              <p:cNvSpPr/>
              <p:nvPr/>
            </p:nvSpPr>
            <p:spPr>
              <a:xfrm>
                <a:off x="1050" y="3204"/>
                <a:ext cx="10" cy="18"/>
              </a:xfrm>
              <a:custGeom>
                <a:rect b="b" l="l" r="r" t="t"/>
                <a:pathLst>
                  <a:path extrusionOk="0" h="11" w="8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7" name="Google Shape;2837;p237"/>
              <p:cNvSpPr/>
              <p:nvPr/>
            </p:nvSpPr>
            <p:spPr>
              <a:xfrm>
                <a:off x="995" y="3126"/>
                <a:ext cx="12" cy="12"/>
              </a:xfrm>
              <a:custGeom>
                <a:rect b="b" l="l" r="r" t="t"/>
                <a:pathLst>
                  <a:path extrusionOk="0" h="8" w="9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8" name="Google Shape;2838;p237"/>
              <p:cNvSpPr/>
              <p:nvPr/>
            </p:nvSpPr>
            <p:spPr>
              <a:xfrm>
                <a:off x="995" y="3126"/>
                <a:ext cx="12" cy="12"/>
              </a:xfrm>
              <a:custGeom>
                <a:rect b="b" l="l" r="r" t="t"/>
                <a:pathLst>
                  <a:path extrusionOk="0" h="8" w="9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9" name="Google Shape;2839;p237"/>
              <p:cNvSpPr/>
              <p:nvPr/>
            </p:nvSpPr>
            <p:spPr>
              <a:xfrm>
                <a:off x="995" y="3145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0" name="Google Shape;2840;p237"/>
              <p:cNvSpPr/>
              <p:nvPr/>
            </p:nvSpPr>
            <p:spPr>
              <a:xfrm>
                <a:off x="995" y="3145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1" name="Google Shape;2841;p237"/>
              <p:cNvSpPr/>
              <p:nvPr/>
            </p:nvSpPr>
            <p:spPr>
              <a:xfrm>
                <a:off x="995" y="3165"/>
                <a:ext cx="12" cy="19"/>
              </a:xfrm>
              <a:custGeom>
                <a:rect b="b" l="l" r="r" t="t"/>
                <a:pathLst>
                  <a:path extrusionOk="0" h="11" w="9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2" name="Google Shape;2842;p237"/>
              <p:cNvSpPr/>
              <p:nvPr/>
            </p:nvSpPr>
            <p:spPr>
              <a:xfrm>
                <a:off x="995" y="3165"/>
                <a:ext cx="12" cy="19"/>
              </a:xfrm>
              <a:custGeom>
                <a:rect b="b" l="l" r="r" t="t"/>
                <a:pathLst>
                  <a:path extrusionOk="0" h="11" w="9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3" name="Google Shape;2843;p237"/>
              <p:cNvSpPr/>
              <p:nvPr/>
            </p:nvSpPr>
            <p:spPr>
              <a:xfrm>
                <a:off x="995" y="3190"/>
                <a:ext cx="14" cy="21"/>
              </a:xfrm>
              <a:custGeom>
                <a:rect b="b" l="l" r="r" t="t"/>
                <a:pathLst>
                  <a:path extrusionOk="0" h="13" w="11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4" name="Google Shape;2844;p237"/>
              <p:cNvSpPr/>
              <p:nvPr/>
            </p:nvSpPr>
            <p:spPr>
              <a:xfrm>
                <a:off x="995" y="3190"/>
                <a:ext cx="14" cy="21"/>
              </a:xfrm>
              <a:custGeom>
                <a:rect b="b" l="l" r="r" t="t"/>
                <a:pathLst>
                  <a:path extrusionOk="0" h="13" w="11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5" name="Google Shape;2845;p237"/>
              <p:cNvSpPr/>
              <p:nvPr/>
            </p:nvSpPr>
            <p:spPr>
              <a:xfrm>
                <a:off x="991" y="3214"/>
                <a:ext cx="14" cy="16"/>
              </a:xfrm>
              <a:custGeom>
                <a:rect b="b" l="l" r="r" t="t"/>
                <a:pathLst>
                  <a:path extrusionOk="0" h="10" w="11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6" name="Google Shape;2846;p237"/>
              <p:cNvSpPr/>
              <p:nvPr/>
            </p:nvSpPr>
            <p:spPr>
              <a:xfrm>
                <a:off x="991" y="3214"/>
                <a:ext cx="14" cy="16"/>
              </a:xfrm>
              <a:custGeom>
                <a:rect b="b" l="l" r="r" t="t"/>
                <a:pathLst>
                  <a:path extrusionOk="0" h="10" w="11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7" name="Google Shape;2847;p237"/>
              <p:cNvSpPr/>
              <p:nvPr/>
            </p:nvSpPr>
            <p:spPr>
              <a:xfrm>
                <a:off x="995" y="3234"/>
                <a:ext cx="14" cy="22"/>
              </a:xfrm>
              <a:custGeom>
                <a:rect b="b" l="l" r="r" t="t"/>
                <a:pathLst>
                  <a:path extrusionOk="0" h="13" w="11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p237"/>
              <p:cNvSpPr/>
              <p:nvPr/>
            </p:nvSpPr>
            <p:spPr>
              <a:xfrm>
                <a:off x="995" y="3234"/>
                <a:ext cx="14" cy="22"/>
              </a:xfrm>
              <a:custGeom>
                <a:rect b="b" l="l" r="r" t="t"/>
                <a:pathLst>
                  <a:path extrusionOk="0" h="13" w="11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9" name="Google Shape;2849;p237"/>
              <p:cNvSpPr/>
              <p:nvPr/>
            </p:nvSpPr>
            <p:spPr>
              <a:xfrm>
                <a:off x="995" y="3261"/>
                <a:ext cx="16" cy="18"/>
              </a:xfrm>
              <a:custGeom>
                <a:rect b="b" l="l" r="r" t="t"/>
                <a:pathLst>
                  <a:path extrusionOk="0" h="11" w="12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0" name="Google Shape;2850;p237"/>
              <p:cNvSpPr/>
              <p:nvPr/>
            </p:nvSpPr>
            <p:spPr>
              <a:xfrm>
                <a:off x="995" y="3261"/>
                <a:ext cx="16" cy="18"/>
              </a:xfrm>
              <a:custGeom>
                <a:rect b="b" l="l" r="r" t="t"/>
                <a:pathLst>
                  <a:path extrusionOk="0" h="11" w="12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1" name="Google Shape;2851;p237"/>
              <p:cNvSpPr/>
              <p:nvPr/>
            </p:nvSpPr>
            <p:spPr>
              <a:xfrm>
                <a:off x="999" y="3282"/>
                <a:ext cx="19" cy="16"/>
              </a:xfrm>
              <a:custGeom>
                <a:rect b="b" l="l" r="r" t="t"/>
                <a:pathLst>
                  <a:path extrusionOk="0" h="10" w="15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237"/>
              <p:cNvSpPr/>
              <p:nvPr/>
            </p:nvSpPr>
            <p:spPr>
              <a:xfrm>
                <a:off x="999" y="3282"/>
                <a:ext cx="19" cy="16"/>
              </a:xfrm>
              <a:custGeom>
                <a:rect b="b" l="l" r="r" t="t"/>
                <a:pathLst>
                  <a:path extrusionOk="0" h="10" w="15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3" name="Google Shape;2853;p237"/>
              <p:cNvSpPr/>
              <p:nvPr/>
            </p:nvSpPr>
            <p:spPr>
              <a:xfrm>
                <a:off x="1021" y="3264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4" name="Google Shape;2854;p237"/>
              <p:cNvSpPr/>
              <p:nvPr/>
            </p:nvSpPr>
            <p:spPr>
              <a:xfrm>
                <a:off x="1021" y="3264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5" name="Google Shape;2855;p237"/>
              <p:cNvSpPr/>
              <p:nvPr/>
            </p:nvSpPr>
            <p:spPr>
              <a:xfrm>
                <a:off x="1029" y="3239"/>
                <a:ext cx="16" cy="21"/>
              </a:xfrm>
              <a:custGeom>
                <a:rect b="b" l="l" r="r" t="t"/>
                <a:pathLst>
                  <a:path extrusionOk="0" h="13" w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6" name="Google Shape;2856;p237"/>
              <p:cNvSpPr/>
              <p:nvPr/>
            </p:nvSpPr>
            <p:spPr>
              <a:xfrm>
                <a:off x="1029" y="3239"/>
                <a:ext cx="16" cy="21"/>
              </a:xfrm>
              <a:custGeom>
                <a:rect b="b" l="l" r="r" t="t"/>
                <a:pathLst>
                  <a:path extrusionOk="0" h="13" w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7" name="Google Shape;2857;p237"/>
              <p:cNvSpPr/>
              <p:nvPr/>
            </p:nvSpPr>
            <p:spPr>
              <a:xfrm>
                <a:off x="1042" y="3219"/>
                <a:ext cx="17" cy="18"/>
              </a:xfrm>
              <a:custGeom>
                <a:rect b="b" l="l" r="r" t="t"/>
                <a:pathLst>
                  <a:path extrusionOk="0" h="11" w="13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8" name="Google Shape;2858;p237"/>
              <p:cNvSpPr/>
              <p:nvPr/>
            </p:nvSpPr>
            <p:spPr>
              <a:xfrm>
                <a:off x="1042" y="3219"/>
                <a:ext cx="17" cy="18"/>
              </a:xfrm>
              <a:custGeom>
                <a:rect b="b" l="l" r="r" t="t"/>
                <a:pathLst>
                  <a:path extrusionOk="0" h="11" w="13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9" name="Google Shape;2859;p237"/>
              <p:cNvSpPr/>
              <p:nvPr/>
            </p:nvSpPr>
            <p:spPr>
              <a:xfrm>
                <a:off x="1014" y="3239"/>
                <a:ext cx="8" cy="9"/>
              </a:xfrm>
              <a:custGeom>
                <a:rect b="b" l="l" r="r" t="t"/>
                <a:pathLst>
                  <a:path extrusionOk="0" h="6" w="7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p237"/>
              <p:cNvSpPr/>
              <p:nvPr/>
            </p:nvSpPr>
            <p:spPr>
              <a:xfrm>
                <a:off x="1014" y="3239"/>
                <a:ext cx="8" cy="9"/>
              </a:xfrm>
              <a:custGeom>
                <a:rect b="b" l="l" r="r" t="t"/>
                <a:pathLst>
                  <a:path extrusionOk="0" h="6" w="7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237"/>
              <p:cNvSpPr/>
              <p:nvPr/>
            </p:nvSpPr>
            <p:spPr>
              <a:xfrm>
                <a:off x="1023" y="3229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2" name="Google Shape;2862;p237"/>
              <p:cNvSpPr/>
              <p:nvPr/>
            </p:nvSpPr>
            <p:spPr>
              <a:xfrm>
                <a:off x="1023" y="3229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3" name="Google Shape;2863;p237"/>
              <p:cNvSpPr/>
              <p:nvPr/>
            </p:nvSpPr>
            <p:spPr>
              <a:xfrm>
                <a:off x="1008" y="3221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4" name="Google Shape;2864;p237"/>
              <p:cNvSpPr/>
              <p:nvPr/>
            </p:nvSpPr>
            <p:spPr>
              <a:xfrm>
                <a:off x="1008" y="3221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5" name="Google Shape;2865;p237"/>
              <p:cNvSpPr/>
              <p:nvPr/>
            </p:nvSpPr>
            <p:spPr>
              <a:xfrm>
                <a:off x="1008" y="3204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237"/>
              <p:cNvSpPr/>
              <p:nvPr/>
            </p:nvSpPr>
            <p:spPr>
              <a:xfrm>
                <a:off x="1008" y="3204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237"/>
              <p:cNvSpPr/>
              <p:nvPr/>
            </p:nvSpPr>
            <p:spPr>
              <a:xfrm>
                <a:off x="1026" y="3214"/>
                <a:ext cx="15" cy="10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237"/>
              <p:cNvSpPr/>
              <p:nvPr/>
            </p:nvSpPr>
            <p:spPr>
              <a:xfrm>
                <a:off x="1026" y="3214"/>
                <a:ext cx="15" cy="10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237"/>
              <p:cNvSpPr/>
              <p:nvPr/>
            </p:nvSpPr>
            <p:spPr>
              <a:xfrm>
                <a:off x="1023" y="3202"/>
                <a:ext cx="14" cy="7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237"/>
              <p:cNvSpPr/>
              <p:nvPr/>
            </p:nvSpPr>
            <p:spPr>
              <a:xfrm>
                <a:off x="1023" y="3202"/>
                <a:ext cx="14" cy="7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237"/>
              <p:cNvSpPr/>
              <p:nvPr/>
            </p:nvSpPr>
            <p:spPr>
              <a:xfrm>
                <a:off x="1042" y="3196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237"/>
              <p:cNvSpPr/>
              <p:nvPr/>
            </p:nvSpPr>
            <p:spPr>
              <a:xfrm>
                <a:off x="1042" y="3196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237"/>
              <p:cNvSpPr/>
              <p:nvPr/>
            </p:nvSpPr>
            <p:spPr>
              <a:xfrm>
                <a:off x="1014" y="3138"/>
                <a:ext cx="14" cy="11"/>
              </a:xfrm>
              <a:custGeom>
                <a:rect b="b" l="l" r="r" t="t"/>
                <a:pathLst>
                  <a:path extrusionOk="0" h="7" w="11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237"/>
              <p:cNvSpPr/>
              <p:nvPr/>
            </p:nvSpPr>
            <p:spPr>
              <a:xfrm>
                <a:off x="1014" y="3138"/>
                <a:ext cx="14" cy="11"/>
              </a:xfrm>
              <a:custGeom>
                <a:rect b="b" l="l" r="r" t="t"/>
                <a:pathLst>
                  <a:path extrusionOk="0" h="7" w="11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237"/>
              <p:cNvSpPr/>
              <p:nvPr/>
            </p:nvSpPr>
            <p:spPr>
              <a:xfrm>
                <a:off x="1026" y="3180"/>
                <a:ext cx="15" cy="14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237"/>
              <p:cNvSpPr/>
              <p:nvPr/>
            </p:nvSpPr>
            <p:spPr>
              <a:xfrm>
                <a:off x="1026" y="3180"/>
                <a:ext cx="15" cy="14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237"/>
              <p:cNvSpPr/>
              <p:nvPr/>
            </p:nvSpPr>
            <p:spPr>
              <a:xfrm>
                <a:off x="1010" y="3170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237"/>
              <p:cNvSpPr/>
              <p:nvPr/>
            </p:nvSpPr>
            <p:spPr>
              <a:xfrm>
                <a:off x="1010" y="3170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237"/>
              <p:cNvSpPr/>
              <p:nvPr/>
            </p:nvSpPr>
            <p:spPr>
              <a:xfrm>
                <a:off x="1010" y="3153"/>
                <a:ext cx="11" cy="10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237"/>
              <p:cNvSpPr/>
              <p:nvPr/>
            </p:nvSpPr>
            <p:spPr>
              <a:xfrm>
                <a:off x="1010" y="3153"/>
                <a:ext cx="11" cy="10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237"/>
              <p:cNvSpPr/>
              <p:nvPr/>
            </p:nvSpPr>
            <p:spPr>
              <a:xfrm>
                <a:off x="1029" y="3164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237"/>
              <p:cNvSpPr/>
              <p:nvPr/>
            </p:nvSpPr>
            <p:spPr>
              <a:xfrm>
                <a:off x="1029" y="3164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237"/>
              <p:cNvSpPr/>
              <p:nvPr/>
            </p:nvSpPr>
            <p:spPr>
              <a:xfrm>
                <a:off x="1026" y="3151"/>
                <a:ext cx="15" cy="9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237"/>
              <p:cNvSpPr/>
              <p:nvPr/>
            </p:nvSpPr>
            <p:spPr>
              <a:xfrm>
                <a:off x="1026" y="3151"/>
                <a:ext cx="15" cy="9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237"/>
              <p:cNvSpPr/>
              <p:nvPr/>
            </p:nvSpPr>
            <p:spPr>
              <a:xfrm>
                <a:off x="1012" y="3190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237"/>
              <p:cNvSpPr/>
              <p:nvPr/>
            </p:nvSpPr>
            <p:spPr>
              <a:xfrm>
                <a:off x="1012" y="3190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237"/>
              <p:cNvSpPr/>
              <p:nvPr/>
            </p:nvSpPr>
            <p:spPr>
              <a:xfrm>
                <a:off x="1042" y="3178"/>
                <a:ext cx="12" cy="9"/>
              </a:xfrm>
              <a:custGeom>
                <a:rect b="b" l="l" r="r" t="t"/>
                <a:pathLst>
                  <a:path extrusionOk="0" h="6" w="9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237"/>
              <p:cNvSpPr/>
              <p:nvPr/>
            </p:nvSpPr>
            <p:spPr>
              <a:xfrm>
                <a:off x="1042" y="3178"/>
                <a:ext cx="12" cy="9"/>
              </a:xfrm>
              <a:custGeom>
                <a:rect b="b" l="l" r="r" t="t"/>
                <a:pathLst>
                  <a:path extrusionOk="0" h="6" w="9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237"/>
              <p:cNvSpPr/>
              <p:nvPr/>
            </p:nvSpPr>
            <p:spPr>
              <a:xfrm>
                <a:off x="1628" y="2854"/>
                <a:ext cx="260" cy="873"/>
              </a:xfrm>
              <a:custGeom>
                <a:rect b="b" l="l" r="r" t="t"/>
                <a:pathLst>
                  <a:path extrusionOk="0" h="505" w="188">
                    <a:moveTo>
                      <a:pt x="80" y="182"/>
                    </a:moveTo>
                    <a:cubicBezTo>
                      <a:pt x="75" y="188"/>
                      <a:pt x="73" y="199"/>
                      <a:pt x="70" y="206"/>
                    </a:cubicBezTo>
                    <a:cubicBezTo>
                      <a:pt x="67" y="213"/>
                      <a:pt x="69" y="222"/>
                      <a:pt x="69" y="229"/>
                    </a:cubicBezTo>
                    <a:cubicBezTo>
                      <a:pt x="69" y="245"/>
                      <a:pt x="77" y="260"/>
                      <a:pt x="73" y="275"/>
                    </a:cubicBezTo>
                    <a:cubicBezTo>
                      <a:pt x="67" y="292"/>
                      <a:pt x="68" y="308"/>
                      <a:pt x="67" y="325"/>
                    </a:cubicBezTo>
                    <a:cubicBezTo>
                      <a:pt x="67" y="327"/>
                      <a:pt x="63" y="328"/>
                      <a:pt x="62" y="328"/>
                    </a:cubicBezTo>
                    <a:cubicBezTo>
                      <a:pt x="32" y="332"/>
                      <a:pt x="29" y="344"/>
                      <a:pt x="30" y="360"/>
                    </a:cubicBezTo>
                    <a:cubicBezTo>
                      <a:pt x="6" y="357"/>
                      <a:pt x="0" y="366"/>
                      <a:pt x="3" y="378"/>
                    </a:cubicBezTo>
                    <a:cubicBezTo>
                      <a:pt x="6" y="389"/>
                      <a:pt x="18" y="395"/>
                      <a:pt x="30" y="398"/>
                    </a:cubicBezTo>
                    <a:cubicBezTo>
                      <a:pt x="24" y="403"/>
                      <a:pt x="20" y="410"/>
                      <a:pt x="23" y="417"/>
                    </a:cubicBezTo>
                    <a:cubicBezTo>
                      <a:pt x="24" y="422"/>
                      <a:pt x="29" y="424"/>
                      <a:pt x="35" y="425"/>
                    </a:cubicBezTo>
                    <a:cubicBezTo>
                      <a:pt x="42" y="426"/>
                      <a:pt x="50" y="426"/>
                      <a:pt x="58" y="424"/>
                    </a:cubicBezTo>
                    <a:cubicBezTo>
                      <a:pt x="46" y="431"/>
                      <a:pt x="31" y="436"/>
                      <a:pt x="21" y="445"/>
                    </a:cubicBezTo>
                    <a:cubicBezTo>
                      <a:pt x="13" y="452"/>
                      <a:pt x="10" y="462"/>
                      <a:pt x="11" y="472"/>
                    </a:cubicBezTo>
                    <a:cubicBezTo>
                      <a:pt x="12" y="478"/>
                      <a:pt x="19" y="483"/>
                      <a:pt x="28" y="485"/>
                    </a:cubicBezTo>
                    <a:cubicBezTo>
                      <a:pt x="42" y="488"/>
                      <a:pt x="54" y="488"/>
                      <a:pt x="67" y="488"/>
                    </a:cubicBezTo>
                    <a:cubicBezTo>
                      <a:pt x="66" y="494"/>
                      <a:pt x="67" y="500"/>
                      <a:pt x="74" y="501"/>
                    </a:cubicBezTo>
                    <a:cubicBezTo>
                      <a:pt x="96" y="505"/>
                      <a:pt x="117" y="496"/>
                      <a:pt x="134" y="487"/>
                    </a:cubicBezTo>
                    <a:cubicBezTo>
                      <a:pt x="148" y="479"/>
                      <a:pt x="166" y="484"/>
                      <a:pt x="176" y="470"/>
                    </a:cubicBezTo>
                    <a:cubicBezTo>
                      <a:pt x="184" y="459"/>
                      <a:pt x="188" y="451"/>
                      <a:pt x="183" y="437"/>
                    </a:cubicBezTo>
                    <a:cubicBezTo>
                      <a:pt x="180" y="430"/>
                      <a:pt x="170" y="424"/>
                      <a:pt x="170" y="417"/>
                    </a:cubicBezTo>
                    <a:cubicBezTo>
                      <a:pt x="170" y="413"/>
                      <a:pt x="175" y="403"/>
                      <a:pt x="175" y="397"/>
                    </a:cubicBezTo>
                    <a:cubicBezTo>
                      <a:pt x="175" y="391"/>
                      <a:pt x="173" y="387"/>
                      <a:pt x="167" y="385"/>
                    </a:cubicBezTo>
                    <a:cubicBezTo>
                      <a:pt x="157" y="383"/>
                      <a:pt x="148" y="388"/>
                      <a:pt x="138" y="390"/>
                    </a:cubicBezTo>
                    <a:cubicBezTo>
                      <a:pt x="131" y="392"/>
                      <a:pt x="123" y="393"/>
                      <a:pt x="116" y="392"/>
                    </a:cubicBezTo>
                    <a:cubicBezTo>
                      <a:pt x="124" y="389"/>
                      <a:pt x="126" y="383"/>
                      <a:pt x="125" y="377"/>
                    </a:cubicBezTo>
                    <a:cubicBezTo>
                      <a:pt x="125" y="374"/>
                      <a:pt x="123" y="370"/>
                      <a:pt x="122" y="368"/>
                    </a:cubicBezTo>
                    <a:cubicBezTo>
                      <a:pt x="120" y="362"/>
                      <a:pt x="126" y="351"/>
                      <a:pt x="119" y="343"/>
                    </a:cubicBezTo>
                    <a:cubicBezTo>
                      <a:pt x="115" y="337"/>
                      <a:pt x="106" y="333"/>
                      <a:pt x="96" y="335"/>
                    </a:cubicBezTo>
                    <a:cubicBezTo>
                      <a:pt x="97" y="333"/>
                      <a:pt x="92" y="331"/>
                      <a:pt x="92" y="329"/>
                    </a:cubicBezTo>
                    <a:cubicBezTo>
                      <a:pt x="84" y="328"/>
                      <a:pt x="84" y="327"/>
                      <a:pt x="85" y="322"/>
                    </a:cubicBezTo>
                    <a:cubicBezTo>
                      <a:pt x="85" y="313"/>
                      <a:pt x="84" y="299"/>
                      <a:pt x="87" y="289"/>
                    </a:cubicBezTo>
                    <a:cubicBezTo>
                      <a:pt x="93" y="271"/>
                      <a:pt x="91" y="258"/>
                      <a:pt x="91" y="251"/>
                    </a:cubicBezTo>
                    <a:cubicBezTo>
                      <a:pt x="90" y="244"/>
                      <a:pt x="89" y="237"/>
                      <a:pt x="87" y="231"/>
                    </a:cubicBezTo>
                    <a:cubicBezTo>
                      <a:pt x="86" y="225"/>
                      <a:pt x="87" y="216"/>
                      <a:pt x="87" y="211"/>
                    </a:cubicBezTo>
                    <a:cubicBezTo>
                      <a:pt x="88" y="206"/>
                      <a:pt x="91" y="197"/>
                      <a:pt x="92" y="194"/>
                    </a:cubicBezTo>
                    <a:cubicBezTo>
                      <a:pt x="107" y="161"/>
                      <a:pt x="118" y="128"/>
                      <a:pt x="119" y="93"/>
                    </a:cubicBezTo>
                    <a:cubicBezTo>
                      <a:pt x="119" y="94"/>
                      <a:pt x="118" y="93"/>
                      <a:pt x="119" y="93"/>
                    </a:cubicBezTo>
                    <a:cubicBezTo>
                      <a:pt x="121" y="78"/>
                      <a:pt x="119" y="70"/>
                      <a:pt x="120" y="55"/>
                    </a:cubicBezTo>
                    <a:cubicBezTo>
                      <a:pt x="121" y="38"/>
                      <a:pt x="119" y="20"/>
                      <a:pt x="117" y="3"/>
                    </a:cubicBezTo>
                    <a:cubicBezTo>
                      <a:pt x="117" y="1"/>
                      <a:pt x="112" y="0"/>
                      <a:pt x="101" y="2"/>
                    </a:cubicBezTo>
                    <a:cubicBezTo>
                      <a:pt x="103" y="20"/>
                      <a:pt x="103" y="37"/>
                      <a:pt x="106" y="55"/>
                    </a:cubicBezTo>
                    <a:cubicBezTo>
                      <a:pt x="110" y="80"/>
                      <a:pt x="102" y="102"/>
                      <a:pt x="98" y="126"/>
                    </a:cubicBezTo>
                    <a:cubicBezTo>
                      <a:pt x="98" y="130"/>
                      <a:pt x="95" y="134"/>
                      <a:pt x="94" y="139"/>
                    </a:cubicBezTo>
                    <a:cubicBezTo>
                      <a:pt x="88" y="158"/>
                      <a:pt x="84" y="175"/>
                      <a:pt x="80" y="182"/>
                    </a:cubicBezTo>
                    <a:close/>
                  </a:path>
                </a:pathLst>
              </a:custGeom>
              <a:solidFill>
                <a:srgbClr val="E93F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237"/>
              <p:cNvSpPr/>
              <p:nvPr/>
            </p:nvSpPr>
            <p:spPr>
              <a:xfrm>
                <a:off x="1698" y="3426"/>
                <a:ext cx="26" cy="40"/>
              </a:xfrm>
              <a:custGeom>
                <a:rect b="b" l="l" r="r" t="t"/>
                <a:pathLst>
                  <a:path extrusionOk="0" h="24" w="20">
                    <a:moveTo>
                      <a:pt x="20" y="0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20" y="0"/>
                    </a:lnTo>
                    <a:close/>
                    <a:moveTo>
                      <a:pt x="20" y="1"/>
                    </a:moveTo>
                    <a:cubicBezTo>
                      <a:pt x="20" y="2"/>
                      <a:pt x="20" y="3"/>
                      <a:pt x="19" y="4"/>
                    </a:cubicBezTo>
                    <a:lnTo>
                      <a:pt x="17" y="4"/>
                    </a:lnTo>
                    <a:cubicBezTo>
                      <a:pt x="18" y="3"/>
                      <a:pt x="18" y="1"/>
                      <a:pt x="18" y="0"/>
                    </a:cubicBezTo>
                    <a:lnTo>
                      <a:pt x="20" y="1"/>
                    </a:lnTo>
                    <a:close/>
                    <a:moveTo>
                      <a:pt x="19" y="4"/>
                    </a:moveTo>
                    <a:cubicBezTo>
                      <a:pt x="19" y="7"/>
                      <a:pt x="18" y="10"/>
                      <a:pt x="15" y="12"/>
                    </a:cubicBezTo>
                    <a:lnTo>
                      <a:pt x="14" y="11"/>
                    </a:lnTo>
                    <a:cubicBezTo>
                      <a:pt x="16" y="9"/>
                      <a:pt x="17" y="7"/>
                      <a:pt x="17" y="4"/>
                    </a:cubicBezTo>
                    <a:lnTo>
                      <a:pt x="19" y="4"/>
                    </a:lnTo>
                    <a:close/>
                    <a:moveTo>
                      <a:pt x="14" y="11"/>
                    </a:moveTo>
                    <a:lnTo>
                      <a:pt x="14" y="11"/>
                    </a:lnTo>
                    <a:lnTo>
                      <a:pt x="15" y="12"/>
                    </a:lnTo>
                    <a:lnTo>
                      <a:pt x="14" y="11"/>
                    </a:lnTo>
                    <a:close/>
                    <a:moveTo>
                      <a:pt x="15" y="12"/>
                    </a:moveTo>
                    <a:cubicBezTo>
                      <a:pt x="13" y="14"/>
                      <a:pt x="11" y="16"/>
                      <a:pt x="9" y="18"/>
                    </a:cubicBezTo>
                    <a:lnTo>
                      <a:pt x="7" y="17"/>
                    </a:lnTo>
                    <a:cubicBezTo>
                      <a:pt x="9" y="15"/>
                      <a:pt x="12" y="13"/>
                      <a:pt x="14" y="11"/>
                    </a:cubicBezTo>
                    <a:lnTo>
                      <a:pt x="15" y="12"/>
                    </a:lnTo>
                    <a:close/>
                    <a:moveTo>
                      <a:pt x="9" y="18"/>
                    </a:moveTo>
                    <a:cubicBezTo>
                      <a:pt x="6" y="20"/>
                      <a:pt x="4" y="22"/>
                      <a:pt x="2" y="24"/>
                    </a:cubicBezTo>
                    <a:lnTo>
                      <a:pt x="0" y="23"/>
                    </a:lnTo>
                    <a:cubicBezTo>
                      <a:pt x="3" y="21"/>
                      <a:pt x="5" y="19"/>
                      <a:pt x="7" y="17"/>
                    </a:cubicBezTo>
                    <a:lnTo>
                      <a:pt x="9" y="18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237"/>
              <p:cNvSpPr/>
              <p:nvPr/>
            </p:nvSpPr>
            <p:spPr>
              <a:xfrm>
                <a:off x="1668" y="3436"/>
                <a:ext cx="92" cy="44"/>
              </a:xfrm>
              <a:custGeom>
                <a:rect b="b" l="l" r="r" t="t"/>
                <a:pathLst>
                  <a:path extrusionOk="0" h="26" w="67">
                    <a:moveTo>
                      <a:pt x="67" y="1"/>
                    </a:moveTo>
                    <a:cubicBezTo>
                      <a:pt x="62" y="6"/>
                      <a:pt x="55" y="11"/>
                      <a:pt x="49" y="15"/>
                    </a:cubicBezTo>
                    <a:lnTo>
                      <a:pt x="47" y="13"/>
                    </a:lnTo>
                    <a:cubicBezTo>
                      <a:pt x="54" y="9"/>
                      <a:pt x="60" y="5"/>
                      <a:pt x="66" y="0"/>
                    </a:cubicBezTo>
                    <a:lnTo>
                      <a:pt x="67" y="1"/>
                    </a:lnTo>
                    <a:close/>
                    <a:moveTo>
                      <a:pt x="49" y="15"/>
                    </a:moveTo>
                    <a:cubicBezTo>
                      <a:pt x="42" y="19"/>
                      <a:pt x="34" y="22"/>
                      <a:pt x="25" y="24"/>
                    </a:cubicBezTo>
                    <a:lnTo>
                      <a:pt x="24" y="22"/>
                    </a:lnTo>
                    <a:cubicBezTo>
                      <a:pt x="33" y="20"/>
                      <a:pt x="41" y="17"/>
                      <a:pt x="47" y="13"/>
                    </a:cubicBezTo>
                    <a:lnTo>
                      <a:pt x="49" y="15"/>
                    </a:lnTo>
                    <a:close/>
                    <a:moveTo>
                      <a:pt x="24" y="22"/>
                    </a:moveTo>
                    <a:lnTo>
                      <a:pt x="24" y="22"/>
                    </a:lnTo>
                    <a:lnTo>
                      <a:pt x="25" y="23"/>
                    </a:lnTo>
                    <a:lnTo>
                      <a:pt x="24" y="22"/>
                    </a:lnTo>
                    <a:close/>
                    <a:moveTo>
                      <a:pt x="25" y="24"/>
                    </a:moveTo>
                    <a:cubicBezTo>
                      <a:pt x="21" y="25"/>
                      <a:pt x="17" y="26"/>
                      <a:pt x="13" y="26"/>
                    </a:cubicBezTo>
                    <a:lnTo>
                      <a:pt x="13" y="24"/>
                    </a:lnTo>
                    <a:cubicBezTo>
                      <a:pt x="17" y="24"/>
                      <a:pt x="20" y="23"/>
                      <a:pt x="24" y="22"/>
                    </a:cubicBezTo>
                    <a:lnTo>
                      <a:pt x="25" y="24"/>
                    </a:lnTo>
                    <a:close/>
                    <a:moveTo>
                      <a:pt x="13" y="26"/>
                    </a:moveTo>
                    <a:cubicBezTo>
                      <a:pt x="9" y="26"/>
                      <a:pt x="5" y="26"/>
                      <a:pt x="0" y="26"/>
                    </a:cubicBezTo>
                    <a:lnTo>
                      <a:pt x="1" y="24"/>
                    </a:lnTo>
                    <a:cubicBezTo>
                      <a:pt x="5" y="24"/>
                      <a:pt x="9" y="24"/>
                      <a:pt x="13" y="24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237"/>
              <p:cNvSpPr/>
              <p:nvPr/>
            </p:nvSpPr>
            <p:spPr>
              <a:xfrm>
                <a:off x="1713" y="3477"/>
                <a:ext cx="85" cy="63"/>
              </a:xfrm>
              <a:custGeom>
                <a:rect b="b" l="l" r="r" t="t"/>
                <a:pathLst>
                  <a:path extrusionOk="0" h="37" w="62">
                    <a:moveTo>
                      <a:pt x="37" y="1"/>
                    </a:moveTo>
                    <a:cubicBezTo>
                      <a:pt x="34" y="4"/>
                      <a:pt x="31" y="6"/>
                      <a:pt x="28" y="8"/>
                    </a:cubicBezTo>
                    <a:lnTo>
                      <a:pt x="26" y="7"/>
                    </a:lnTo>
                    <a:cubicBezTo>
                      <a:pt x="29" y="5"/>
                      <a:pt x="32" y="2"/>
                      <a:pt x="36" y="0"/>
                    </a:cubicBezTo>
                    <a:lnTo>
                      <a:pt x="37" y="1"/>
                    </a:lnTo>
                    <a:close/>
                    <a:moveTo>
                      <a:pt x="28" y="8"/>
                    </a:moveTo>
                    <a:cubicBezTo>
                      <a:pt x="21" y="13"/>
                      <a:pt x="14" y="18"/>
                      <a:pt x="5" y="23"/>
                    </a:cubicBezTo>
                    <a:lnTo>
                      <a:pt x="4" y="21"/>
                    </a:lnTo>
                    <a:cubicBezTo>
                      <a:pt x="13" y="17"/>
                      <a:pt x="19" y="12"/>
                      <a:pt x="26" y="7"/>
                    </a:cubicBezTo>
                    <a:lnTo>
                      <a:pt x="28" y="8"/>
                    </a:lnTo>
                    <a:close/>
                    <a:moveTo>
                      <a:pt x="4" y="21"/>
                    </a:moveTo>
                    <a:lnTo>
                      <a:pt x="4" y="21"/>
                    </a:lnTo>
                    <a:lnTo>
                      <a:pt x="5" y="22"/>
                    </a:lnTo>
                    <a:lnTo>
                      <a:pt x="4" y="21"/>
                    </a:lnTo>
                    <a:close/>
                    <a:moveTo>
                      <a:pt x="5" y="23"/>
                    </a:moveTo>
                    <a:cubicBezTo>
                      <a:pt x="4" y="23"/>
                      <a:pt x="3" y="24"/>
                      <a:pt x="3" y="25"/>
                    </a:cubicBezTo>
                    <a:lnTo>
                      <a:pt x="1" y="24"/>
                    </a:lnTo>
                    <a:cubicBezTo>
                      <a:pt x="2" y="23"/>
                      <a:pt x="3" y="22"/>
                      <a:pt x="4" y="21"/>
                    </a:cubicBezTo>
                    <a:lnTo>
                      <a:pt x="5" y="23"/>
                    </a:lnTo>
                    <a:close/>
                    <a:moveTo>
                      <a:pt x="3" y="25"/>
                    </a:moveTo>
                    <a:cubicBezTo>
                      <a:pt x="2" y="26"/>
                      <a:pt x="2" y="27"/>
                      <a:pt x="2" y="28"/>
                    </a:cubicBezTo>
                    <a:lnTo>
                      <a:pt x="0" y="28"/>
                    </a:lnTo>
                    <a:cubicBezTo>
                      <a:pt x="0" y="27"/>
                      <a:pt x="0" y="25"/>
                      <a:pt x="1" y="24"/>
                    </a:cubicBezTo>
                    <a:lnTo>
                      <a:pt x="3" y="25"/>
                    </a:lnTo>
                    <a:close/>
                    <a:moveTo>
                      <a:pt x="2" y="28"/>
                    </a:moveTo>
                    <a:cubicBezTo>
                      <a:pt x="3" y="29"/>
                      <a:pt x="3" y="30"/>
                      <a:pt x="4" y="30"/>
                    </a:cubicBezTo>
                    <a:lnTo>
                      <a:pt x="2" y="31"/>
                    </a:lnTo>
                    <a:cubicBezTo>
                      <a:pt x="1" y="30"/>
                      <a:pt x="0" y="29"/>
                      <a:pt x="0" y="28"/>
                    </a:cubicBezTo>
                    <a:lnTo>
                      <a:pt x="2" y="28"/>
                    </a:lnTo>
                    <a:close/>
                    <a:moveTo>
                      <a:pt x="4" y="30"/>
                    </a:moveTo>
                    <a:cubicBezTo>
                      <a:pt x="5" y="32"/>
                      <a:pt x="6" y="33"/>
                      <a:pt x="8" y="34"/>
                    </a:cubicBezTo>
                    <a:lnTo>
                      <a:pt x="7" y="35"/>
                    </a:lnTo>
                    <a:cubicBezTo>
                      <a:pt x="5" y="34"/>
                      <a:pt x="3" y="33"/>
                      <a:pt x="2" y="31"/>
                    </a:cubicBezTo>
                    <a:lnTo>
                      <a:pt x="4" y="30"/>
                    </a:lnTo>
                    <a:close/>
                    <a:moveTo>
                      <a:pt x="7" y="35"/>
                    </a:moveTo>
                    <a:lnTo>
                      <a:pt x="7" y="35"/>
                    </a:lnTo>
                    <a:lnTo>
                      <a:pt x="8" y="34"/>
                    </a:lnTo>
                    <a:lnTo>
                      <a:pt x="7" y="35"/>
                    </a:lnTo>
                    <a:close/>
                    <a:moveTo>
                      <a:pt x="8" y="34"/>
                    </a:moveTo>
                    <a:cubicBezTo>
                      <a:pt x="13" y="35"/>
                      <a:pt x="18" y="35"/>
                      <a:pt x="23" y="34"/>
                    </a:cubicBezTo>
                    <a:lnTo>
                      <a:pt x="24" y="35"/>
                    </a:lnTo>
                    <a:cubicBezTo>
                      <a:pt x="19" y="37"/>
                      <a:pt x="13" y="37"/>
                      <a:pt x="7" y="35"/>
                    </a:cubicBezTo>
                    <a:lnTo>
                      <a:pt x="8" y="34"/>
                    </a:lnTo>
                    <a:close/>
                    <a:moveTo>
                      <a:pt x="23" y="34"/>
                    </a:moveTo>
                    <a:cubicBezTo>
                      <a:pt x="28" y="32"/>
                      <a:pt x="33" y="30"/>
                      <a:pt x="38" y="27"/>
                    </a:cubicBezTo>
                    <a:lnTo>
                      <a:pt x="39" y="28"/>
                    </a:lnTo>
                    <a:cubicBezTo>
                      <a:pt x="34" y="31"/>
                      <a:pt x="29" y="34"/>
                      <a:pt x="24" y="35"/>
                    </a:cubicBezTo>
                    <a:lnTo>
                      <a:pt x="23" y="34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9" y="28"/>
                    </a:lnTo>
                    <a:lnTo>
                      <a:pt x="38" y="27"/>
                    </a:lnTo>
                    <a:close/>
                    <a:moveTo>
                      <a:pt x="38" y="27"/>
                    </a:moveTo>
                    <a:cubicBezTo>
                      <a:pt x="46" y="23"/>
                      <a:pt x="51" y="18"/>
                      <a:pt x="56" y="12"/>
                    </a:cubicBezTo>
                    <a:lnTo>
                      <a:pt x="58" y="13"/>
                    </a:lnTo>
                    <a:cubicBezTo>
                      <a:pt x="52" y="19"/>
                      <a:pt x="47" y="24"/>
                      <a:pt x="39" y="28"/>
                    </a:cubicBezTo>
                    <a:lnTo>
                      <a:pt x="38" y="27"/>
                    </a:lnTo>
                    <a:close/>
                    <a:moveTo>
                      <a:pt x="56" y="12"/>
                    </a:moveTo>
                    <a:cubicBezTo>
                      <a:pt x="57" y="11"/>
                      <a:pt x="58" y="10"/>
                      <a:pt x="58" y="10"/>
                    </a:cubicBezTo>
                    <a:lnTo>
                      <a:pt x="60" y="11"/>
                    </a:lnTo>
                    <a:cubicBezTo>
                      <a:pt x="59" y="12"/>
                      <a:pt x="58" y="13"/>
                      <a:pt x="58" y="13"/>
                    </a:cubicBezTo>
                    <a:lnTo>
                      <a:pt x="56" y="12"/>
                    </a:lnTo>
                    <a:close/>
                    <a:moveTo>
                      <a:pt x="60" y="11"/>
                    </a:moveTo>
                    <a:lnTo>
                      <a:pt x="60" y="11"/>
                    </a:lnTo>
                    <a:lnTo>
                      <a:pt x="59" y="10"/>
                    </a:lnTo>
                    <a:lnTo>
                      <a:pt x="60" y="11"/>
                    </a:lnTo>
                    <a:close/>
                    <a:moveTo>
                      <a:pt x="58" y="10"/>
                    </a:moveTo>
                    <a:cubicBezTo>
                      <a:pt x="58" y="9"/>
                      <a:pt x="58" y="9"/>
                      <a:pt x="58" y="9"/>
                    </a:cubicBezTo>
                    <a:lnTo>
                      <a:pt x="61" y="9"/>
                    </a:lnTo>
                    <a:cubicBezTo>
                      <a:pt x="61" y="9"/>
                      <a:pt x="60" y="10"/>
                      <a:pt x="60" y="11"/>
                    </a:cubicBezTo>
                    <a:lnTo>
                      <a:pt x="58" y="10"/>
                    </a:lnTo>
                    <a:close/>
                    <a:moveTo>
                      <a:pt x="58" y="9"/>
                    </a:moveTo>
                    <a:cubicBezTo>
                      <a:pt x="58" y="8"/>
                      <a:pt x="59" y="7"/>
                      <a:pt x="60" y="6"/>
                    </a:cubicBezTo>
                    <a:lnTo>
                      <a:pt x="62" y="7"/>
                    </a:lnTo>
                    <a:cubicBezTo>
                      <a:pt x="61" y="8"/>
                      <a:pt x="61" y="8"/>
                      <a:pt x="61" y="9"/>
                    </a:cubicBezTo>
                    <a:lnTo>
                      <a:pt x="58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237"/>
              <p:cNvSpPr/>
              <p:nvPr/>
            </p:nvSpPr>
            <p:spPr>
              <a:xfrm>
                <a:off x="1817" y="3621"/>
                <a:ext cx="33" cy="73"/>
              </a:xfrm>
              <a:custGeom>
                <a:rect b="b" l="l" r="r" t="t"/>
                <a:pathLst>
                  <a:path extrusionOk="0" h="43" w="25">
                    <a:moveTo>
                      <a:pt x="25" y="0"/>
                    </a:moveTo>
                    <a:cubicBezTo>
                      <a:pt x="23" y="4"/>
                      <a:pt x="21" y="9"/>
                      <a:pt x="20" y="14"/>
                    </a:cubicBezTo>
                    <a:lnTo>
                      <a:pt x="18" y="13"/>
                    </a:lnTo>
                    <a:cubicBezTo>
                      <a:pt x="19" y="9"/>
                      <a:pt x="21" y="4"/>
                      <a:pt x="23" y="0"/>
                    </a:cubicBezTo>
                    <a:lnTo>
                      <a:pt x="25" y="0"/>
                    </a:lnTo>
                    <a:close/>
                    <a:moveTo>
                      <a:pt x="20" y="14"/>
                    </a:moveTo>
                    <a:cubicBezTo>
                      <a:pt x="19" y="18"/>
                      <a:pt x="18" y="23"/>
                      <a:pt x="18" y="28"/>
                    </a:cubicBezTo>
                    <a:lnTo>
                      <a:pt x="16" y="28"/>
                    </a:lnTo>
                    <a:cubicBezTo>
                      <a:pt x="16" y="23"/>
                      <a:pt x="17" y="18"/>
                      <a:pt x="18" y="13"/>
                    </a:cubicBezTo>
                    <a:lnTo>
                      <a:pt x="20" y="14"/>
                    </a:lnTo>
                    <a:close/>
                    <a:moveTo>
                      <a:pt x="18" y="28"/>
                    </a:moveTo>
                    <a:cubicBezTo>
                      <a:pt x="17" y="34"/>
                      <a:pt x="11" y="38"/>
                      <a:pt x="5" y="41"/>
                    </a:cubicBezTo>
                    <a:lnTo>
                      <a:pt x="3" y="40"/>
                    </a:lnTo>
                    <a:cubicBezTo>
                      <a:pt x="9" y="36"/>
                      <a:pt x="15" y="33"/>
                      <a:pt x="16" y="28"/>
                    </a:cubicBezTo>
                    <a:lnTo>
                      <a:pt x="18" y="28"/>
                    </a:lnTo>
                    <a:close/>
                    <a:moveTo>
                      <a:pt x="5" y="41"/>
                    </a:moveTo>
                    <a:cubicBezTo>
                      <a:pt x="4" y="42"/>
                      <a:pt x="3" y="42"/>
                      <a:pt x="2" y="43"/>
                    </a:cubicBezTo>
                    <a:lnTo>
                      <a:pt x="0" y="41"/>
                    </a:lnTo>
                    <a:cubicBezTo>
                      <a:pt x="1" y="41"/>
                      <a:pt x="2" y="40"/>
                      <a:pt x="3" y="40"/>
                    </a:cubicBezTo>
                    <a:lnTo>
                      <a:pt x="5" y="41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237"/>
              <p:cNvSpPr/>
              <p:nvPr/>
            </p:nvSpPr>
            <p:spPr>
              <a:xfrm>
                <a:off x="1814" y="3578"/>
                <a:ext cx="54" cy="20"/>
              </a:xfrm>
              <a:custGeom>
                <a:rect b="b" l="l" r="r" t="t"/>
                <a:pathLst>
                  <a:path extrusionOk="0" h="12" w="39">
                    <a:moveTo>
                      <a:pt x="38" y="8"/>
                    </a:moveTo>
                    <a:cubicBezTo>
                      <a:pt x="36" y="7"/>
                      <a:pt x="35" y="6"/>
                      <a:pt x="34" y="5"/>
                    </a:cubicBezTo>
                    <a:lnTo>
                      <a:pt x="36" y="4"/>
                    </a:lnTo>
                    <a:cubicBezTo>
                      <a:pt x="37" y="5"/>
                      <a:pt x="38" y="6"/>
                      <a:pt x="39" y="7"/>
                    </a:cubicBezTo>
                    <a:lnTo>
                      <a:pt x="38" y="8"/>
                    </a:lnTo>
                    <a:close/>
                    <a:moveTo>
                      <a:pt x="34" y="5"/>
                    </a:moveTo>
                    <a:cubicBezTo>
                      <a:pt x="33" y="4"/>
                      <a:pt x="31" y="2"/>
                      <a:pt x="29" y="2"/>
                    </a:cubicBezTo>
                    <a:lnTo>
                      <a:pt x="29" y="0"/>
                    </a:lnTo>
                    <a:cubicBezTo>
                      <a:pt x="32" y="1"/>
                      <a:pt x="34" y="2"/>
                      <a:pt x="36" y="4"/>
                    </a:cubicBezTo>
                    <a:lnTo>
                      <a:pt x="34" y="5"/>
                    </a:lnTo>
                    <a:close/>
                    <a:moveTo>
                      <a:pt x="29" y="2"/>
                    </a:moveTo>
                    <a:lnTo>
                      <a:pt x="29" y="2"/>
                    </a:lnTo>
                    <a:lnTo>
                      <a:pt x="29" y="1"/>
                    </a:lnTo>
                    <a:lnTo>
                      <a:pt x="29" y="2"/>
                    </a:lnTo>
                    <a:close/>
                    <a:moveTo>
                      <a:pt x="29" y="2"/>
                    </a:moveTo>
                    <a:lnTo>
                      <a:pt x="28" y="2"/>
                    </a:lnTo>
                    <a:lnTo>
                      <a:pt x="29" y="0"/>
                    </a:lnTo>
                    <a:lnTo>
                      <a:pt x="29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9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7" y="2"/>
                      <a:pt x="25" y="2"/>
                      <a:pt x="24" y="2"/>
                    </a:cubicBezTo>
                    <a:lnTo>
                      <a:pt x="24" y="0"/>
                    </a:lnTo>
                    <a:cubicBezTo>
                      <a:pt x="26" y="0"/>
                      <a:pt x="27" y="0"/>
                      <a:pt x="29" y="0"/>
                    </a:cubicBezTo>
                    <a:lnTo>
                      <a:pt x="28" y="2"/>
                    </a:lnTo>
                    <a:close/>
                    <a:moveTo>
                      <a:pt x="24" y="2"/>
                    </a:moveTo>
                    <a:cubicBezTo>
                      <a:pt x="22" y="2"/>
                      <a:pt x="21" y="2"/>
                      <a:pt x="19" y="2"/>
                    </a:cubicBezTo>
                    <a:lnTo>
                      <a:pt x="19" y="0"/>
                    </a:lnTo>
                    <a:cubicBezTo>
                      <a:pt x="21" y="0"/>
                      <a:pt x="22" y="0"/>
                      <a:pt x="24" y="0"/>
                    </a:cubicBezTo>
                    <a:lnTo>
                      <a:pt x="24" y="2"/>
                    </a:lnTo>
                    <a:close/>
                    <a:moveTo>
                      <a:pt x="19" y="2"/>
                    </a:moveTo>
                    <a:cubicBezTo>
                      <a:pt x="12" y="3"/>
                      <a:pt x="5" y="7"/>
                      <a:pt x="2" y="12"/>
                    </a:cubicBezTo>
                    <a:lnTo>
                      <a:pt x="0" y="11"/>
                    </a:lnTo>
                    <a:cubicBezTo>
                      <a:pt x="4" y="5"/>
                      <a:pt x="11" y="1"/>
                      <a:pt x="19" y="0"/>
                    </a:cubicBez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237"/>
              <p:cNvSpPr/>
              <p:nvPr/>
            </p:nvSpPr>
            <p:spPr>
              <a:xfrm>
                <a:off x="1687" y="3620"/>
                <a:ext cx="46" cy="50"/>
              </a:xfrm>
              <a:custGeom>
                <a:rect b="b" l="l" r="r" t="t"/>
                <a:pathLst>
                  <a:path extrusionOk="0" h="30" w="34">
                    <a:moveTo>
                      <a:pt x="31" y="8"/>
                    </a:moveTo>
                    <a:cubicBezTo>
                      <a:pt x="27" y="6"/>
                      <a:pt x="31" y="3"/>
                      <a:pt x="30" y="0"/>
                    </a:cubicBezTo>
                    <a:cubicBezTo>
                      <a:pt x="20" y="7"/>
                      <a:pt x="7" y="12"/>
                      <a:pt x="3" y="21"/>
                    </a:cubicBezTo>
                    <a:cubicBezTo>
                      <a:pt x="0" y="30"/>
                      <a:pt x="15" y="30"/>
                      <a:pt x="23" y="29"/>
                    </a:cubicBezTo>
                    <a:cubicBezTo>
                      <a:pt x="26" y="22"/>
                      <a:pt x="29" y="16"/>
                      <a:pt x="34" y="9"/>
                    </a:cubicBezTo>
                    <a:cubicBezTo>
                      <a:pt x="31" y="10"/>
                      <a:pt x="30" y="8"/>
                      <a:pt x="31" y="6"/>
                    </a:cubicBezTo>
                    <a:lnTo>
                      <a:pt x="31" y="8"/>
                    </a:lnTo>
                    <a:close/>
                  </a:path>
                </a:pathLst>
              </a:custGeom>
              <a:solidFill>
                <a:srgbClr val="B1381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237"/>
              <p:cNvSpPr/>
              <p:nvPr/>
            </p:nvSpPr>
            <p:spPr>
              <a:xfrm>
                <a:off x="1689" y="3618"/>
                <a:ext cx="46" cy="54"/>
              </a:xfrm>
              <a:custGeom>
                <a:rect b="b" l="l" r="r" t="t"/>
                <a:pathLst>
                  <a:path extrusionOk="0" h="32" w="34">
                    <a:moveTo>
                      <a:pt x="28" y="10"/>
                    </a:moveTo>
                    <a:cubicBezTo>
                      <a:pt x="25" y="8"/>
                      <a:pt x="26" y="6"/>
                      <a:pt x="26" y="4"/>
                    </a:cubicBezTo>
                    <a:lnTo>
                      <a:pt x="28" y="5"/>
                    </a:lnTo>
                    <a:cubicBezTo>
                      <a:pt x="28" y="6"/>
                      <a:pt x="28" y="7"/>
                      <a:pt x="29" y="8"/>
                    </a:cubicBezTo>
                    <a:lnTo>
                      <a:pt x="28" y="10"/>
                    </a:lnTo>
                    <a:close/>
                    <a:moveTo>
                      <a:pt x="26" y="4"/>
                    </a:moveTo>
                    <a:cubicBezTo>
                      <a:pt x="27" y="3"/>
                      <a:pt x="27" y="2"/>
                      <a:pt x="27" y="1"/>
                    </a:cubicBezTo>
                    <a:lnTo>
                      <a:pt x="29" y="1"/>
                    </a:lnTo>
                    <a:cubicBezTo>
                      <a:pt x="29" y="2"/>
                      <a:pt x="29" y="3"/>
                      <a:pt x="28" y="5"/>
                    </a:cubicBezTo>
                    <a:lnTo>
                      <a:pt x="26" y="4"/>
                    </a:lnTo>
                    <a:close/>
                    <a:moveTo>
                      <a:pt x="27" y="1"/>
                    </a:moveTo>
                    <a:lnTo>
                      <a:pt x="28" y="0"/>
                    </a:lnTo>
                    <a:lnTo>
                      <a:pt x="29" y="1"/>
                    </a:lnTo>
                    <a:lnTo>
                      <a:pt x="28" y="1"/>
                    </a:lnTo>
                    <a:lnTo>
                      <a:pt x="27" y="1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7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8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6" y="4"/>
                      <a:pt x="23" y="5"/>
                      <a:pt x="20" y="7"/>
                    </a:cubicBezTo>
                    <a:lnTo>
                      <a:pt x="19" y="6"/>
                    </a:lnTo>
                    <a:cubicBezTo>
                      <a:pt x="22" y="4"/>
                      <a:pt x="24" y="2"/>
                      <a:pt x="27" y="1"/>
                    </a:cubicBezTo>
                    <a:lnTo>
                      <a:pt x="28" y="2"/>
                    </a:lnTo>
                    <a:close/>
                    <a:moveTo>
                      <a:pt x="20" y="7"/>
                    </a:moveTo>
                    <a:cubicBezTo>
                      <a:pt x="13" y="12"/>
                      <a:pt x="5" y="16"/>
                      <a:pt x="2" y="23"/>
                    </a:cubicBezTo>
                    <a:lnTo>
                      <a:pt x="0" y="22"/>
                    </a:lnTo>
                    <a:cubicBezTo>
                      <a:pt x="3" y="15"/>
                      <a:pt x="11" y="10"/>
                      <a:pt x="19" y="6"/>
                    </a:cubicBezTo>
                    <a:lnTo>
                      <a:pt x="20" y="7"/>
                    </a:lnTo>
                    <a:close/>
                    <a:moveTo>
                      <a:pt x="2" y="23"/>
                    </a:moveTo>
                    <a:lnTo>
                      <a:pt x="2" y="23"/>
                    </a:lnTo>
                    <a:lnTo>
                      <a:pt x="1" y="22"/>
                    </a:lnTo>
                    <a:lnTo>
                      <a:pt x="2" y="23"/>
                    </a:lnTo>
                    <a:close/>
                    <a:moveTo>
                      <a:pt x="2" y="23"/>
                    </a:moveTo>
                    <a:cubicBezTo>
                      <a:pt x="2" y="24"/>
                      <a:pt x="2" y="24"/>
                      <a:pt x="2" y="25"/>
                    </a:cubicBezTo>
                    <a:lnTo>
                      <a:pt x="0" y="25"/>
                    </a:lnTo>
                    <a:cubicBezTo>
                      <a:pt x="0" y="24"/>
                      <a:pt x="0" y="23"/>
                      <a:pt x="0" y="22"/>
                    </a:cubicBezTo>
                    <a:lnTo>
                      <a:pt x="2" y="23"/>
                    </a:lnTo>
                    <a:close/>
                    <a:moveTo>
                      <a:pt x="2" y="25"/>
                    </a:moveTo>
                    <a:cubicBezTo>
                      <a:pt x="2" y="26"/>
                      <a:pt x="2" y="27"/>
                      <a:pt x="3" y="27"/>
                    </a:cubicBezTo>
                    <a:lnTo>
                      <a:pt x="2" y="28"/>
                    </a:lnTo>
                    <a:cubicBezTo>
                      <a:pt x="1" y="27"/>
                      <a:pt x="0" y="26"/>
                      <a:pt x="0" y="25"/>
                    </a:cubicBezTo>
                    <a:lnTo>
                      <a:pt x="2" y="25"/>
                    </a:lnTo>
                    <a:close/>
                    <a:moveTo>
                      <a:pt x="3" y="27"/>
                    </a:moveTo>
                    <a:cubicBezTo>
                      <a:pt x="4" y="28"/>
                      <a:pt x="5" y="28"/>
                      <a:pt x="6" y="29"/>
                    </a:cubicBezTo>
                    <a:lnTo>
                      <a:pt x="5" y="30"/>
                    </a:lnTo>
                    <a:cubicBezTo>
                      <a:pt x="4" y="30"/>
                      <a:pt x="3" y="29"/>
                      <a:pt x="2" y="28"/>
                    </a:cubicBezTo>
                    <a:lnTo>
                      <a:pt x="3" y="27"/>
                    </a:lnTo>
                    <a:close/>
                    <a:moveTo>
                      <a:pt x="5" y="30"/>
                    </a:moveTo>
                    <a:lnTo>
                      <a:pt x="5" y="30"/>
                    </a:lnTo>
                    <a:lnTo>
                      <a:pt x="6" y="29"/>
                    </a:lnTo>
                    <a:lnTo>
                      <a:pt x="5" y="30"/>
                    </a:lnTo>
                    <a:close/>
                    <a:moveTo>
                      <a:pt x="6" y="29"/>
                    </a:moveTo>
                    <a:cubicBezTo>
                      <a:pt x="10" y="30"/>
                      <a:pt x="17" y="30"/>
                      <a:pt x="21" y="29"/>
                    </a:cubicBezTo>
                    <a:lnTo>
                      <a:pt x="21" y="31"/>
                    </a:lnTo>
                    <a:cubicBezTo>
                      <a:pt x="17" y="32"/>
                      <a:pt x="10" y="32"/>
                      <a:pt x="5" y="30"/>
                    </a:cubicBezTo>
                    <a:lnTo>
                      <a:pt x="6" y="29"/>
                    </a:lnTo>
                    <a:close/>
                    <a:moveTo>
                      <a:pt x="22" y="31"/>
                    </a:moveTo>
                    <a:lnTo>
                      <a:pt x="22" y="31"/>
                    </a:lnTo>
                    <a:lnTo>
                      <a:pt x="21" y="31"/>
                    </a:lnTo>
                    <a:lnTo>
                      <a:pt x="21" y="30"/>
                    </a:lnTo>
                    <a:lnTo>
                      <a:pt x="22" y="31"/>
                    </a:lnTo>
                    <a:close/>
                    <a:moveTo>
                      <a:pt x="20" y="30"/>
                    </a:moveTo>
                    <a:cubicBezTo>
                      <a:pt x="21" y="29"/>
                      <a:pt x="21" y="28"/>
                      <a:pt x="21" y="28"/>
                    </a:cubicBezTo>
                    <a:lnTo>
                      <a:pt x="23" y="28"/>
                    </a:lnTo>
                    <a:lnTo>
                      <a:pt x="22" y="31"/>
                    </a:lnTo>
                    <a:lnTo>
                      <a:pt x="20" y="30"/>
                    </a:lnTo>
                    <a:close/>
                    <a:moveTo>
                      <a:pt x="21" y="28"/>
                    </a:moveTo>
                    <a:cubicBezTo>
                      <a:pt x="24" y="22"/>
                      <a:pt x="26" y="16"/>
                      <a:pt x="31" y="10"/>
                    </a:cubicBezTo>
                    <a:lnTo>
                      <a:pt x="33" y="11"/>
                    </a:lnTo>
                    <a:cubicBezTo>
                      <a:pt x="28" y="16"/>
                      <a:pt x="26" y="22"/>
                      <a:pt x="23" y="28"/>
                    </a:cubicBezTo>
                    <a:lnTo>
                      <a:pt x="21" y="28"/>
                    </a:lnTo>
                    <a:close/>
                    <a:moveTo>
                      <a:pt x="32" y="9"/>
                    </a:moveTo>
                    <a:lnTo>
                      <a:pt x="34" y="9"/>
                    </a:lnTo>
                    <a:lnTo>
                      <a:pt x="33" y="11"/>
                    </a:lnTo>
                    <a:lnTo>
                      <a:pt x="32" y="10"/>
                    </a:lnTo>
                    <a:lnTo>
                      <a:pt x="32" y="9"/>
                    </a:lnTo>
                    <a:close/>
                    <a:moveTo>
                      <a:pt x="32" y="11"/>
                    </a:moveTo>
                    <a:cubicBezTo>
                      <a:pt x="31" y="11"/>
                      <a:pt x="30" y="11"/>
                      <a:pt x="29" y="11"/>
                    </a:cubicBezTo>
                    <a:lnTo>
                      <a:pt x="30" y="9"/>
                    </a:lnTo>
                    <a:cubicBezTo>
                      <a:pt x="31" y="9"/>
                      <a:pt x="31" y="9"/>
                      <a:pt x="32" y="9"/>
                    </a:cubicBezTo>
                    <a:lnTo>
                      <a:pt x="32" y="11"/>
                    </a:lnTo>
                    <a:close/>
                    <a:moveTo>
                      <a:pt x="30" y="9"/>
                    </a:moveTo>
                    <a:lnTo>
                      <a:pt x="30" y="9"/>
                    </a:lnTo>
                    <a:lnTo>
                      <a:pt x="30" y="10"/>
                    </a:lnTo>
                    <a:lnTo>
                      <a:pt x="30" y="9"/>
                    </a:lnTo>
                    <a:close/>
                    <a:moveTo>
                      <a:pt x="29" y="11"/>
                    </a:moveTo>
                    <a:cubicBezTo>
                      <a:pt x="29" y="11"/>
                      <a:pt x="28" y="11"/>
                      <a:pt x="28" y="10"/>
                    </a:cubicBezTo>
                    <a:lnTo>
                      <a:pt x="30" y="9"/>
                    </a:lnTo>
                    <a:cubicBezTo>
                      <a:pt x="30" y="9"/>
                      <a:pt x="30" y="9"/>
                      <a:pt x="30" y="9"/>
                    </a:cubicBezTo>
                    <a:lnTo>
                      <a:pt x="29" y="11"/>
                    </a:lnTo>
                    <a:close/>
                    <a:moveTo>
                      <a:pt x="28" y="10"/>
                    </a:moveTo>
                    <a:cubicBezTo>
                      <a:pt x="28" y="10"/>
                      <a:pt x="27" y="9"/>
                      <a:pt x="27" y="9"/>
                    </a:cubicBezTo>
                    <a:lnTo>
                      <a:pt x="29" y="9"/>
                    </a:lnTo>
                    <a:cubicBezTo>
                      <a:pt x="29" y="9"/>
                      <a:pt x="29" y="9"/>
                      <a:pt x="30" y="9"/>
                    </a:cubicBezTo>
                    <a:lnTo>
                      <a:pt x="28" y="10"/>
                    </a:lnTo>
                    <a:close/>
                    <a:moveTo>
                      <a:pt x="27" y="9"/>
                    </a:moveTo>
                    <a:cubicBezTo>
                      <a:pt x="27" y="8"/>
                      <a:pt x="27" y="8"/>
                      <a:pt x="28" y="7"/>
                    </a:cubicBezTo>
                    <a:lnTo>
                      <a:pt x="30" y="8"/>
                    </a:lnTo>
                    <a:cubicBezTo>
                      <a:pt x="29" y="8"/>
                      <a:pt x="29" y="8"/>
                      <a:pt x="29" y="9"/>
                    </a:cubicBezTo>
                    <a:lnTo>
                      <a:pt x="27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237"/>
              <p:cNvSpPr/>
              <p:nvPr/>
            </p:nvSpPr>
            <p:spPr>
              <a:xfrm>
                <a:off x="1748" y="3531"/>
                <a:ext cx="11" cy="23"/>
              </a:xfrm>
              <a:custGeom>
                <a:rect b="b" l="l" r="r" t="t"/>
                <a:pathLst>
                  <a:path extrusionOk="0" h="14" w="9">
                    <a:moveTo>
                      <a:pt x="9" y="1"/>
                    </a:moveTo>
                    <a:lnTo>
                      <a:pt x="9" y="1"/>
                    </a:lnTo>
                    <a:lnTo>
                      <a:pt x="7" y="0"/>
                    </a:lnTo>
                    <a:lnTo>
                      <a:pt x="9" y="1"/>
                    </a:lnTo>
                    <a:close/>
                    <a:moveTo>
                      <a:pt x="7" y="0"/>
                    </a:moveTo>
                    <a:lnTo>
                      <a:pt x="7" y="0"/>
                    </a:lnTo>
                    <a:lnTo>
                      <a:pt x="8" y="1"/>
                    </a:lnTo>
                    <a:lnTo>
                      <a:pt x="7" y="0"/>
                    </a:lnTo>
                    <a:close/>
                    <a:moveTo>
                      <a:pt x="9" y="1"/>
                    </a:moveTo>
                    <a:cubicBezTo>
                      <a:pt x="8" y="2"/>
                      <a:pt x="8" y="2"/>
                      <a:pt x="7" y="3"/>
                    </a:cubicBezTo>
                    <a:lnTo>
                      <a:pt x="6" y="2"/>
                    </a:lnTo>
                    <a:cubicBezTo>
                      <a:pt x="6" y="1"/>
                      <a:pt x="7" y="1"/>
                      <a:pt x="7" y="0"/>
                    </a:cubicBezTo>
                    <a:lnTo>
                      <a:pt x="9" y="1"/>
                    </a:lnTo>
                    <a:close/>
                    <a:moveTo>
                      <a:pt x="7" y="3"/>
                    </a:moveTo>
                    <a:cubicBezTo>
                      <a:pt x="7" y="3"/>
                      <a:pt x="7" y="4"/>
                      <a:pt x="6" y="4"/>
                    </a:cubicBezTo>
                    <a:lnTo>
                      <a:pt x="4" y="4"/>
                    </a:lnTo>
                    <a:cubicBezTo>
                      <a:pt x="5" y="3"/>
                      <a:pt x="5" y="2"/>
                      <a:pt x="6" y="2"/>
                    </a:cubicBezTo>
                    <a:lnTo>
                      <a:pt x="7" y="3"/>
                    </a:lnTo>
                    <a:close/>
                    <a:moveTo>
                      <a:pt x="6" y="4"/>
                    </a:moveTo>
                    <a:cubicBezTo>
                      <a:pt x="4" y="7"/>
                      <a:pt x="3" y="11"/>
                      <a:pt x="2" y="14"/>
                    </a:cubicBezTo>
                    <a:lnTo>
                      <a:pt x="0" y="14"/>
                    </a:lnTo>
                    <a:cubicBezTo>
                      <a:pt x="1" y="10"/>
                      <a:pt x="2" y="7"/>
                      <a:pt x="4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237"/>
              <p:cNvSpPr/>
              <p:nvPr/>
            </p:nvSpPr>
            <p:spPr>
              <a:xfrm>
                <a:off x="1753" y="3552"/>
                <a:ext cx="72" cy="39"/>
              </a:xfrm>
              <a:custGeom>
                <a:rect b="b" l="l" r="r" t="t"/>
                <a:pathLst>
                  <a:path extrusionOk="0" h="23" w="53">
                    <a:moveTo>
                      <a:pt x="8" y="23"/>
                    </a:moveTo>
                    <a:lnTo>
                      <a:pt x="8" y="23"/>
                    </a:lnTo>
                    <a:lnTo>
                      <a:pt x="8" y="21"/>
                    </a:lnTo>
                    <a:lnTo>
                      <a:pt x="8" y="23"/>
                    </a:lnTo>
                    <a:close/>
                    <a:moveTo>
                      <a:pt x="8" y="23"/>
                    </a:moveTo>
                    <a:cubicBezTo>
                      <a:pt x="6" y="23"/>
                      <a:pt x="4" y="22"/>
                      <a:pt x="3" y="21"/>
                    </a:cubicBezTo>
                    <a:lnTo>
                      <a:pt x="4" y="20"/>
                    </a:lnTo>
                    <a:cubicBezTo>
                      <a:pt x="5" y="20"/>
                      <a:pt x="6" y="21"/>
                      <a:pt x="8" y="21"/>
                    </a:cubicBezTo>
                    <a:lnTo>
                      <a:pt x="8" y="23"/>
                    </a:lnTo>
                    <a:close/>
                    <a:moveTo>
                      <a:pt x="3" y="21"/>
                    </a:moveTo>
                    <a:cubicBezTo>
                      <a:pt x="1" y="20"/>
                      <a:pt x="0" y="19"/>
                      <a:pt x="0" y="17"/>
                    </a:cubicBezTo>
                    <a:lnTo>
                      <a:pt x="2" y="17"/>
                    </a:lnTo>
                    <a:cubicBezTo>
                      <a:pt x="2" y="18"/>
                      <a:pt x="3" y="19"/>
                      <a:pt x="4" y="20"/>
                    </a:cubicBezTo>
                    <a:lnTo>
                      <a:pt x="3" y="21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2" y="17"/>
                    </a:moveTo>
                    <a:lnTo>
                      <a:pt x="2" y="17"/>
                    </a:lnTo>
                    <a:lnTo>
                      <a:pt x="1" y="17"/>
                    </a:lnTo>
                    <a:lnTo>
                      <a:pt x="2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1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cubicBezTo>
                      <a:pt x="0" y="17"/>
                      <a:pt x="0" y="16"/>
                      <a:pt x="0" y="15"/>
                    </a:cubicBezTo>
                    <a:lnTo>
                      <a:pt x="3" y="15"/>
                    </a:lnTo>
                    <a:cubicBezTo>
                      <a:pt x="2" y="16"/>
                      <a:pt x="2" y="17"/>
                      <a:pt x="2" y="17"/>
                    </a:cubicBezTo>
                    <a:lnTo>
                      <a:pt x="0" y="17"/>
                    </a:lnTo>
                    <a:close/>
                    <a:moveTo>
                      <a:pt x="0" y="15"/>
                    </a:moveTo>
                    <a:cubicBezTo>
                      <a:pt x="0" y="14"/>
                      <a:pt x="1" y="14"/>
                      <a:pt x="1" y="13"/>
                    </a:cubicBezTo>
                    <a:lnTo>
                      <a:pt x="3" y="13"/>
                    </a:lnTo>
                    <a:cubicBezTo>
                      <a:pt x="3" y="14"/>
                      <a:pt x="3" y="15"/>
                      <a:pt x="3" y="15"/>
                    </a:cubicBezTo>
                    <a:lnTo>
                      <a:pt x="0" y="15"/>
                    </a:lnTo>
                    <a:close/>
                    <a:moveTo>
                      <a:pt x="1" y="13"/>
                    </a:moveTo>
                    <a:cubicBezTo>
                      <a:pt x="2" y="9"/>
                      <a:pt x="5" y="5"/>
                      <a:pt x="10" y="4"/>
                    </a:cubicBezTo>
                    <a:lnTo>
                      <a:pt x="11" y="5"/>
                    </a:lnTo>
                    <a:cubicBezTo>
                      <a:pt x="7" y="7"/>
                      <a:pt x="4" y="10"/>
                      <a:pt x="3" y="13"/>
                    </a:cubicBezTo>
                    <a:lnTo>
                      <a:pt x="1" y="13"/>
                    </a:lnTo>
                    <a:close/>
                    <a:moveTo>
                      <a:pt x="11" y="5"/>
                    </a:moveTo>
                    <a:lnTo>
                      <a:pt x="11" y="5"/>
                    </a:lnTo>
                    <a:lnTo>
                      <a:pt x="10" y="4"/>
                    </a:lnTo>
                    <a:lnTo>
                      <a:pt x="11" y="5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lnTo>
                      <a:pt x="11" y="5"/>
                    </a:lnTo>
                    <a:lnTo>
                      <a:pt x="10" y="4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close/>
                    <a:moveTo>
                      <a:pt x="10" y="4"/>
                    </a:moveTo>
                    <a:cubicBezTo>
                      <a:pt x="11" y="3"/>
                      <a:pt x="13" y="2"/>
                      <a:pt x="15" y="2"/>
                    </a:cubicBezTo>
                    <a:lnTo>
                      <a:pt x="15" y="4"/>
                    </a:lnTo>
                    <a:cubicBezTo>
                      <a:pt x="14" y="4"/>
                      <a:pt x="12" y="5"/>
                      <a:pt x="11" y="5"/>
                    </a:cubicBezTo>
                    <a:lnTo>
                      <a:pt x="10" y="4"/>
                    </a:lnTo>
                    <a:close/>
                    <a:moveTo>
                      <a:pt x="15" y="2"/>
                    </a:moveTo>
                    <a:cubicBezTo>
                      <a:pt x="16" y="2"/>
                      <a:pt x="18" y="1"/>
                      <a:pt x="20" y="1"/>
                    </a:cubicBezTo>
                    <a:lnTo>
                      <a:pt x="20" y="3"/>
                    </a:lnTo>
                    <a:cubicBezTo>
                      <a:pt x="19" y="3"/>
                      <a:pt x="17" y="3"/>
                      <a:pt x="15" y="4"/>
                    </a:cubicBezTo>
                    <a:lnTo>
                      <a:pt x="15" y="2"/>
                    </a:lnTo>
                    <a:close/>
                    <a:moveTo>
                      <a:pt x="20" y="1"/>
                    </a:moveTo>
                    <a:cubicBezTo>
                      <a:pt x="29" y="0"/>
                      <a:pt x="39" y="3"/>
                      <a:pt x="45" y="7"/>
                    </a:cubicBezTo>
                    <a:lnTo>
                      <a:pt x="44" y="9"/>
                    </a:lnTo>
                    <a:cubicBezTo>
                      <a:pt x="38" y="5"/>
                      <a:pt x="29" y="2"/>
                      <a:pt x="20" y="3"/>
                    </a:cubicBezTo>
                    <a:lnTo>
                      <a:pt x="20" y="1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lnTo>
                      <a:pt x="45" y="7"/>
                    </a:lnTo>
                    <a:lnTo>
                      <a:pt x="44" y="9"/>
                    </a:lnTo>
                    <a:lnTo>
                      <a:pt x="45" y="7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cubicBezTo>
                      <a:pt x="46" y="8"/>
                      <a:pt x="47" y="8"/>
                      <a:pt x="47" y="9"/>
                    </a:cubicBezTo>
                    <a:lnTo>
                      <a:pt x="46" y="10"/>
                    </a:lnTo>
                    <a:cubicBezTo>
                      <a:pt x="45" y="9"/>
                      <a:pt x="45" y="9"/>
                      <a:pt x="44" y="9"/>
                    </a:cubicBezTo>
                    <a:lnTo>
                      <a:pt x="45" y="7"/>
                    </a:lnTo>
                    <a:close/>
                    <a:moveTo>
                      <a:pt x="47" y="9"/>
                    </a:moveTo>
                    <a:cubicBezTo>
                      <a:pt x="48" y="9"/>
                      <a:pt x="48" y="10"/>
                      <a:pt x="49" y="10"/>
                    </a:cubicBezTo>
                    <a:lnTo>
                      <a:pt x="47" y="11"/>
                    </a:lnTo>
                    <a:cubicBezTo>
                      <a:pt x="47" y="11"/>
                      <a:pt x="46" y="10"/>
                      <a:pt x="46" y="10"/>
                    </a:cubicBezTo>
                    <a:lnTo>
                      <a:pt x="47" y="9"/>
                    </a:lnTo>
                    <a:close/>
                    <a:moveTo>
                      <a:pt x="49" y="10"/>
                    </a:moveTo>
                    <a:cubicBezTo>
                      <a:pt x="52" y="13"/>
                      <a:pt x="53" y="18"/>
                      <a:pt x="50" y="22"/>
                    </a:cubicBezTo>
                    <a:lnTo>
                      <a:pt x="49" y="21"/>
                    </a:lnTo>
                    <a:cubicBezTo>
                      <a:pt x="51" y="17"/>
                      <a:pt x="49" y="14"/>
                      <a:pt x="47" y="11"/>
                    </a:cubicBezTo>
                    <a:lnTo>
                      <a:pt x="49" y="10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237"/>
              <p:cNvSpPr/>
              <p:nvPr/>
            </p:nvSpPr>
            <p:spPr>
              <a:xfrm>
                <a:off x="1814" y="3559"/>
                <a:ext cx="26" cy="21"/>
              </a:xfrm>
              <a:custGeom>
                <a:rect b="b" l="l" r="r" t="t"/>
                <a:pathLst>
                  <a:path extrusionOk="0" h="13" w="19">
                    <a:moveTo>
                      <a:pt x="1" y="3"/>
                    </a:moveTo>
                    <a:cubicBezTo>
                      <a:pt x="3" y="4"/>
                      <a:pt x="6" y="4"/>
                      <a:pt x="8" y="4"/>
                    </a:cubicBezTo>
                    <a:lnTo>
                      <a:pt x="9" y="5"/>
                    </a:lnTo>
                    <a:cubicBezTo>
                      <a:pt x="6" y="6"/>
                      <a:pt x="3" y="5"/>
                      <a:pt x="0" y="5"/>
                    </a:cubicBezTo>
                    <a:lnTo>
                      <a:pt x="1" y="3"/>
                    </a:lnTo>
                    <a:close/>
                    <a:moveTo>
                      <a:pt x="8" y="4"/>
                    </a:moveTo>
                    <a:cubicBezTo>
                      <a:pt x="11" y="3"/>
                      <a:pt x="13" y="3"/>
                      <a:pt x="15" y="1"/>
                    </a:cubicBezTo>
                    <a:lnTo>
                      <a:pt x="16" y="2"/>
                    </a:lnTo>
                    <a:cubicBezTo>
                      <a:pt x="14" y="4"/>
                      <a:pt x="11" y="5"/>
                      <a:pt x="9" y="5"/>
                    </a:cubicBezTo>
                    <a:lnTo>
                      <a:pt x="8" y="4"/>
                    </a:lnTo>
                    <a:close/>
                    <a:moveTo>
                      <a:pt x="15" y="1"/>
                    </a:moveTo>
                    <a:lnTo>
                      <a:pt x="19" y="0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lnTo>
                      <a:pt x="16" y="2"/>
                    </a:lnTo>
                    <a:lnTo>
                      <a:pt x="15" y="1"/>
                    </a:lnTo>
                    <a:lnTo>
                      <a:pt x="16" y="2"/>
                    </a:lnTo>
                    <a:close/>
                    <a:moveTo>
                      <a:pt x="15" y="1"/>
                    </a:moveTo>
                    <a:lnTo>
                      <a:pt x="15" y="1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cubicBezTo>
                      <a:pt x="15" y="3"/>
                      <a:pt x="14" y="3"/>
                      <a:pt x="13" y="3"/>
                    </a:cubicBezTo>
                    <a:lnTo>
                      <a:pt x="12" y="2"/>
                    </a:lnTo>
                    <a:cubicBezTo>
                      <a:pt x="13" y="1"/>
                      <a:pt x="14" y="1"/>
                      <a:pt x="15" y="1"/>
                    </a:cubicBezTo>
                    <a:lnTo>
                      <a:pt x="16" y="2"/>
                    </a:lnTo>
                    <a:close/>
                    <a:moveTo>
                      <a:pt x="13" y="3"/>
                    </a:moveTo>
                    <a:cubicBezTo>
                      <a:pt x="13" y="4"/>
                      <a:pt x="12" y="4"/>
                      <a:pt x="11" y="4"/>
                    </a:cubicBezTo>
                    <a:lnTo>
                      <a:pt x="10" y="3"/>
                    </a:lnTo>
                    <a:cubicBezTo>
                      <a:pt x="11" y="2"/>
                      <a:pt x="11" y="2"/>
                      <a:pt x="12" y="2"/>
                    </a:cubicBezTo>
                    <a:lnTo>
                      <a:pt x="13" y="3"/>
                    </a:lnTo>
                    <a:close/>
                    <a:moveTo>
                      <a:pt x="11" y="4"/>
                    </a:moveTo>
                    <a:cubicBezTo>
                      <a:pt x="8" y="6"/>
                      <a:pt x="7" y="9"/>
                      <a:pt x="8" y="13"/>
                    </a:cubicBezTo>
                    <a:lnTo>
                      <a:pt x="6" y="13"/>
                    </a:lnTo>
                    <a:cubicBezTo>
                      <a:pt x="5" y="9"/>
                      <a:pt x="6" y="5"/>
                      <a:pt x="10" y="3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237"/>
              <p:cNvSpPr/>
              <p:nvPr/>
            </p:nvSpPr>
            <p:spPr>
              <a:xfrm>
                <a:off x="1668" y="3557"/>
                <a:ext cx="17" cy="28"/>
              </a:xfrm>
              <a:custGeom>
                <a:rect b="b" l="l" r="r" t="t"/>
                <a:pathLst>
                  <a:path extrusionOk="0" h="17" w="13">
                    <a:moveTo>
                      <a:pt x="2" y="1"/>
                    </a:moveTo>
                    <a:cubicBezTo>
                      <a:pt x="0" y="4"/>
                      <a:pt x="0" y="8"/>
                      <a:pt x="3" y="11"/>
                    </a:cubicBezTo>
                    <a:cubicBezTo>
                      <a:pt x="6" y="13"/>
                      <a:pt x="9" y="15"/>
                      <a:pt x="13" y="14"/>
                    </a:cubicBezTo>
                    <a:cubicBezTo>
                      <a:pt x="12" y="13"/>
                      <a:pt x="12" y="17"/>
                      <a:pt x="5" y="1"/>
                    </a:cubicBezTo>
                    <a:cubicBezTo>
                      <a:pt x="4" y="0"/>
                      <a:pt x="4" y="2"/>
                      <a:pt x="2" y="1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237"/>
              <p:cNvSpPr/>
              <p:nvPr/>
            </p:nvSpPr>
            <p:spPr>
              <a:xfrm>
                <a:off x="1638" y="3487"/>
                <a:ext cx="36" cy="28"/>
              </a:xfrm>
              <a:custGeom>
                <a:rect b="b" l="l" r="r" t="t"/>
                <a:pathLst>
                  <a:path extrusionOk="0" h="17" w="27">
                    <a:moveTo>
                      <a:pt x="8" y="0"/>
                    </a:moveTo>
                    <a:cubicBezTo>
                      <a:pt x="0" y="2"/>
                      <a:pt x="1" y="8"/>
                      <a:pt x="3" y="13"/>
                    </a:cubicBezTo>
                    <a:cubicBezTo>
                      <a:pt x="3" y="15"/>
                      <a:pt x="4" y="16"/>
                      <a:pt x="6" y="17"/>
                    </a:cubicBezTo>
                    <a:cubicBezTo>
                      <a:pt x="7" y="13"/>
                      <a:pt x="10" y="15"/>
                      <a:pt x="13" y="11"/>
                    </a:cubicBezTo>
                    <a:cubicBezTo>
                      <a:pt x="14" y="9"/>
                      <a:pt x="12" y="4"/>
                      <a:pt x="13" y="3"/>
                    </a:cubicBezTo>
                    <a:cubicBezTo>
                      <a:pt x="17" y="2"/>
                      <a:pt x="22" y="4"/>
                      <a:pt x="27" y="2"/>
                    </a:cubicBezTo>
                    <a:cubicBezTo>
                      <a:pt x="24" y="3"/>
                      <a:pt x="22" y="1"/>
                      <a:pt x="19" y="1"/>
                    </a:cubicBezTo>
                    <a:cubicBezTo>
                      <a:pt x="16" y="0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237"/>
              <p:cNvSpPr/>
              <p:nvPr/>
            </p:nvSpPr>
            <p:spPr>
              <a:xfrm>
                <a:off x="1721" y="3439"/>
                <a:ext cx="83" cy="39"/>
              </a:xfrm>
              <a:custGeom>
                <a:rect b="b" l="l" r="r" t="t"/>
                <a:pathLst>
                  <a:path extrusionOk="0" h="23" w="61">
                    <a:moveTo>
                      <a:pt x="31" y="2"/>
                    </a:moveTo>
                    <a:cubicBezTo>
                      <a:pt x="26" y="9"/>
                      <a:pt x="20" y="14"/>
                      <a:pt x="12" y="18"/>
                    </a:cubicBezTo>
                    <a:cubicBezTo>
                      <a:pt x="61" y="16"/>
                      <a:pt x="0" y="23"/>
                      <a:pt x="35" y="4"/>
                    </a:cubicBezTo>
                    <a:cubicBezTo>
                      <a:pt x="37" y="4"/>
                      <a:pt x="39" y="3"/>
                      <a:pt x="40" y="3"/>
                    </a:cubicBezTo>
                    <a:cubicBezTo>
                      <a:pt x="40" y="3"/>
                      <a:pt x="41" y="1"/>
                      <a:pt x="39" y="1"/>
                    </a:cubicBezTo>
                    <a:cubicBezTo>
                      <a:pt x="36" y="1"/>
                      <a:pt x="33" y="0"/>
                      <a:pt x="31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237"/>
              <p:cNvSpPr/>
              <p:nvPr/>
            </p:nvSpPr>
            <p:spPr>
              <a:xfrm>
                <a:off x="1674" y="3431"/>
                <a:ext cx="36" cy="35"/>
              </a:xfrm>
              <a:custGeom>
                <a:rect b="b" l="l" r="r" t="t"/>
                <a:pathLst>
                  <a:path extrusionOk="0" h="21" w="27">
                    <a:moveTo>
                      <a:pt x="27" y="3"/>
                    </a:moveTo>
                    <a:cubicBezTo>
                      <a:pt x="17" y="3"/>
                      <a:pt x="0" y="21"/>
                      <a:pt x="4" y="11"/>
                    </a:cubicBezTo>
                    <a:cubicBezTo>
                      <a:pt x="7" y="10"/>
                      <a:pt x="7" y="8"/>
                      <a:pt x="14" y="4"/>
                    </a:cubicBezTo>
                    <a:cubicBezTo>
                      <a:pt x="21" y="0"/>
                      <a:pt x="23" y="1"/>
                      <a:pt x="26" y="1"/>
                    </a:cubicBezTo>
                    <a:cubicBezTo>
                      <a:pt x="23" y="1"/>
                      <a:pt x="25" y="3"/>
                      <a:pt x="2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237"/>
              <p:cNvSpPr/>
              <p:nvPr/>
            </p:nvSpPr>
            <p:spPr>
              <a:xfrm>
                <a:off x="1734" y="3490"/>
                <a:ext cx="27" cy="23"/>
              </a:xfrm>
              <a:custGeom>
                <a:rect b="b" l="l" r="r" t="t"/>
                <a:pathLst>
                  <a:path extrusionOk="0" h="14" w="20">
                    <a:moveTo>
                      <a:pt x="13" y="4"/>
                    </a:moveTo>
                    <a:cubicBezTo>
                      <a:pt x="8" y="8"/>
                      <a:pt x="5" y="8"/>
                      <a:pt x="2" y="11"/>
                    </a:cubicBezTo>
                    <a:cubicBezTo>
                      <a:pt x="2" y="12"/>
                      <a:pt x="0" y="13"/>
                      <a:pt x="0" y="14"/>
                    </a:cubicBezTo>
                    <a:cubicBezTo>
                      <a:pt x="9" y="12"/>
                      <a:pt x="14" y="5"/>
                      <a:pt x="20" y="0"/>
                    </a:cubicBezTo>
                    <a:cubicBezTo>
                      <a:pt x="18" y="1"/>
                      <a:pt x="16" y="3"/>
                      <a:pt x="13" y="4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237"/>
              <p:cNvSpPr/>
              <p:nvPr/>
            </p:nvSpPr>
            <p:spPr>
              <a:xfrm>
                <a:off x="1652" y="3624"/>
                <a:ext cx="22" cy="78"/>
              </a:xfrm>
              <a:custGeom>
                <a:rect b="b" l="l" r="r" t="t"/>
                <a:pathLst>
                  <a:path extrusionOk="0" h="45" w="17">
                    <a:moveTo>
                      <a:pt x="11" y="1"/>
                    </a:moveTo>
                    <a:cubicBezTo>
                      <a:pt x="0" y="11"/>
                      <a:pt x="6" y="29"/>
                      <a:pt x="4" y="26"/>
                    </a:cubicBezTo>
                    <a:cubicBezTo>
                      <a:pt x="6" y="28"/>
                      <a:pt x="8" y="29"/>
                      <a:pt x="11" y="31"/>
                    </a:cubicBezTo>
                    <a:cubicBezTo>
                      <a:pt x="16" y="45"/>
                      <a:pt x="7" y="18"/>
                      <a:pt x="7" y="17"/>
                    </a:cubicBezTo>
                    <a:cubicBezTo>
                      <a:pt x="10" y="11"/>
                      <a:pt x="11" y="5"/>
                      <a:pt x="17" y="0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237"/>
              <p:cNvSpPr/>
              <p:nvPr/>
            </p:nvSpPr>
            <p:spPr>
              <a:xfrm>
                <a:off x="1770" y="3594"/>
                <a:ext cx="29" cy="25"/>
              </a:xfrm>
              <a:custGeom>
                <a:rect b="b" l="l" r="r" t="t"/>
                <a:pathLst>
                  <a:path extrusionOk="0" h="15" w="22">
                    <a:moveTo>
                      <a:pt x="0" y="3"/>
                    </a:moveTo>
                    <a:cubicBezTo>
                      <a:pt x="8" y="3"/>
                      <a:pt x="22" y="15"/>
                      <a:pt x="20" y="11"/>
                    </a:cubicBezTo>
                    <a:cubicBezTo>
                      <a:pt x="21" y="9"/>
                      <a:pt x="20" y="7"/>
                      <a:pt x="19" y="5"/>
                    </a:cubicBezTo>
                    <a:cubicBezTo>
                      <a:pt x="15" y="0"/>
                      <a:pt x="6" y="0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237"/>
              <p:cNvSpPr/>
              <p:nvPr/>
            </p:nvSpPr>
            <p:spPr>
              <a:xfrm>
                <a:off x="1760" y="3562"/>
                <a:ext cx="33" cy="12"/>
              </a:xfrm>
              <a:custGeom>
                <a:rect b="b" l="l" r="r" t="t"/>
                <a:pathLst>
                  <a:path extrusionOk="0" h="8" w="25">
                    <a:moveTo>
                      <a:pt x="15" y="0"/>
                    </a:moveTo>
                    <a:cubicBezTo>
                      <a:pt x="13" y="1"/>
                      <a:pt x="11" y="1"/>
                      <a:pt x="10" y="1"/>
                    </a:cubicBezTo>
                    <a:cubicBezTo>
                      <a:pt x="6" y="2"/>
                      <a:pt x="2" y="4"/>
                      <a:pt x="0" y="8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10" y="4"/>
                      <a:pt x="17" y="2"/>
                      <a:pt x="25" y="2"/>
                    </a:cubicBezTo>
                    <a:cubicBezTo>
                      <a:pt x="22" y="1"/>
                      <a:pt x="18" y="2"/>
                      <a:pt x="15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237"/>
              <p:cNvSpPr/>
              <p:nvPr/>
            </p:nvSpPr>
            <p:spPr>
              <a:xfrm>
                <a:off x="1764" y="3531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6" y="2"/>
                    </a:moveTo>
                    <a:cubicBezTo>
                      <a:pt x="4" y="3"/>
                      <a:pt x="0" y="6"/>
                      <a:pt x="3" y="9"/>
                    </a:cubicBezTo>
                    <a:cubicBezTo>
                      <a:pt x="5" y="10"/>
                      <a:pt x="10" y="9"/>
                      <a:pt x="12" y="9"/>
                    </a:cubicBezTo>
                    <a:cubicBezTo>
                      <a:pt x="10" y="7"/>
                      <a:pt x="8" y="3"/>
                      <a:pt x="8" y="0"/>
                    </a:cubicBezTo>
                    <a:cubicBezTo>
                      <a:pt x="8" y="1"/>
                      <a:pt x="7" y="1"/>
                      <a:pt x="6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237"/>
              <p:cNvSpPr/>
              <p:nvPr/>
            </p:nvSpPr>
            <p:spPr>
              <a:xfrm>
                <a:off x="1805" y="3644"/>
                <a:ext cx="31" cy="42"/>
              </a:xfrm>
              <a:custGeom>
                <a:rect b="b" l="l" r="r" t="t"/>
                <a:pathLst>
                  <a:path extrusionOk="0" h="25" w="23">
                    <a:moveTo>
                      <a:pt x="17" y="3"/>
                    </a:moveTo>
                    <a:cubicBezTo>
                      <a:pt x="13" y="17"/>
                      <a:pt x="23" y="0"/>
                      <a:pt x="11" y="13"/>
                    </a:cubicBezTo>
                    <a:cubicBezTo>
                      <a:pt x="8" y="17"/>
                      <a:pt x="3" y="20"/>
                      <a:pt x="0" y="25"/>
                    </a:cubicBezTo>
                    <a:cubicBezTo>
                      <a:pt x="3" y="25"/>
                      <a:pt x="4" y="24"/>
                      <a:pt x="5" y="23"/>
                    </a:cubicBezTo>
                    <a:cubicBezTo>
                      <a:pt x="10" y="17"/>
                      <a:pt x="20" y="11"/>
                      <a:pt x="1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237"/>
              <p:cNvSpPr/>
              <p:nvPr/>
            </p:nvSpPr>
            <p:spPr>
              <a:xfrm>
                <a:off x="1741" y="3624"/>
                <a:ext cx="78" cy="79"/>
              </a:xfrm>
              <a:custGeom>
                <a:rect b="b" l="l" r="r" t="t"/>
                <a:pathLst>
                  <a:path extrusionOk="0" h="46" w="57">
                    <a:moveTo>
                      <a:pt x="32" y="9"/>
                    </a:moveTo>
                    <a:cubicBezTo>
                      <a:pt x="3" y="46"/>
                      <a:pt x="57" y="0"/>
                      <a:pt x="21" y="21"/>
                    </a:cubicBezTo>
                    <a:cubicBezTo>
                      <a:pt x="15" y="25"/>
                      <a:pt x="7" y="27"/>
                      <a:pt x="0" y="31"/>
                    </a:cubicBezTo>
                    <a:cubicBezTo>
                      <a:pt x="7" y="33"/>
                      <a:pt x="15" y="29"/>
                      <a:pt x="20" y="26"/>
                    </a:cubicBezTo>
                    <a:cubicBezTo>
                      <a:pt x="27" y="22"/>
                      <a:pt x="33" y="16"/>
                      <a:pt x="32" y="9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237"/>
              <p:cNvSpPr/>
              <p:nvPr/>
            </p:nvSpPr>
            <p:spPr>
              <a:xfrm>
                <a:off x="1853" y="3618"/>
                <a:ext cx="15" cy="42"/>
              </a:xfrm>
              <a:custGeom>
                <a:rect b="b" l="l" r="r" t="t"/>
                <a:pathLst>
                  <a:path extrusionOk="0" h="25" w="11">
                    <a:moveTo>
                      <a:pt x="6" y="5"/>
                    </a:moveTo>
                    <a:cubicBezTo>
                      <a:pt x="8" y="24"/>
                      <a:pt x="7" y="7"/>
                      <a:pt x="0" y="25"/>
                    </a:cubicBezTo>
                    <a:cubicBezTo>
                      <a:pt x="3" y="23"/>
                      <a:pt x="7" y="22"/>
                      <a:pt x="7" y="19"/>
                    </a:cubicBezTo>
                    <a:cubicBezTo>
                      <a:pt x="8" y="13"/>
                      <a:pt x="11" y="6"/>
                      <a:pt x="6" y="0"/>
                    </a:cubicBezTo>
                    <a:cubicBezTo>
                      <a:pt x="5" y="1"/>
                      <a:pt x="4" y="2"/>
                      <a:pt x="4" y="4"/>
                    </a:cubicBezTo>
                    <a:cubicBezTo>
                      <a:pt x="5" y="4"/>
                      <a:pt x="5" y="4"/>
                      <a:pt x="6" y="5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237"/>
              <p:cNvSpPr/>
              <p:nvPr/>
            </p:nvSpPr>
            <p:spPr>
              <a:xfrm>
                <a:off x="1827" y="3588"/>
                <a:ext cx="24" cy="20"/>
              </a:xfrm>
              <a:custGeom>
                <a:rect b="b" l="l" r="r" t="t"/>
                <a:pathLst>
                  <a:path extrusionOk="0" h="12" w="18">
                    <a:moveTo>
                      <a:pt x="10" y="0"/>
                    </a:moveTo>
                    <a:cubicBezTo>
                      <a:pt x="9" y="0"/>
                      <a:pt x="0" y="6"/>
                      <a:pt x="0" y="12"/>
                    </a:cubicBezTo>
                    <a:cubicBezTo>
                      <a:pt x="4" y="10"/>
                      <a:pt x="5" y="8"/>
                      <a:pt x="9" y="6"/>
                    </a:cubicBezTo>
                    <a:cubicBezTo>
                      <a:pt x="11" y="4"/>
                      <a:pt x="17" y="5"/>
                      <a:pt x="17" y="2"/>
                    </a:cubicBezTo>
                    <a:cubicBezTo>
                      <a:pt x="18" y="0"/>
                      <a:pt x="13" y="1"/>
                      <a:pt x="10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237"/>
              <p:cNvSpPr/>
              <p:nvPr/>
            </p:nvSpPr>
            <p:spPr>
              <a:xfrm>
                <a:off x="1726" y="3188"/>
                <a:ext cx="12" cy="100"/>
              </a:xfrm>
              <a:custGeom>
                <a:rect b="b" l="l" r="r" t="t"/>
                <a:pathLst>
                  <a:path extrusionOk="0" h="58" w="10">
                    <a:moveTo>
                      <a:pt x="10" y="0"/>
                    </a:moveTo>
                    <a:cubicBezTo>
                      <a:pt x="6" y="7"/>
                      <a:pt x="0" y="16"/>
                      <a:pt x="1" y="25"/>
                    </a:cubicBezTo>
                    <a:cubicBezTo>
                      <a:pt x="1" y="24"/>
                      <a:pt x="2" y="52"/>
                      <a:pt x="4" y="58"/>
                    </a:cubicBezTo>
                    <a:cubicBezTo>
                      <a:pt x="4" y="56"/>
                      <a:pt x="7" y="37"/>
                      <a:pt x="6" y="34"/>
                    </a:cubicBezTo>
                    <a:cubicBezTo>
                      <a:pt x="6" y="22"/>
                      <a:pt x="9" y="10"/>
                      <a:pt x="10" y="0"/>
                    </a:cubicBezTo>
                    <a:cubicBezTo>
                      <a:pt x="10" y="2"/>
                      <a:pt x="7" y="6"/>
                      <a:pt x="7" y="9"/>
                    </a:cubicBezTo>
                    <a:cubicBezTo>
                      <a:pt x="7" y="9"/>
                      <a:pt x="7" y="8"/>
                      <a:pt x="7" y="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237"/>
              <p:cNvSpPr/>
              <p:nvPr/>
            </p:nvSpPr>
            <p:spPr>
              <a:xfrm>
                <a:off x="1833" y="3527"/>
                <a:ext cx="26" cy="31"/>
              </a:xfrm>
              <a:custGeom>
                <a:rect b="b" l="l" r="r" t="t"/>
                <a:pathLst>
                  <a:path extrusionOk="0" h="19" w="19">
                    <a:moveTo>
                      <a:pt x="8" y="3"/>
                    </a:moveTo>
                    <a:cubicBezTo>
                      <a:pt x="13" y="0"/>
                      <a:pt x="18" y="4"/>
                      <a:pt x="19" y="8"/>
                    </a:cubicBezTo>
                    <a:cubicBezTo>
                      <a:pt x="19" y="12"/>
                      <a:pt x="16" y="15"/>
                      <a:pt x="13" y="19"/>
                    </a:cubicBezTo>
                    <a:cubicBezTo>
                      <a:pt x="13" y="18"/>
                      <a:pt x="12" y="17"/>
                      <a:pt x="12" y="16"/>
                    </a:cubicBezTo>
                    <a:cubicBezTo>
                      <a:pt x="11" y="14"/>
                      <a:pt x="15" y="11"/>
                      <a:pt x="13" y="9"/>
                    </a:cubicBezTo>
                    <a:cubicBezTo>
                      <a:pt x="12" y="7"/>
                      <a:pt x="4" y="8"/>
                      <a:pt x="2" y="5"/>
                    </a:cubicBezTo>
                    <a:cubicBezTo>
                      <a:pt x="0" y="4"/>
                      <a:pt x="6" y="4"/>
                      <a:pt x="8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237"/>
              <p:cNvSpPr/>
              <p:nvPr/>
            </p:nvSpPr>
            <p:spPr>
              <a:xfrm>
                <a:off x="879" y="3717"/>
                <a:ext cx="51" cy="65"/>
              </a:xfrm>
              <a:custGeom>
                <a:rect b="b" l="l" r="r" t="t"/>
                <a:pathLst>
                  <a:path extrusionOk="0" h="38" w="38">
                    <a:moveTo>
                      <a:pt x="26" y="34"/>
                    </a:moveTo>
                    <a:cubicBezTo>
                      <a:pt x="34" y="29"/>
                      <a:pt x="38" y="22"/>
                      <a:pt x="36" y="18"/>
                    </a:cubicBezTo>
                    <a:cubicBezTo>
                      <a:pt x="33" y="12"/>
                      <a:pt x="38" y="3"/>
                      <a:pt x="29" y="1"/>
                    </a:cubicBezTo>
                    <a:cubicBezTo>
                      <a:pt x="22" y="1"/>
                      <a:pt x="10" y="0"/>
                      <a:pt x="8" y="6"/>
                    </a:cubicBezTo>
                    <a:cubicBezTo>
                      <a:pt x="5" y="14"/>
                      <a:pt x="0" y="23"/>
                      <a:pt x="6" y="30"/>
                    </a:cubicBezTo>
                    <a:cubicBezTo>
                      <a:pt x="9" y="35"/>
                      <a:pt x="20" y="38"/>
                      <a:pt x="26" y="34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237"/>
              <p:cNvSpPr/>
              <p:nvPr/>
            </p:nvSpPr>
            <p:spPr>
              <a:xfrm>
                <a:off x="1044" y="3728"/>
                <a:ext cx="50" cy="63"/>
              </a:xfrm>
              <a:custGeom>
                <a:rect b="b" l="l" r="r" t="t"/>
                <a:pathLst>
                  <a:path extrusionOk="0" h="37" w="37">
                    <a:moveTo>
                      <a:pt x="37" y="25"/>
                    </a:moveTo>
                    <a:cubicBezTo>
                      <a:pt x="35" y="19"/>
                      <a:pt x="33" y="10"/>
                      <a:pt x="28" y="5"/>
                    </a:cubicBezTo>
                    <a:cubicBezTo>
                      <a:pt x="22" y="0"/>
                      <a:pt x="10" y="4"/>
                      <a:pt x="8" y="9"/>
                    </a:cubicBezTo>
                    <a:cubicBezTo>
                      <a:pt x="5" y="15"/>
                      <a:pt x="0" y="22"/>
                      <a:pt x="2" y="29"/>
                    </a:cubicBezTo>
                    <a:cubicBezTo>
                      <a:pt x="3" y="33"/>
                      <a:pt x="9" y="37"/>
                      <a:pt x="13" y="34"/>
                    </a:cubicBezTo>
                    <a:cubicBezTo>
                      <a:pt x="19" y="29"/>
                      <a:pt x="25" y="31"/>
                      <a:pt x="32" y="30"/>
                    </a:cubicBezTo>
                    <a:cubicBezTo>
                      <a:pt x="35" y="29"/>
                      <a:pt x="36" y="27"/>
                      <a:pt x="37" y="25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237"/>
              <p:cNvSpPr/>
              <p:nvPr/>
            </p:nvSpPr>
            <p:spPr>
              <a:xfrm>
                <a:off x="1140" y="3671"/>
                <a:ext cx="43" cy="84"/>
              </a:xfrm>
              <a:custGeom>
                <a:rect b="b" l="l" r="r" t="t"/>
                <a:pathLst>
                  <a:path extrusionOk="0" h="49" w="32">
                    <a:moveTo>
                      <a:pt x="26" y="40"/>
                    </a:moveTo>
                    <a:cubicBezTo>
                      <a:pt x="26" y="28"/>
                      <a:pt x="32" y="18"/>
                      <a:pt x="26" y="7"/>
                    </a:cubicBezTo>
                    <a:cubicBezTo>
                      <a:pt x="23" y="1"/>
                      <a:pt x="14" y="1"/>
                      <a:pt x="7" y="0"/>
                    </a:cubicBezTo>
                    <a:cubicBezTo>
                      <a:pt x="1" y="0"/>
                      <a:pt x="1" y="6"/>
                      <a:pt x="1" y="8"/>
                    </a:cubicBezTo>
                    <a:cubicBezTo>
                      <a:pt x="0" y="17"/>
                      <a:pt x="5" y="26"/>
                      <a:pt x="2" y="35"/>
                    </a:cubicBezTo>
                    <a:cubicBezTo>
                      <a:pt x="0" y="43"/>
                      <a:pt x="8" y="48"/>
                      <a:pt x="16" y="49"/>
                    </a:cubicBezTo>
                    <a:cubicBezTo>
                      <a:pt x="21" y="49"/>
                      <a:pt x="26" y="43"/>
                      <a:pt x="26" y="4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237"/>
              <p:cNvSpPr/>
              <p:nvPr/>
            </p:nvSpPr>
            <p:spPr>
              <a:xfrm>
                <a:off x="1085" y="3699"/>
                <a:ext cx="47" cy="55"/>
              </a:xfrm>
              <a:custGeom>
                <a:rect b="b" l="l" r="r" t="t"/>
                <a:pathLst>
                  <a:path extrusionOk="0" h="32" w="35">
                    <a:moveTo>
                      <a:pt x="31" y="26"/>
                    </a:moveTo>
                    <a:cubicBezTo>
                      <a:pt x="32" y="20"/>
                      <a:pt x="35" y="12"/>
                      <a:pt x="29" y="9"/>
                    </a:cubicBezTo>
                    <a:cubicBezTo>
                      <a:pt x="23" y="6"/>
                      <a:pt x="18" y="0"/>
                      <a:pt x="14" y="1"/>
                    </a:cubicBezTo>
                    <a:cubicBezTo>
                      <a:pt x="0" y="4"/>
                      <a:pt x="6" y="21"/>
                      <a:pt x="13" y="28"/>
                    </a:cubicBezTo>
                    <a:cubicBezTo>
                      <a:pt x="17" y="32"/>
                      <a:pt x="25" y="29"/>
                      <a:pt x="30" y="28"/>
                    </a:cubicBezTo>
                    <a:cubicBezTo>
                      <a:pt x="33" y="28"/>
                      <a:pt x="34" y="24"/>
                      <a:pt x="31" y="23"/>
                    </a:cubicBezTo>
                    <a:lnTo>
                      <a:pt x="31" y="26"/>
                    </a:ln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237"/>
              <p:cNvSpPr/>
              <p:nvPr/>
            </p:nvSpPr>
            <p:spPr>
              <a:xfrm>
                <a:off x="939" y="3706"/>
                <a:ext cx="47" cy="53"/>
              </a:xfrm>
              <a:custGeom>
                <a:rect b="b" l="l" r="r" t="t"/>
                <a:pathLst>
                  <a:path extrusionOk="0" h="31" w="35">
                    <a:moveTo>
                      <a:pt x="34" y="16"/>
                    </a:moveTo>
                    <a:cubicBezTo>
                      <a:pt x="30" y="11"/>
                      <a:pt x="20" y="10"/>
                      <a:pt x="18" y="2"/>
                    </a:cubicBezTo>
                    <a:cubicBezTo>
                      <a:pt x="16" y="3"/>
                      <a:pt x="15" y="0"/>
                      <a:pt x="13" y="2"/>
                    </a:cubicBezTo>
                    <a:cubicBezTo>
                      <a:pt x="7" y="8"/>
                      <a:pt x="1" y="14"/>
                      <a:pt x="1" y="20"/>
                    </a:cubicBezTo>
                    <a:cubicBezTo>
                      <a:pt x="0" y="26"/>
                      <a:pt x="11" y="31"/>
                      <a:pt x="17" y="27"/>
                    </a:cubicBezTo>
                    <a:cubicBezTo>
                      <a:pt x="22" y="24"/>
                      <a:pt x="29" y="24"/>
                      <a:pt x="34" y="20"/>
                    </a:cubicBezTo>
                    <a:cubicBezTo>
                      <a:pt x="35" y="19"/>
                      <a:pt x="34" y="17"/>
                      <a:pt x="34" y="15"/>
                    </a:cubicBezTo>
                    <a:cubicBezTo>
                      <a:pt x="31" y="14"/>
                      <a:pt x="34" y="16"/>
                      <a:pt x="34" y="1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237"/>
              <p:cNvSpPr/>
              <p:nvPr/>
            </p:nvSpPr>
            <p:spPr>
              <a:xfrm>
                <a:off x="939" y="3706"/>
                <a:ext cx="48" cy="49"/>
              </a:xfrm>
              <a:custGeom>
                <a:rect b="b" l="l" r="r" t="t"/>
                <a:pathLst>
                  <a:path extrusionOk="0" h="29" w="36">
                    <a:moveTo>
                      <a:pt x="33" y="17"/>
                    </a:moveTo>
                    <a:cubicBezTo>
                      <a:pt x="32" y="15"/>
                      <a:pt x="29" y="13"/>
                      <a:pt x="27" y="12"/>
                    </a:cubicBezTo>
                    <a:lnTo>
                      <a:pt x="27" y="11"/>
                    </a:lnTo>
                    <a:cubicBezTo>
                      <a:pt x="30" y="12"/>
                      <a:pt x="33" y="14"/>
                      <a:pt x="34" y="16"/>
                    </a:cubicBezTo>
                    <a:lnTo>
                      <a:pt x="33" y="17"/>
                    </a:lnTo>
                    <a:close/>
                    <a:moveTo>
                      <a:pt x="27" y="12"/>
                    </a:moveTo>
                    <a:cubicBezTo>
                      <a:pt x="23" y="9"/>
                      <a:pt x="19" y="7"/>
                      <a:pt x="17" y="2"/>
                    </a:cubicBezTo>
                    <a:lnTo>
                      <a:pt x="19" y="2"/>
                    </a:lnTo>
                    <a:cubicBezTo>
                      <a:pt x="20" y="6"/>
                      <a:pt x="24" y="8"/>
                      <a:pt x="27" y="11"/>
                    </a:cubicBezTo>
                    <a:lnTo>
                      <a:pt x="27" y="12"/>
                    </a:lnTo>
                    <a:close/>
                    <a:moveTo>
                      <a:pt x="18" y="2"/>
                    </a:moveTo>
                    <a:lnTo>
                      <a:pt x="19" y="1"/>
                    </a:lnTo>
                    <a:lnTo>
                      <a:pt x="19" y="2"/>
                    </a:lnTo>
                    <a:lnTo>
                      <a:pt x="18" y="2"/>
                    </a:lnTo>
                    <a:close/>
                    <a:moveTo>
                      <a:pt x="19" y="3"/>
                    </a:moveTo>
                    <a:cubicBezTo>
                      <a:pt x="17" y="3"/>
                      <a:pt x="16" y="3"/>
                      <a:pt x="15" y="2"/>
                    </a:cubicBezTo>
                    <a:lnTo>
                      <a:pt x="16" y="1"/>
                    </a:lnTo>
                    <a:cubicBezTo>
                      <a:pt x="17" y="2"/>
                      <a:pt x="17" y="2"/>
                      <a:pt x="18" y="2"/>
                    </a:cubicBezTo>
                    <a:lnTo>
                      <a:pt x="19" y="3"/>
                    </a:lnTo>
                    <a:close/>
                    <a:moveTo>
                      <a:pt x="16" y="1"/>
                    </a:moveTo>
                    <a:lnTo>
                      <a:pt x="16" y="1"/>
                    </a:lnTo>
                    <a:lnTo>
                      <a:pt x="16" y="2"/>
                    </a:lnTo>
                    <a:lnTo>
                      <a:pt x="16" y="1"/>
                    </a:lnTo>
                    <a:close/>
                    <a:moveTo>
                      <a:pt x="15" y="2"/>
                    </a:moveTo>
                    <a:cubicBezTo>
                      <a:pt x="15" y="2"/>
                      <a:pt x="14" y="2"/>
                      <a:pt x="13" y="2"/>
                    </a:cubicBezTo>
                    <a:lnTo>
                      <a:pt x="12" y="2"/>
                    </a:lnTo>
                    <a:cubicBezTo>
                      <a:pt x="13" y="0"/>
                      <a:pt x="15" y="1"/>
                      <a:pt x="16" y="1"/>
                    </a:cubicBezTo>
                    <a:lnTo>
                      <a:pt x="15" y="2"/>
                    </a:lnTo>
                    <a:close/>
                    <a:moveTo>
                      <a:pt x="13" y="2"/>
                    </a:moveTo>
                    <a:lnTo>
                      <a:pt x="13" y="2"/>
                    </a:lnTo>
                    <a:close/>
                    <a:moveTo>
                      <a:pt x="13" y="2"/>
                    </a:moveTo>
                    <a:cubicBezTo>
                      <a:pt x="13" y="3"/>
                      <a:pt x="12" y="4"/>
                      <a:pt x="12" y="4"/>
                    </a:cubicBezTo>
                    <a:lnTo>
                      <a:pt x="10" y="3"/>
                    </a:lnTo>
                    <a:cubicBezTo>
                      <a:pt x="11" y="3"/>
                      <a:pt x="11" y="2"/>
                      <a:pt x="12" y="2"/>
                    </a:cubicBezTo>
                    <a:lnTo>
                      <a:pt x="13" y="2"/>
                    </a:lnTo>
                    <a:close/>
                    <a:moveTo>
                      <a:pt x="12" y="4"/>
                    </a:moveTo>
                    <a:cubicBezTo>
                      <a:pt x="7" y="9"/>
                      <a:pt x="2" y="15"/>
                      <a:pt x="1" y="20"/>
                    </a:cubicBezTo>
                    <a:lnTo>
                      <a:pt x="0" y="20"/>
                    </a:lnTo>
                    <a:cubicBezTo>
                      <a:pt x="1" y="14"/>
                      <a:pt x="6" y="9"/>
                      <a:pt x="10" y="3"/>
                    </a:cubicBezTo>
                    <a:lnTo>
                      <a:pt x="12" y="4"/>
                    </a:lnTo>
                    <a:close/>
                    <a:moveTo>
                      <a:pt x="1" y="20"/>
                    </a:moveTo>
                    <a:cubicBezTo>
                      <a:pt x="1" y="22"/>
                      <a:pt x="2" y="23"/>
                      <a:pt x="3" y="24"/>
                    </a:cubicBezTo>
                    <a:lnTo>
                      <a:pt x="2" y="25"/>
                    </a:lnTo>
                    <a:cubicBezTo>
                      <a:pt x="0" y="23"/>
                      <a:pt x="0" y="22"/>
                      <a:pt x="0" y="20"/>
                    </a:cubicBezTo>
                    <a:lnTo>
                      <a:pt x="1" y="20"/>
                    </a:lnTo>
                    <a:close/>
                    <a:moveTo>
                      <a:pt x="3" y="24"/>
                    </a:moveTo>
                    <a:cubicBezTo>
                      <a:pt x="4" y="25"/>
                      <a:pt x="5" y="26"/>
                      <a:pt x="7" y="27"/>
                    </a:cubicBezTo>
                    <a:lnTo>
                      <a:pt x="6" y="28"/>
                    </a:lnTo>
                    <a:cubicBezTo>
                      <a:pt x="4" y="27"/>
                      <a:pt x="3" y="26"/>
                      <a:pt x="2" y="25"/>
                    </a:cubicBezTo>
                    <a:lnTo>
                      <a:pt x="3" y="24"/>
                    </a:lnTo>
                    <a:close/>
                    <a:moveTo>
                      <a:pt x="6" y="28"/>
                    </a:moveTo>
                    <a:lnTo>
                      <a:pt x="6" y="28"/>
                    </a:lnTo>
                    <a:lnTo>
                      <a:pt x="6" y="27"/>
                    </a:lnTo>
                    <a:lnTo>
                      <a:pt x="6" y="28"/>
                    </a:lnTo>
                    <a:close/>
                    <a:moveTo>
                      <a:pt x="7" y="27"/>
                    </a:moveTo>
                    <a:cubicBezTo>
                      <a:pt x="8" y="27"/>
                      <a:pt x="10" y="28"/>
                      <a:pt x="11" y="28"/>
                    </a:cubicBezTo>
                    <a:lnTo>
                      <a:pt x="11" y="29"/>
                    </a:lnTo>
                    <a:cubicBezTo>
                      <a:pt x="9" y="29"/>
                      <a:pt x="8" y="29"/>
                      <a:pt x="6" y="28"/>
                    </a:cubicBezTo>
                    <a:lnTo>
                      <a:pt x="7" y="27"/>
                    </a:lnTo>
                    <a:close/>
                    <a:moveTo>
                      <a:pt x="11" y="28"/>
                    </a:moveTo>
                    <a:cubicBezTo>
                      <a:pt x="13" y="28"/>
                      <a:pt x="15" y="28"/>
                      <a:pt x="17" y="27"/>
                    </a:cubicBezTo>
                    <a:lnTo>
                      <a:pt x="18" y="28"/>
                    </a:lnTo>
                    <a:cubicBezTo>
                      <a:pt x="16" y="29"/>
                      <a:pt x="14" y="29"/>
                      <a:pt x="11" y="29"/>
                    </a:cubicBezTo>
                    <a:lnTo>
                      <a:pt x="11" y="28"/>
                    </a:lnTo>
                    <a:close/>
                    <a:moveTo>
                      <a:pt x="17" y="27"/>
                    </a:moveTo>
                    <a:cubicBezTo>
                      <a:pt x="19" y="25"/>
                      <a:pt x="22" y="25"/>
                      <a:pt x="24" y="24"/>
                    </a:cubicBezTo>
                    <a:lnTo>
                      <a:pt x="25" y="25"/>
                    </a:lnTo>
                    <a:cubicBezTo>
                      <a:pt x="22" y="26"/>
                      <a:pt x="20" y="27"/>
                      <a:pt x="18" y="28"/>
                    </a:cubicBezTo>
                    <a:lnTo>
                      <a:pt x="17" y="27"/>
                    </a:lnTo>
                    <a:close/>
                    <a:moveTo>
                      <a:pt x="24" y="24"/>
                    </a:moveTo>
                    <a:cubicBezTo>
                      <a:pt x="27" y="23"/>
                      <a:pt x="31" y="21"/>
                      <a:pt x="34" y="19"/>
                    </a:cubicBezTo>
                    <a:lnTo>
                      <a:pt x="35" y="20"/>
                    </a:lnTo>
                    <a:cubicBezTo>
                      <a:pt x="32" y="22"/>
                      <a:pt x="28" y="24"/>
                      <a:pt x="25" y="25"/>
                    </a:cubicBezTo>
                    <a:lnTo>
                      <a:pt x="24" y="24"/>
                    </a:lnTo>
                    <a:close/>
                    <a:moveTo>
                      <a:pt x="34" y="19"/>
                    </a:moveTo>
                    <a:lnTo>
                      <a:pt x="34" y="19"/>
                    </a:lnTo>
                    <a:lnTo>
                      <a:pt x="34" y="20"/>
                    </a:lnTo>
                    <a:lnTo>
                      <a:pt x="34" y="19"/>
                    </a:lnTo>
                    <a:close/>
                    <a:moveTo>
                      <a:pt x="34" y="19"/>
                    </a:moveTo>
                    <a:cubicBezTo>
                      <a:pt x="34" y="19"/>
                      <a:pt x="34" y="18"/>
                      <a:pt x="33" y="17"/>
                    </a:cubicBezTo>
                    <a:lnTo>
                      <a:pt x="35" y="16"/>
                    </a:lnTo>
                    <a:cubicBezTo>
                      <a:pt x="35" y="18"/>
                      <a:pt x="36" y="19"/>
                      <a:pt x="35" y="20"/>
                    </a:cubicBezTo>
                    <a:lnTo>
                      <a:pt x="34" y="19"/>
                    </a:lnTo>
                    <a:close/>
                    <a:moveTo>
                      <a:pt x="33" y="17"/>
                    </a:move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ubicBezTo>
                      <a:pt x="34" y="16"/>
                      <a:pt x="35" y="16"/>
                      <a:pt x="35" y="16"/>
                    </a:cubicBezTo>
                    <a:lnTo>
                      <a:pt x="33" y="17"/>
                    </a:lnTo>
                    <a:close/>
                    <a:moveTo>
                      <a:pt x="34" y="15"/>
                    </a:moveTo>
                    <a:lnTo>
                      <a:pt x="34" y="15"/>
                    </a:lnTo>
                    <a:close/>
                    <a:moveTo>
                      <a:pt x="33" y="16"/>
                    </a:moveTo>
                    <a:cubicBezTo>
                      <a:pt x="33" y="16"/>
                      <a:pt x="34" y="15"/>
                      <a:pt x="33" y="15"/>
                    </a:cubicBezTo>
                    <a:lnTo>
                      <a:pt x="32" y="15"/>
                    </a:lnTo>
                    <a:cubicBezTo>
                      <a:pt x="32" y="14"/>
                      <a:pt x="33" y="14"/>
                      <a:pt x="34" y="15"/>
                    </a:cubicBezTo>
                    <a:lnTo>
                      <a:pt x="33" y="16"/>
                    </a:lnTo>
                    <a:close/>
                    <a:moveTo>
                      <a:pt x="33" y="15"/>
                    </a:moveTo>
                    <a:cubicBezTo>
                      <a:pt x="33" y="16"/>
                      <a:pt x="34" y="15"/>
                      <a:pt x="34" y="15"/>
                    </a:cubicBezTo>
                    <a:lnTo>
                      <a:pt x="33" y="16"/>
                    </a:lnTo>
                    <a:cubicBezTo>
                      <a:pt x="32" y="16"/>
                      <a:pt x="32" y="15"/>
                      <a:pt x="32" y="15"/>
                    </a:cubicBezTo>
                    <a:lnTo>
                      <a:pt x="33" y="15"/>
                    </a:lnTo>
                    <a:close/>
                    <a:moveTo>
                      <a:pt x="34" y="15"/>
                    </a:moveTo>
                    <a:cubicBezTo>
                      <a:pt x="34" y="16"/>
                      <a:pt x="34" y="16"/>
                      <a:pt x="35" y="16"/>
                    </a:cubicBezTo>
                    <a:lnTo>
                      <a:pt x="33" y="16"/>
                    </a:ln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lose/>
                    <a:moveTo>
                      <a:pt x="35" y="16"/>
                    </a:moveTo>
                    <a:lnTo>
                      <a:pt x="35" y="19"/>
                    </a:lnTo>
                    <a:lnTo>
                      <a:pt x="33" y="17"/>
                    </a:lnTo>
                    <a:lnTo>
                      <a:pt x="34" y="16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237"/>
              <p:cNvSpPr/>
              <p:nvPr/>
            </p:nvSpPr>
            <p:spPr>
              <a:xfrm>
                <a:off x="908" y="3773"/>
                <a:ext cx="30" cy="55"/>
              </a:xfrm>
              <a:custGeom>
                <a:rect b="b" l="l" r="r" t="t"/>
                <a:pathLst>
                  <a:path extrusionOk="0" h="32" w="22">
                    <a:moveTo>
                      <a:pt x="18" y="19"/>
                    </a:moveTo>
                    <a:cubicBezTo>
                      <a:pt x="17" y="14"/>
                      <a:pt x="22" y="8"/>
                      <a:pt x="21" y="4"/>
                    </a:cubicBezTo>
                    <a:cubicBezTo>
                      <a:pt x="21" y="0"/>
                      <a:pt x="12" y="0"/>
                      <a:pt x="9" y="3"/>
                    </a:cubicBezTo>
                    <a:cubicBezTo>
                      <a:pt x="0" y="10"/>
                      <a:pt x="0" y="24"/>
                      <a:pt x="11" y="31"/>
                    </a:cubicBezTo>
                    <a:cubicBezTo>
                      <a:pt x="12" y="32"/>
                      <a:pt x="16" y="30"/>
                      <a:pt x="18" y="28"/>
                    </a:cubicBezTo>
                    <a:cubicBezTo>
                      <a:pt x="19" y="25"/>
                      <a:pt x="19" y="22"/>
                      <a:pt x="18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237"/>
              <p:cNvSpPr/>
              <p:nvPr/>
            </p:nvSpPr>
            <p:spPr>
              <a:xfrm>
                <a:off x="974" y="3720"/>
                <a:ext cx="71" cy="70"/>
              </a:xfrm>
              <a:custGeom>
                <a:rect b="b" l="l" r="r" t="t"/>
                <a:pathLst>
                  <a:path extrusionOk="0" h="41" w="52">
                    <a:moveTo>
                      <a:pt x="47" y="19"/>
                    </a:moveTo>
                    <a:cubicBezTo>
                      <a:pt x="52" y="10"/>
                      <a:pt x="43" y="1"/>
                      <a:pt x="31" y="0"/>
                    </a:cubicBezTo>
                    <a:cubicBezTo>
                      <a:pt x="30" y="0"/>
                      <a:pt x="27" y="1"/>
                      <a:pt x="26" y="2"/>
                    </a:cubicBezTo>
                    <a:cubicBezTo>
                      <a:pt x="19" y="10"/>
                      <a:pt x="11" y="14"/>
                      <a:pt x="2" y="20"/>
                    </a:cubicBezTo>
                    <a:cubicBezTo>
                      <a:pt x="0" y="22"/>
                      <a:pt x="1" y="24"/>
                      <a:pt x="0" y="26"/>
                    </a:cubicBezTo>
                    <a:cubicBezTo>
                      <a:pt x="10" y="31"/>
                      <a:pt x="25" y="41"/>
                      <a:pt x="32" y="30"/>
                    </a:cubicBezTo>
                    <a:cubicBezTo>
                      <a:pt x="36" y="25"/>
                      <a:pt x="45" y="25"/>
                      <a:pt x="47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237"/>
              <p:cNvSpPr/>
              <p:nvPr/>
            </p:nvSpPr>
            <p:spPr>
              <a:xfrm>
                <a:off x="972" y="3718"/>
                <a:ext cx="69" cy="70"/>
              </a:xfrm>
              <a:custGeom>
                <a:rect b="b" l="l" r="r" t="t"/>
                <a:pathLst>
                  <a:path extrusionOk="0" h="41" w="50">
                    <a:moveTo>
                      <a:pt x="47" y="20"/>
                    </a:moveTo>
                    <a:cubicBezTo>
                      <a:pt x="48" y="19"/>
                      <a:pt x="49" y="17"/>
                      <a:pt x="49" y="16"/>
                    </a:cubicBezTo>
                    <a:lnTo>
                      <a:pt x="50" y="16"/>
                    </a:lnTo>
                    <a:cubicBezTo>
                      <a:pt x="50" y="18"/>
                      <a:pt x="50" y="19"/>
                      <a:pt x="49" y="21"/>
                    </a:cubicBezTo>
                    <a:lnTo>
                      <a:pt x="47" y="20"/>
                    </a:lnTo>
                    <a:close/>
                    <a:moveTo>
                      <a:pt x="49" y="16"/>
                    </a:moveTo>
                    <a:cubicBezTo>
                      <a:pt x="49" y="13"/>
                      <a:pt x="48" y="10"/>
                      <a:pt x="46" y="8"/>
                    </a:cubicBezTo>
                    <a:lnTo>
                      <a:pt x="47" y="8"/>
                    </a:lnTo>
                    <a:cubicBezTo>
                      <a:pt x="49" y="10"/>
                      <a:pt x="50" y="13"/>
                      <a:pt x="50" y="16"/>
                    </a:cubicBezTo>
                    <a:lnTo>
                      <a:pt x="49" y="16"/>
                    </a:lnTo>
                    <a:close/>
                    <a:moveTo>
                      <a:pt x="46" y="8"/>
                    </a:moveTo>
                    <a:cubicBezTo>
                      <a:pt x="44" y="6"/>
                      <a:pt x="42" y="4"/>
                      <a:pt x="38" y="3"/>
                    </a:cubicBezTo>
                    <a:lnTo>
                      <a:pt x="39" y="2"/>
                    </a:lnTo>
                    <a:cubicBezTo>
                      <a:pt x="42" y="3"/>
                      <a:pt x="45" y="5"/>
                      <a:pt x="47" y="8"/>
                    </a:cubicBezTo>
                    <a:lnTo>
                      <a:pt x="46" y="8"/>
                    </a:lnTo>
                    <a:close/>
                    <a:moveTo>
                      <a:pt x="38" y="3"/>
                    </a:moveTo>
                    <a:cubicBezTo>
                      <a:pt x="36" y="2"/>
                      <a:pt x="34" y="2"/>
                      <a:pt x="32" y="2"/>
                    </a:cubicBezTo>
                    <a:lnTo>
                      <a:pt x="32" y="0"/>
                    </a:lnTo>
                    <a:cubicBezTo>
                      <a:pt x="35" y="1"/>
                      <a:pt x="37" y="1"/>
                      <a:pt x="39" y="2"/>
                    </a:cubicBezTo>
                    <a:lnTo>
                      <a:pt x="38" y="3"/>
                    </a:lnTo>
                    <a:close/>
                    <a:moveTo>
                      <a:pt x="32" y="0"/>
                    </a:moveTo>
                    <a:lnTo>
                      <a:pt x="32" y="0"/>
                    </a:lnTo>
                    <a:lnTo>
                      <a:pt x="32" y="1"/>
                    </a:lnTo>
                    <a:lnTo>
                      <a:pt x="32" y="0"/>
                    </a:lnTo>
                    <a:close/>
                    <a:moveTo>
                      <a:pt x="32" y="2"/>
                    </a:moveTo>
                    <a:lnTo>
                      <a:pt x="32" y="2"/>
                    </a:lnTo>
                    <a:lnTo>
                      <a:pt x="32" y="0"/>
                    </a:ln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2" y="2"/>
                      <a:pt x="32" y="2"/>
                      <a:pt x="32" y="2"/>
                    </a:cubicBezTo>
                    <a:lnTo>
                      <a:pt x="31" y="0"/>
                    </a:lnTo>
                    <a:cubicBezTo>
                      <a:pt x="32" y="0"/>
                      <a:pt x="32" y="0"/>
                      <a:pt x="32" y="0"/>
                    </a:cubicBez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1" y="2"/>
                      <a:pt x="31" y="2"/>
                      <a:pt x="31" y="2"/>
                    </a:cubicBezTo>
                    <a:lnTo>
                      <a:pt x="30" y="1"/>
                    </a:lnTo>
                    <a:cubicBezTo>
                      <a:pt x="31" y="1"/>
                      <a:pt x="31" y="0"/>
                      <a:pt x="31" y="0"/>
                    </a:cubicBezTo>
                    <a:lnTo>
                      <a:pt x="32" y="2"/>
                    </a:lnTo>
                    <a:close/>
                    <a:moveTo>
                      <a:pt x="31" y="2"/>
                    </a:moveTo>
                    <a:cubicBezTo>
                      <a:pt x="30" y="2"/>
                      <a:pt x="28" y="3"/>
                      <a:pt x="28" y="3"/>
                    </a:cubicBezTo>
                    <a:lnTo>
                      <a:pt x="27" y="3"/>
                    </a:lnTo>
                    <a:cubicBezTo>
                      <a:pt x="27" y="2"/>
                      <a:pt x="29" y="1"/>
                      <a:pt x="30" y="1"/>
                    </a:cubicBezTo>
                    <a:lnTo>
                      <a:pt x="31" y="2"/>
                    </a:lnTo>
                    <a:close/>
                    <a:moveTo>
                      <a:pt x="28" y="3"/>
                    </a:moveTo>
                    <a:lnTo>
                      <a:pt x="28" y="3"/>
                    </a:lnTo>
                    <a:lnTo>
                      <a:pt x="27" y="3"/>
                    </a:lnTo>
                    <a:lnTo>
                      <a:pt x="28" y="3"/>
                    </a:lnTo>
                    <a:close/>
                    <a:moveTo>
                      <a:pt x="28" y="3"/>
                    </a:moveTo>
                    <a:cubicBezTo>
                      <a:pt x="21" y="10"/>
                      <a:pt x="14" y="15"/>
                      <a:pt x="6" y="20"/>
                    </a:cubicBezTo>
                    <a:lnTo>
                      <a:pt x="5" y="19"/>
                    </a:lnTo>
                    <a:cubicBezTo>
                      <a:pt x="13" y="14"/>
                      <a:pt x="20" y="10"/>
                      <a:pt x="27" y="3"/>
                    </a:cubicBezTo>
                    <a:lnTo>
                      <a:pt x="28" y="3"/>
                    </a:lnTo>
                    <a:close/>
                    <a:moveTo>
                      <a:pt x="6" y="20"/>
                    </a:moveTo>
                    <a:lnTo>
                      <a:pt x="3" y="22"/>
                    </a:lnTo>
                    <a:lnTo>
                      <a:pt x="2" y="21"/>
                    </a:lnTo>
                    <a:lnTo>
                      <a:pt x="5" y="19"/>
                    </a:lnTo>
                    <a:lnTo>
                      <a:pt x="6" y="20"/>
                    </a:lnTo>
                    <a:close/>
                    <a:moveTo>
                      <a:pt x="3" y="22"/>
                    </a:moveTo>
                    <a:lnTo>
                      <a:pt x="3" y="22"/>
                    </a:lnTo>
                    <a:lnTo>
                      <a:pt x="3" y="21"/>
                    </a:lnTo>
                    <a:lnTo>
                      <a:pt x="3" y="22"/>
                    </a:lnTo>
                    <a:close/>
                    <a:moveTo>
                      <a:pt x="3" y="22"/>
                    </a:moveTo>
                    <a:cubicBezTo>
                      <a:pt x="2" y="22"/>
                      <a:pt x="2" y="23"/>
                      <a:pt x="2" y="24"/>
                    </a:cubicBezTo>
                    <a:lnTo>
                      <a:pt x="1" y="24"/>
                    </a:lnTo>
                    <a:cubicBezTo>
                      <a:pt x="1" y="23"/>
                      <a:pt x="1" y="22"/>
                      <a:pt x="2" y="21"/>
                    </a:cubicBezTo>
                    <a:lnTo>
                      <a:pt x="3" y="22"/>
                    </a:lnTo>
                    <a:close/>
                    <a:moveTo>
                      <a:pt x="2" y="24"/>
                    </a:moveTo>
                    <a:cubicBezTo>
                      <a:pt x="2" y="26"/>
                      <a:pt x="2" y="27"/>
                      <a:pt x="1" y="28"/>
                    </a:cubicBezTo>
                    <a:lnTo>
                      <a:pt x="0" y="27"/>
                    </a:lnTo>
                    <a:cubicBezTo>
                      <a:pt x="1" y="26"/>
                      <a:pt x="1" y="25"/>
                      <a:pt x="1" y="24"/>
                    </a:cubicBezTo>
                    <a:lnTo>
                      <a:pt x="2" y="24"/>
                    </a:lnTo>
                    <a:close/>
                    <a:moveTo>
                      <a:pt x="0" y="28"/>
                    </a:moveTo>
                    <a:lnTo>
                      <a:pt x="0" y="28"/>
                    </a:lnTo>
                    <a:lnTo>
                      <a:pt x="0" y="27"/>
                    </a:lnTo>
                    <a:lnTo>
                      <a:pt x="1" y="27"/>
                    </a:lnTo>
                    <a:lnTo>
                      <a:pt x="0" y="28"/>
                    </a:lnTo>
                    <a:close/>
                    <a:moveTo>
                      <a:pt x="1" y="27"/>
                    </a:moveTo>
                    <a:cubicBezTo>
                      <a:pt x="2" y="27"/>
                      <a:pt x="3" y="28"/>
                      <a:pt x="4" y="28"/>
                    </a:cubicBezTo>
                    <a:lnTo>
                      <a:pt x="3" y="29"/>
                    </a:lnTo>
                    <a:cubicBezTo>
                      <a:pt x="2" y="29"/>
                      <a:pt x="1" y="28"/>
                      <a:pt x="0" y="28"/>
                    </a:cubicBezTo>
                    <a:lnTo>
                      <a:pt x="1" y="27"/>
                    </a:lnTo>
                    <a:close/>
                    <a:moveTo>
                      <a:pt x="4" y="28"/>
                    </a:moveTo>
                    <a:cubicBezTo>
                      <a:pt x="13" y="33"/>
                      <a:pt x="26" y="40"/>
                      <a:pt x="33" y="31"/>
                    </a:cubicBezTo>
                    <a:lnTo>
                      <a:pt x="34" y="32"/>
                    </a:lnTo>
                    <a:cubicBezTo>
                      <a:pt x="27" y="41"/>
                      <a:pt x="13" y="34"/>
                      <a:pt x="3" y="29"/>
                    </a:cubicBezTo>
                    <a:lnTo>
                      <a:pt x="4" y="28"/>
                    </a:lnTo>
                    <a:close/>
                    <a:moveTo>
                      <a:pt x="33" y="31"/>
                    </a:moveTo>
                    <a:lnTo>
                      <a:pt x="33" y="31"/>
                    </a:lnTo>
                    <a:close/>
                    <a:moveTo>
                      <a:pt x="33" y="31"/>
                    </a:moveTo>
                    <a:cubicBezTo>
                      <a:pt x="35" y="29"/>
                      <a:pt x="37" y="27"/>
                      <a:pt x="40" y="26"/>
                    </a:cubicBezTo>
                    <a:lnTo>
                      <a:pt x="41" y="27"/>
                    </a:lnTo>
                    <a:cubicBezTo>
                      <a:pt x="38" y="28"/>
                      <a:pt x="36" y="30"/>
                      <a:pt x="34" y="32"/>
                    </a:cubicBezTo>
                    <a:lnTo>
                      <a:pt x="33" y="31"/>
                    </a:lnTo>
                    <a:close/>
                    <a:moveTo>
                      <a:pt x="40" y="26"/>
                    </a:moveTo>
                    <a:cubicBezTo>
                      <a:pt x="43" y="24"/>
                      <a:pt x="46" y="23"/>
                      <a:pt x="47" y="20"/>
                    </a:cubicBezTo>
                    <a:lnTo>
                      <a:pt x="49" y="21"/>
                    </a:lnTo>
                    <a:cubicBezTo>
                      <a:pt x="47" y="24"/>
                      <a:pt x="44" y="25"/>
                      <a:pt x="41" y="27"/>
                    </a:cubicBezTo>
                    <a:lnTo>
                      <a:pt x="40" y="26"/>
                    </a:lnTo>
                    <a:close/>
                    <a:moveTo>
                      <a:pt x="47" y="20"/>
                    </a:moveTo>
                    <a:lnTo>
                      <a:pt x="47" y="20"/>
                    </a:lnTo>
                    <a:lnTo>
                      <a:pt x="48" y="20"/>
                    </a:lnTo>
                    <a:lnTo>
                      <a:pt x="47" y="20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237"/>
              <p:cNvSpPr/>
              <p:nvPr/>
            </p:nvSpPr>
            <p:spPr>
              <a:xfrm>
                <a:off x="1111" y="3751"/>
                <a:ext cx="54" cy="63"/>
              </a:xfrm>
              <a:custGeom>
                <a:rect b="b" l="l" r="r" t="t"/>
                <a:pathLst>
                  <a:path extrusionOk="0" h="37" w="40">
                    <a:moveTo>
                      <a:pt x="37" y="25"/>
                    </a:moveTo>
                    <a:cubicBezTo>
                      <a:pt x="40" y="14"/>
                      <a:pt x="30" y="0"/>
                      <a:pt x="16" y="2"/>
                    </a:cubicBezTo>
                    <a:cubicBezTo>
                      <a:pt x="10" y="3"/>
                      <a:pt x="4" y="8"/>
                      <a:pt x="3" y="12"/>
                    </a:cubicBezTo>
                    <a:cubicBezTo>
                      <a:pt x="1" y="18"/>
                      <a:pt x="0" y="26"/>
                      <a:pt x="5" y="31"/>
                    </a:cubicBezTo>
                    <a:cubicBezTo>
                      <a:pt x="12" y="37"/>
                      <a:pt x="24" y="29"/>
                      <a:pt x="34" y="28"/>
                    </a:cubicBezTo>
                    <a:cubicBezTo>
                      <a:pt x="35" y="28"/>
                      <a:pt x="37" y="26"/>
                      <a:pt x="37" y="25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237"/>
              <p:cNvSpPr/>
              <p:nvPr/>
            </p:nvSpPr>
            <p:spPr>
              <a:xfrm>
                <a:off x="1111" y="3752"/>
                <a:ext cx="52" cy="60"/>
              </a:xfrm>
              <a:custGeom>
                <a:rect b="b" l="l" r="r" t="t"/>
                <a:pathLst>
                  <a:path extrusionOk="0" h="35" w="38">
                    <a:moveTo>
                      <a:pt x="36" y="23"/>
                    </a:moveTo>
                    <a:cubicBezTo>
                      <a:pt x="37" y="21"/>
                      <a:pt x="37" y="18"/>
                      <a:pt x="36" y="16"/>
                    </a:cubicBezTo>
                    <a:lnTo>
                      <a:pt x="38" y="15"/>
                    </a:lnTo>
                    <a:cubicBezTo>
                      <a:pt x="38" y="18"/>
                      <a:pt x="38" y="21"/>
                      <a:pt x="38" y="24"/>
                    </a:cubicBezTo>
                    <a:lnTo>
                      <a:pt x="36" y="23"/>
                    </a:lnTo>
                    <a:close/>
                    <a:moveTo>
                      <a:pt x="36" y="16"/>
                    </a:moveTo>
                    <a:cubicBezTo>
                      <a:pt x="36" y="12"/>
                      <a:pt x="34" y="9"/>
                      <a:pt x="32" y="7"/>
                    </a:cubicBezTo>
                    <a:lnTo>
                      <a:pt x="33" y="6"/>
                    </a:lnTo>
                    <a:cubicBezTo>
                      <a:pt x="35" y="9"/>
                      <a:pt x="37" y="12"/>
                      <a:pt x="38" y="15"/>
                    </a:cubicBezTo>
                    <a:lnTo>
                      <a:pt x="36" y="16"/>
                    </a:lnTo>
                    <a:close/>
                    <a:moveTo>
                      <a:pt x="32" y="7"/>
                    </a:moveTo>
                    <a:cubicBezTo>
                      <a:pt x="29" y="4"/>
                      <a:pt x="26" y="3"/>
                      <a:pt x="23" y="2"/>
                    </a:cubicBezTo>
                    <a:lnTo>
                      <a:pt x="23" y="1"/>
                    </a:lnTo>
                    <a:cubicBezTo>
                      <a:pt x="27" y="1"/>
                      <a:pt x="30" y="3"/>
                      <a:pt x="33" y="6"/>
                    </a:cubicBezTo>
                    <a:lnTo>
                      <a:pt x="32" y="7"/>
                    </a:lnTo>
                    <a:close/>
                    <a:moveTo>
                      <a:pt x="23" y="2"/>
                    </a:moveTo>
                    <a:cubicBezTo>
                      <a:pt x="21" y="1"/>
                      <a:pt x="19" y="1"/>
                      <a:pt x="17" y="2"/>
                    </a:cubicBezTo>
                    <a:lnTo>
                      <a:pt x="16" y="1"/>
                    </a:lnTo>
                    <a:cubicBezTo>
                      <a:pt x="19" y="0"/>
                      <a:pt x="21" y="0"/>
                      <a:pt x="23" y="1"/>
                    </a:cubicBezTo>
                    <a:lnTo>
                      <a:pt x="23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cubicBezTo>
                      <a:pt x="16" y="2"/>
                      <a:pt x="15" y="2"/>
                      <a:pt x="14" y="2"/>
                    </a:cubicBezTo>
                    <a:lnTo>
                      <a:pt x="14" y="1"/>
                    </a:lnTo>
                    <a:cubicBezTo>
                      <a:pt x="15" y="1"/>
                      <a:pt x="15" y="1"/>
                      <a:pt x="16" y="1"/>
                    </a:cubicBezTo>
                    <a:lnTo>
                      <a:pt x="17" y="2"/>
                    </a:lnTo>
                    <a:close/>
                    <a:moveTo>
                      <a:pt x="14" y="2"/>
                    </a:moveTo>
                    <a:cubicBezTo>
                      <a:pt x="13" y="3"/>
                      <a:pt x="12" y="3"/>
                      <a:pt x="12" y="3"/>
                    </a:cubicBezTo>
                    <a:lnTo>
                      <a:pt x="11" y="2"/>
                    </a:lnTo>
                    <a:cubicBezTo>
                      <a:pt x="12" y="2"/>
                      <a:pt x="13" y="1"/>
                      <a:pt x="14" y="1"/>
                    </a:cubicBezTo>
                    <a:lnTo>
                      <a:pt x="14" y="2"/>
                    </a:lnTo>
                    <a:close/>
                    <a:moveTo>
                      <a:pt x="12" y="3"/>
                    </a:moveTo>
                    <a:cubicBezTo>
                      <a:pt x="8" y="5"/>
                      <a:pt x="4" y="8"/>
                      <a:pt x="3" y="11"/>
                    </a:cubicBezTo>
                    <a:lnTo>
                      <a:pt x="2" y="11"/>
                    </a:lnTo>
                    <a:cubicBezTo>
                      <a:pt x="3" y="8"/>
                      <a:pt x="7" y="4"/>
                      <a:pt x="11" y="2"/>
                    </a:cubicBezTo>
                    <a:lnTo>
                      <a:pt x="12" y="3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lnTo>
                      <a:pt x="2" y="11"/>
                    </a:lnTo>
                    <a:lnTo>
                      <a:pt x="3" y="11"/>
                    </a:lnTo>
                    <a:close/>
                    <a:moveTo>
                      <a:pt x="2" y="11"/>
                    </a:moveTo>
                    <a:lnTo>
                      <a:pt x="2" y="11"/>
                    </a:lnTo>
                    <a:lnTo>
                      <a:pt x="3" y="11"/>
                    </a:lnTo>
                    <a:lnTo>
                      <a:pt x="2" y="11"/>
                    </a:lnTo>
                    <a:close/>
                    <a:moveTo>
                      <a:pt x="3" y="11"/>
                    </a:moveTo>
                    <a:cubicBezTo>
                      <a:pt x="3" y="12"/>
                      <a:pt x="3" y="13"/>
                      <a:pt x="3" y="14"/>
                    </a:cubicBezTo>
                    <a:lnTo>
                      <a:pt x="1" y="14"/>
                    </a:lnTo>
                    <a:cubicBezTo>
                      <a:pt x="1" y="13"/>
                      <a:pt x="1" y="12"/>
                      <a:pt x="2" y="11"/>
                    </a:cubicBezTo>
                    <a:lnTo>
                      <a:pt x="3" y="11"/>
                    </a:lnTo>
                    <a:close/>
                    <a:moveTo>
                      <a:pt x="3" y="14"/>
                    </a:moveTo>
                    <a:cubicBezTo>
                      <a:pt x="2" y="15"/>
                      <a:pt x="2" y="16"/>
                      <a:pt x="2" y="17"/>
                    </a:cubicBezTo>
                    <a:lnTo>
                      <a:pt x="0" y="16"/>
                    </a:lnTo>
                    <a:cubicBezTo>
                      <a:pt x="1" y="15"/>
                      <a:pt x="1" y="15"/>
                      <a:pt x="1" y="14"/>
                    </a:cubicBezTo>
                    <a:lnTo>
                      <a:pt x="3" y="14"/>
                    </a:lnTo>
                    <a:close/>
                    <a:moveTo>
                      <a:pt x="2" y="17"/>
                    </a:moveTo>
                    <a:cubicBezTo>
                      <a:pt x="1" y="21"/>
                      <a:pt x="2" y="26"/>
                      <a:pt x="6" y="29"/>
                    </a:cubicBezTo>
                    <a:lnTo>
                      <a:pt x="5" y="30"/>
                    </a:lnTo>
                    <a:cubicBezTo>
                      <a:pt x="1" y="27"/>
                      <a:pt x="0" y="21"/>
                      <a:pt x="0" y="16"/>
                    </a:cubicBezTo>
                    <a:lnTo>
                      <a:pt x="2" y="17"/>
                    </a:lnTo>
                    <a:close/>
                    <a:moveTo>
                      <a:pt x="6" y="29"/>
                    </a:moveTo>
                    <a:cubicBezTo>
                      <a:pt x="10" y="33"/>
                      <a:pt x="16" y="31"/>
                      <a:pt x="23" y="29"/>
                    </a:cubicBezTo>
                    <a:lnTo>
                      <a:pt x="24" y="30"/>
                    </a:lnTo>
                    <a:cubicBezTo>
                      <a:pt x="17" y="32"/>
                      <a:pt x="10" y="35"/>
                      <a:pt x="5" y="30"/>
                    </a:cubicBezTo>
                    <a:lnTo>
                      <a:pt x="6" y="29"/>
                    </a:lnTo>
                    <a:close/>
                    <a:moveTo>
                      <a:pt x="23" y="29"/>
                    </a:moveTo>
                    <a:cubicBezTo>
                      <a:pt x="27" y="28"/>
                      <a:pt x="31" y="27"/>
                      <a:pt x="34" y="26"/>
                    </a:cubicBezTo>
                    <a:lnTo>
                      <a:pt x="35" y="28"/>
                    </a:lnTo>
                    <a:cubicBezTo>
                      <a:pt x="31" y="28"/>
                      <a:pt x="27" y="29"/>
                      <a:pt x="24" y="30"/>
                    </a:cubicBezTo>
                    <a:lnTo>
                      <a:pt x="23" y="29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8"/>
                    </a:lnTo>
                    <a:lnTo>
                      <a:pt x="34" y="26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4" y="26"/>
                      <a:pt x="34" y="26"/>
                    </a:cubicBezTo>
                    <a:lnTo>
                      <a:pt x="35" y="27"/>
                    </a:lnTo>
                    <a:cubicBezTo>
                      <a:pt x="35" y="27"/>
                      <a:pt x="35" y="28"/>
                      <a:pt x="35" y="28"/>
                    </a:cubicBezTo>
                    <a:lnTo>
                      <a:pt x="34" y="26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7"/>
                    </a:lnTo>
                    <a:lnTo>
                      <a:pt x="34" y="26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5" y="26"/>
                      <a:pt x="35" y="26"/>
                    </a:cubicBezTo>
                    <a:lnTo>
                      <a:pt x="36" y="27"/>
                    </a:lnTo>
                    <a:cubicBezTo>
                      <a:pt x="36" y="27"/>
                      <a:pt x="35" y="27"/>
                      <a:pt x="35" y="27"/>
                    </a:cubicBezTo>
                    <a:lnTo>
                      <a:pt x="34" y="26"/>
                    </a:lnTo>
                    <a:close/>
                    <a:moveTo>
                      <a:pt x="35" y="26"/>
                    </a:moveTo>
                    <a:lnTo>
                      <a:pt x="35" y="26"/>
                    </a:lnTo>
                    <a:lnTo>
                      <a:pt x="35" y="27"/>
                    </a:lnTo>
                    <a:lnTo>
                      <a:pt x="35" y="26"/>
                    </a:lnTo>
                    <a:close/>
                    <a:moveTo>
                      <a:pt x="35" y="26"/>
                    </a:moveTo>
                    <a:cubicBezTo>
                      <a:pt x="35" y="26"/>
                      <a:pt x="36" y="25"/>
                      <a:pt x="36" y="23"/>
                    </a:cubicBezTo>
                    <a:lnTo>
                      <a:pt x="38" y="24"/>
                    </a:lnTo>
                    <a:cubicBezTo>
                      <a:pt x="37" y="25"/>
                      <a:pt x="37" y="26"/>
                      <a:pt x="36" y="27"/>
                    </a:cubicBezTo>
                    <a:lnTo>
                      <a:pt x="35" y="26"/>
                    </a:lnTo>
                    <a:close/>
                    <a:moveTo>
                      <a:pt x="36" y="23"/>
                    </a:moveTo>
                    <a:lnTo>
                      <a:pt x="36" y="23"/>
                    </a:lnTo>
                    <a:lnTo>
                      <a:pt x="37" y="24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237"/>
              <p:cNvSpPr/>
              <p:nvPr/>
            </p:nvSpPr>
            <p:spPr>
              <a:xfrm>
                <a:off x="1055" y="3789"/>
                <a:ext cx="52" cy="65"/>
              </a:xfrm>
              <a:custGeom>
                <a:rect b="b" l="l" r="r" t="t"/>
                <a:pathLst>
                  <a:path extrusionOk="0" h="38" w="38">
                    <a:moveTo>
                      <a:pt x="28" y="33"/>
                    </a:moveTo>
                    <a:cubicBezTo>
                      <a:pt x="31" y="29"/>
                      <a:pt x="37" y="26"/>
                      <a:pt x="38" y="20"/>
                    </a:cubicBezTo>
                    <a:cubicBezTo>
                      <a:pt x="38" y="14"/>
                      <a:pt x="36" y="9"/>
                      <a:pt x="32" y="5"/>
                    </a:cubicBezTo>
                    <a:cubicBezTo>
                      <a:pt x="28" y="0"/>
                      <a:pt x="20" y="5"/>
                      <a:pt x="12" y="5"/>
                    </a:cubicBezTo>
                    <a:cubicBezTo>
                      <a:pt x="8" y="5"/>
                      <a:pt x="5" y="8"/>
                      <a:pt x="4" y="11"/>
                    </a:cubicBezTo>
                    <a:cubicBezTo>
                      <a:pt x="0" y="20"/>
                      <a:pt x="3" y="28"/>
                      <a:pt x="11" y="32"/>
                    </a:cubicBezTo>
                    <a:cubicBezTo>
                      <a:pt x="15" y="35"/>
                      <a:pt x="23" y="38"/>
                      <a:pt x="28" y="33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237"/>
              <p:cNvSpPr/>
              <p:nvPr/>
            </p:nvSpPr>
            <p:spPr>
              <a:xfrm>
                <a:off x="974" y="3822"/>
                <a:ext cx="62" cy="55"/>
              </a:xfrm>
              <a:custGeom>
                <a:rect b="b" l="l" r="r" t="t"/>
                <a:pathLst>
                  <a:path extrusionOk="0" h="32" w="45">
                    <a:moveTo>
                      <a:pt x="24" y="32"/>
                    </a:moveTo>
                    <a:cubicBezTo>
                      <a:pt x="30" y="28"/>
                      <a:pt x="39" y="28"/>
                      <a:pt x="41" y="23"/>
                    </a:cubicBezTo>
                    <a:cubicBezTo>
                      <a:pt x="44" y="18"/>
                      <a:pt x="45" y="9"/>
                      <a:pt x="41" y="7"/>
                    </a:cubicBezTo>
                    <a:cubicBezTo>
                      <a:pt x="29" y="0"/>
                      <a:pt x="0" y="5"/>
                      <a:pt x="1" y="19"/>
                    </a:cubicBezTo>
                    <a:cubicBezTo>
                      <a:pt x="2" y="22"/>
                      <a:pt x="13" y="22"/>
                      <a:pt x="20" y="24"/>
                    </a:cubicBezTo>
                    <a:cubicBezTo>
                      <a:pt x="21" y="24"/>
                      <a:pt x="25" y="28"/>
                      <a:pt x="24" y="32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237"/>
              <p:cNvSpPr/>
              <p:nvPr/>
            </p:nvSpPr>
            <p:spPr>
              <a:xfrm>
                <a:off x="974" y="3827"/>
                <a:ext cx="62" cy="52"/>
              </a:xfrm>
              <a:custGeom>
                <a:rect b="b" l="l" r="r" t="t"/>
                <a:pathLst>
                  <a:path extrusionOk="0" h="30" w="45">
                    <a:moveTo>
                      <a:pt x="24" y="28"/>
                    </a:moveTo>
                    <a:lnTo>
                      <a:pt x="24" y="28"/>
                    </a:lnTo>
                    <a:lnTo>
                      <a:pt x="25" y="29"/>
                    </a:lnTo>
                    <a:lnTo>
                      <a:pt x="24" y="28"/>
                    </a:lnTo>
                    <a:close/>
                    <a:moveTo>
                      <a:pt x="24" y="28"/>
                    </a:moveTo>
                    <a:cubicBezTo>
                      <a:pt x="26" y="27"/>
                      <a:pt x="29" y="26"/>
                      <a:pt x="32" y="25"/>
                    </a:cubicBezTo>
                    <a:lnTo>
                      <a:pt x="32" y="26"/>
                    </a:lnTo>
                    <a:cubicBezTo>
                      <a:pt x="30" y="27"/>
                      <a:pt x="27" y="28"/>
                      <a:pt x="25" y="29"/>
                    </a:cubicBezTo>
                    <a:lnTo>
                      <a:pt x="24" y="28"/>
                    </a:lnTo>
                    <a:close/>
                    <a:moveTo>
                      <a:pt x="32" y="25"/>
                    </a:moveTo>
                    <a:cubicBezTo>
                      <a:pt x="36" y="24"/>
                      <a:pt x="40" y="23"/>
                      <a:pt x="41" y="20"/>
                    </a:cubicBezTo>
                    <a:lnTo>
                      <a:pt x="42" y="20"/>
                    </a:lnTo>
                    <a:cubicBezTo>
                      <a:pt x="41" y="24"/>
                      <a:pt x="37" y="25"/>
                      <a:pt x="32" y="26"/>
                    </a:cubicBezTo>
                    <a:lnTo>
                      <a:pt x="32" y="25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cubicBezTo>
                      <a:pt x="41" y="19"/>
                      <a:pt x="41" y="18"/>
                      <a:pt x="42" y="17"/>
                    </a:cubicBezTo>
                    <a:lnTo>
                      <a:pt x="43" y="18"/>
                    </a:lnTo>
                    <a:cubicBezTo>
                      <a:pt x="43" y="19"/>
                      <a:pt x="43" y="19"/>
                      <a:pt x="42" y="20"/>
                    </a:cubicBezTo>
                    <a:lnTo>
                      <a:pt x="41" y="20"/>
                    </a:lnTo>
                    <a:close/>
                    <a:moveTo>
                      <a:pt x="42" y="17"/>
                    </a:moveTo>
                    <a:cubicBezTo>
                      <a:pt x="42" y="17"/>
                      <a:pt x="42" y="16"/>
                      <a:pt x="42" y="15"/>
                    </a:cubicBezTo>
                    <a:lnTo>
                      <a:pt x="44" y="15"/>
                    </a:lnTo>
                    <a:cubicBezTo>
                      <a:pt x="44" y="16"/>
                      <a:pt x="43" y="17"/>
                      <a:pt x="43" y="18"/>
                    </a:cubicBezTo>
                    <a:lnTo>
                      <a:pt x="42" y="17"/>
                    </a:lnTo>
                    <a:close/>
                    <a:moveTo>
                      <a:pt x="42" y="15"/>
                    </a:moveTo>
                    <a:cubicBezTo>
                      <a:pt x="43" y="11"/>
                      <a:pt x="43" y="6"/>
                      <a:pt x="40" y="5"/>
                    </a:cubicBezTo>
                    <a:lnTo>
                      <a:pt x="41" y="4"/>
                    </a:lnTo>
                    <a:cubicBezTo>
                      <a:pt x="44" y="5"/>
                      <a:pt x="45" y="10"/>
                      <a:pt x="44" y="15"/>
                    </a:cubicBezTo>
                    <a:lnTo>
                      <a:pt x="42" y="15"/>
                    </a:lnTo>
                    <a:close/>
                    <a:moveTo>
                      <a:pt x="40" y="5"/>
                    </a:moveTo>
                    <a:lnTo>
                      <a:pt x="40" y="5"/>
                    </a:lnTo>
                    <a:lnTo>
                      <a:pt x="41" y="4"/>
                    </a:lnTo>
                    <a:lnTo>
                      <a:pt x="40" y="5"/>
                    </a:lnTo>
                    <a:close/>
                    <a:moveTo>
                      <a:pt x="40" y="5"/>
                    </a:moveTo>
                    <a:cubicBezTo>
                      <a:pt x="36" y="2"/>
                      <a:pt x="29" y="1"/>
                      <a:pt x="23" y="2"/>
                    </a:cubicBezTo>
                    <a:lnTo>
                      <a:pt x="22" y="0"/>
                    </a:lnTo>
                    <a:cubicBezTo>
                      <a:pt x="29" y="0"/>
                      <a:pt x="36" y="1"/>
                      <a:pt x="41" y="4"/>
                    </a:cubicBezTo>
                    <a:lnTo>
                      <a:pt x="40" y="5"/>
                    </a:lnTo>
                    <a:close/>
                    <a:moveTo>
                      <a:pt x="23" y="2"/>
                    </a:moveTo>
                    <a:cubicBezTo>
                      <a:pt x="19" y="2"/>
                      <a:pt x="15" y="3"/>
                      <a:pt x="12" y="4"/>
                    </a:cubicBezTo>
                    <a:lnTo>
                      <a:pt x="11" y="3"/>
                    </a:lnTo>
                    <a:cubicBezTo>
                      <a:pt x="15" y="2"/>
                      <a:pt x="18" y="1"/>
                      <a:pt x="22" y="0"/>
                    </a:cubicBezTo>
                    <a:lnTo>
                      <a:pt x="23" y="2"/>
                    </a:lnTo>
                    <a:close/>
                    <a:moveTo>
                      <a:pt x="12" y="4"/>
                    </a:moveTo>
                    <a:cubicBezTo>
                      <a:pt x="9" y="5"/>
                      <a:pt x="6" y="7"/>
                      <a:pt x="4" y="9"/>
                    </a:cubicBezTo>
                    <a:lnTo>
                      <a:pt x="3" y="8"/>
                    </a:lnTo>
                    <a:cubicBezTo>
                      <a:pt x="5" y="6"/>
                      <a:pt x="8" y="4"/>
                      <a:pt x="11" y="3"/>
                    </a:cubicBezTo>
                    <a:lnTo>
                      <a:pt x="12" y="4"/>
                    </a:lnTo>
                    <a:close/>
                    <a:moveTo>
                      <a:pt x="4" y="9"/>
                    </a:moveTo>
                    <a:cubicBezTo>
                      <a:pt x="3" y="11"/>
                      <a:pt x="2" y="13"/>
                      <a:pt x="2" y="15"/>
                    </a:cubicBezTo>
                    <a:lnTo>
                      <a:pt x="1" y="16"/>
                    </a:lnTo>
                    <a:cubicBezTo>
                      <a:pt x="0" y="13"/>
                      <a:pt x="1" y="10"/>
                      <a:pt x="3" y="8"/>
                    </a:cubicBezTo>
                    <a:lnTo>
                      <a:pt x="4" y="9"/>
                    </a:lnTo>
                    <a:close/>
                    <a:moveTo>
                      <a:pt x="2" y="15"/>
                    </a:moveTo>
                    <a:lnTo>
                      <a:pt x="2" y="16"/>
                    </a:lnTo>
                    <a:lnTo>
                      <a:pt x="1" y="16"/>
                    </a:lnTo>
                    <a:lnTo>
                      <a:pt x="2" y="15"/>
                    </a:lnTo>
                    <a:close/>
                    <a:moveTo>
                      <a:pt x="2" y="16"/>
                    </a:moveTo>
                    <a:cubicBezTo>
                      <a:pt x="2" y="17"/>
                      <a:pt x="7" y="18"/>
                      <a:pt x="12" y="19"/>
                    </a:cubicBezTo>
                    <a:lnTo>
                      <a:pt x="11" y="20"/>
                    </a:lnTo>
                    <a:cubicBezTo>
                      <a:pt x="6" y="19"/>
                      <a:pt x="1" y="18"/>
                      <a:pt x="1" y="16"/>
                    </a:cubicBezTo>
                    <a:lnTo>
                      <a:pt x="2" y="16"/>
                    </a:lnTo>
                    <a:close/>
                    <a:moveTo>
                      <a:pt x="12" y="19"/>
                    </a:moveTo>
                    <a:cubicBezTo>
                      <a:pt x="15" y="19"/>
                      <a:pt x="18" y="20"/>
                      <a:pt x="20" y="20"/>
                    </a:cubicBezTo>
                    <a:lnTo>
                      <a:pt x="19" y="22"/>
                    </a:lnTo>
                    <a:cubicBezTo>
                      <a:pt x="17" y="21"/>
                      <a:pt x="14" y="20"/>
                      <a:pt x="11" y="20"/>
                    </a:cubicBezTo>
                    <a:lnTo>
                      <a:pt x="12" y="19"/>
                    </a:lnTo>
                    <a:close/>
                    <a:moveTo>
                      <a:pt x="20" y="22"/>
                    </a:moveTo>
                    <a:lnTo>
                      <a:pt x="19" y="22"/>
                    </a:lnTo>
                    <a:lnTo>
                      <a:pt x="20" y="21"/>
                    </a:lnTo>
                    <a:lnTo>
                      <a:pt x="20" y="22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2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1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cubicBezTo>
                      <a:pt x="20" y="20"/>
                      <a:pt x="21" y="21"/>
                      <a:pt x="21" y="21"/>
                    </a:cubicBezTo>
                    <a:lnTo>
                      <a:pt x="20" y="22"/>
                    </a:lnTo>
                    <a:cubicBezTo>
                      <a:pt x="20" y="22"/>
                      <a:pt x="20" y="22"/>
                      <a:pt x="20" y="22"/>
                    </a:cubicBezTo>
                    <a:lnTo>
                      <a:pt x="20" y="20"/>
                    </a:lnTo>
                    <a:close/>
                    <a:moveTo>
                      <a:pt x="21" y="21"/>
                    </a:moveTo>
                    <a:cubicBezTo>
                      <a:pt x="21" y="21"/>
                      <a:pt x="22" y="21"/>
                      <a:pt x="22" y="22"/>
                    </a:cubicBezTo>
                    <a:lnTo>
                      <a:pt x="21" y="23"/>
                    </a:lnTo>
                    <a:cubicBezTo>
                      <a:pt x="21" y="22"/>
                      <a:pt x="20" y="22"/>
                      <a:pt x="20" y="22"/>
                    </a:cubicBezTo>
                    <a:lnTo>
                      <a:pt x="21" y="21"/>
                    </a:lnTo>
                    <a:close/>
                    <a:moveTo>
                      <a:pt x="22" y="22"/>
                    </a:moveTo>
                    <a:cubicBezTo>
                      <a:pt x="24" y="23"/>
                      <a:pt x="25" y="26"/>
                      <a:pt x="25" y="29"/>
                    </a:cubicBezTo>
                    <a:lnTo>
                      <a:pt x="24" y="29"/>
                    </a:lnTo>
                    <a:cubicBezTo>
                      <a:pt x="24" y="26"/>
                      <a:pt x="22" y="24"/>
                      <a:pt x="21" y="23"/>
                    </a:cubicBezTo>
                    <a:lnTo>
                      <a:pt x="22" y="22"/>
                    </a:lnTo>
                    <a:close/>
                    <a:moveTo>
                      <a:pt x="25" y="29"/>
                    </a:moveTo>
                    <a:lnTo>
                      <a:pt x="24" y="30"/>
                    </a:lnTo>
                    <a:lnTo>
                      <a:pt x="24" y="29"/>
                    </a:lnTo>
                    <a:lnTo>
                      <a:pt x="25" y="29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237"/>
              <p:cNvSpPr/>
              <p:nvPr/>
            </p:nvSpPr>
            <p:spPr>
              <a:xfrm>
                <a:off x="989" y="3783"/>
                <a:ext cx="59" cy="47"/>
              </a:xfrm>
              <a:custGeom>
                <a:rect b="b" l="l" r="r" t="t"/>
                <a:pathLst>
                  <a:path extrusionOk="0" h="28" w="43">
                    <a:moveTo>
                      <a:pt x="19" y="20"/>
                    </a:moveTo>
                    <a:cubicBezTo>
                      <a:pt x="25" y="22"/>
                      <a:pt x="29" y="28"/>
                      <a:pt x="35" y="25"/>
                    </a:cubicBezTo>
                    <a:cubicBezTo>
                      <a:pt x="41" y="23"/>
                      <a:pt x="43" y="15"/>
                      <a:pt x="40" y="12"/>
                    </a:cubicBezTo>
                    <a:cubicBezTo>
                      <a:pt x="37" y="9"/>
                      <a:pt x="32" y="5"/>
                      <a:pt x="32" y="1"/>
                    </a:cubicBezTo>
                    <a:cubicBezTo>
                      <a:pt x="30" y="1"/>
                      <a:pt x="29" y="2"/>
                      <a:pt x="27" y="0"/>
                    </a:cubicBezTo>
                    <a:cubicBezTo>
                      <a:pt x="27" y="2"/>
                      <a:pt x="24" y="3"/>
                      <a:pt x="23" y="4"/>
                    </a:cubicBezTo>
                    <a:cubicBezTo>
                      <a:pt x="14" y="6"/>
                      <a:pt x="0" y="3"/>
                      <a:pt x="1" y="14"/>
                    </a:cubicBezTo>
                    <a:cubicBezTo>
                      <a:pt x="1" y="18"/>
                      <a:pt x="2" y="22"/>
                      <a:pt x="7" y="23"/>
                    </a:cubicBezTo>
                    <a:cubicBezTo>
                      <a:pt x="11" y="23"/>
                      <a:pt x="15" y="19"/>
                      <a:pt x="19" y="2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237"/>
              <p:cNvSpPr/>
              <p:nvPr/>
            </p:nvSpPr>
            <p:spPr>
              <a:xfrm>
                <a:off x="942" y="3767"/>
                <a:ext cx="42" cy="87"/>
              </a:xfrm>
              <a:custGeom>
                <a:rect b="b" l="l" r="r" t="t"/>
                <a:pathLst>
                  <a:path extrusionOk="0" h="51" w="31">
                    <a:moveTo>
                      <a:pt x="18" y="46"/>
                    </a:moveTo>
                    <a:cubicBezTo>
                      <a:pt x="20" y="39"/>
                      <a:pt x="26" y="37"/>
                      <a:pt x="29" y="32"/>
                    </a:cubicBezTo>
                    <a:cubicBezTo>
                      <a:pt x="31" y="28"/>
                      <a:pt x="28" y="23"/>
                      <a:pt x="23" y="20"/>
                    </a:cubicBezTo>
                    <a:cubicBezTo>
                      <a:pt x="27" y="16"/>
                      <a:pt x="29" y="9"/>
                      <a:pt x="24" y="7"/>
                    </a:cubicBezTo>
                    <a:cubicBezTo>
                      <a:pt x="19" y="5"/>
                      <a:pt x="16" y="0"/>
                      <a:pt x="9" y="2"/>
                    </a:cubicBezTo>
                    <a:cubicBezTo>
                      <a:pt x="4" y="5"/>
                      <a:pt x="2" y="10"/>
                      <a:pt x="1" y="13"/>
                    </a:cubicBezTo>
                    <a:cubicBezTo>
                      <a:pt x="0" y="23"/>
                      <a:pt x="6" y="32"/>
                      <a:pt x="3" y="42"/>
                    </a:cubicBezTo>
                    <a:cubicBezTo>
                      <a:pt x="3" y="45"/>
                      <a:pt x="5" y="47"/>
                      <a:pt x="7" y="48"/>
                    </a:cubicBezTo>
                    <a:cubicBezTo>
                      <a:pt x="11" y="51"/>
                      <a:pt x="17" y="50"/>
                      <a:pt x="18" y="4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31" name="Google Shape;2931;p237"/>
          <p:cNvSpPr/>
          <p:nvPr/>
        </p:nvSpPr>
        <p:spPr>
          <a:xfrm>
            <a:off x="946150" y="4524375"/>
            <a:ext cx="2536825" cy="279400"/>
          </a:xfrm>
          <a:prstGeom prst="roundRect">
            <a:avLst>
              <a:gd fmla="val 16667" name="adj"/>
            </a:avLst>
          </a:prstGeom>
          <a:solidFill>
            <a:srgbClr val="FF0000">
              <a:alpha val="46666"/>
            </a:srgbClr>
          </a:solidFill>
          <a:ln cap="sq" cmpd="sng" w="126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p23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Оцінювання глибини ураження</a:t>
            </a:r>
            <a:endParaRPr/>
          </a:p>
        </p:txBody>
      </p:sp>
      <p:sp>
        <p:nvSpPr>
          <p:cNvPr id="2938" name="Google Shape;2938;p238"/>
          <p:cNvSpPr txBox="1"/>
          <p:nvPr/>
        </p:nvSpPr>
        <p:spPr>
          <a:xfrm>
            <a:off x="677863" y="1981200"/>
            <a:ext cx="802798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2900">
                <a:solidFill>
                  <a:srgbClr val="FFFFFF"/>
                </a:solidFill>
              </a:rPr>
              <a:t>Часткове пошкодження товщі шкіри</a:t>
            </a:r>
            <a:r>
              <a:rPr lang="en-GB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2900">
                <a:solidFill>
                  <a:srgbClr val="FFFFFF"/>
                </a:solidFill>
              </a:rPr>
              <a:t>болісне</a:t>
            </a:r>
            <a:r>
              <a:rPr lang="en-GB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900">
                <a:solidFill>
                  <a:srgbClr val="FFFFFF"/>
                </a:solidFill>
              </a:rPr>
              <a:t>наривчасте</a:t>
            </a:r>
            <a:r>
              <a:rPr lang="en-GB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900">
                <a:solidFill>
                  <a:srgbClr val="FFFFFF"/>
                </a:solidFill>
              </a:rPr>
              <a:t>пухирі</a:t>
            </a:r>
            <a:r>
              <a:rPr lang="en-GB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900">
                <a:solidFill>
                  <a:srgbClr val="FFFFFF"/>
                </a:solidFill>
              </a:rPr>
              <a:t>плями на шкірі</a:t>
            </a:r>
            <a:r>
              <a:rPr lang="en-GB" sz="3200">
                <a:solidFill>
                  <a:srgbClr val="FFFFFF"/>
                </a:solidFill>
              </a:rPr>
              <a:t>.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t/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t/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9" name="Google Shape;2939;p238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226</a:t>
            </a:r>
            <a:endParaRPr/>
          </a:p>
        </p:txBody>
      </p:sp>
      <p:pic>
        <p:nvPicPr>
          <p:cNvPr id="2940" name="Google Shape;2940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650" y="3314700"/>
            <a:ext cx="3768725" cy="313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1" name="Google Shape;2941;p238"/>
          <p:cNvGrpSpPr/>
          <p:nvPr/>
        </p:nvGrpSpPr>
        <p:grpSpPr>
          <a:xfrm>
            <a:off x="973138" y="3311525"/>
            <a:ext cx="2513012" cy="3136900"/>
            <a:chOff x="613" y="2086"/>
            <a:chExt cx="1583" cy="1976"/>
          </a:xfrm>
        </p:grpSpPr>
        <p:sp>
          <p:nvSpPr>
            <p:cNvPr id="2942" name="Google Shape;2942;p238"/>
            <p:cNvSpPr/>
            <p:nvPr/>
          </p:nvSpPr>
          <p:spPr>
            <a:xfrm>
              <a:off x="617" y="2086"/>
              <a:ext cx="1567" cy="1968"/>
            </a:xfrm>
            <a:prstGeom prst="rect">
              <a:avLst/>
            </a:prstGeom>
            <a:solidFill>
              <a:srgbClr val="FFFFFF"/>
            </a:solidFill>
            <a:ln cap="sq" cmpd="sng" w="12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43" name="Google Shape;2943;p238"/>
            <p:cNvGrpSpPr/>
            <p:nvPr/>
          </p:nvGrpSpPr>
          <p:grpSpPr>
            <a:xfrm>
              <a:off x="613" y="2102"/>
              <a:ext cx="1583" cy="1960"/>
              <a:chOff x="613" y="2102"/>
              <a:chExt cx="1583" cy="1960"/>
            </a:xfrm>
          </p:grpSpPr>
          <p:sp>
            <p:nvSpPr>
              <p:cNvPr id="2944" name="Google Shape;2944;p238"/>
              <p:cNvSpPr/>
              <p:nvPr/>
            </p:nvSpPr>
            <p:spPr>
              <a:xfrm>
                <a:off x="613" y="2102"/>
                <a:ext cx="1583" cy="1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45" name="Google Shape;2945;p238"/>
              <p:cNvGrpSpPr/>
              <p:nvPr/>
            </p:nvGrpSpPr>
            <p:grpSpPr>
              <a:xfrm>
                <a:off x="617" y="2845"/>
                <a:ext cx="1576" cy="1217"/>
                <a:chOff x="617" y="2845"/>
                <a:chExt cx="1576" cy="1217"/>
              </a:xfrm>
            </p:grpSpPr>
            <p:sp>
              <p:nvSpPr>
                <p:cNvPr id="2946" name="Google Shape;2946;p238"/>
                <p:cNvSpPr/>
                <p:nvPr/>
              </p:nvSpPr>
              <p:spPr>
                <a:xfrm>
                  <a:off x="617" y="2949"/>
                  <a:ext cx="1576" cy="1113"/>
                </a:xfrm>
                <a:custGeom>
                  <a:rect b="b" l="l" r="r" t="t"/>
                  <a:pathLst>
                    <a:path extrusionOk="0" h="643" w="1136">
                      <a:moveTo>
                        <a:pt x="109" y="635"/>
                      </a:moveTo>
                      <a:cubicBezTo>
                        <a:pt x="112" y="633"/>
                        <a:pt x="87" y="638"/>
                        <a:pt x="83" y="636"/>
                      </a:cubicBezTo>
                      <a:cubicBezTo>
                        <a:pt x="69" y="632"/>
                        <a:pt x="19" y="643"/>
                        <a:pt x="19" y="634"/>
                      </a:cubicBezTo>
                      <a:cubicBezTo>
                        <a:pt x="19" y="615"/>
                        <a:pt x="18" y="582"/>
                        <a:pt x="19" y="556"/>
                      </a:cubicBezTo>
                      <a:cubicBezTo>
                        <a:pt x="20" y="512"/>
                        <a:pt x="15" y="457"/>
                        <a:pt x="16" y="414"/>
                      </a:cubicBezTo>
                      <a:cubicBezTo>
                        <a:pt x="17" y="384"/>
                        <a:pt x="14" y="318"/>
                        <a:pt x="13" y="289"/>
                      </a:cubicBezTo>
                      <a:cubicBezTo>
                        <a:pt x="10" y="234"/>
                        <a:pt x="9" y="193"/>
                        <a:pt x="6" y="123"/>
                      </a:cubicBezTo>
                      <a:cubicBezTo>
                        <a:pt x="5" y="88"/>
                        <a:pt x="0" y="49"/>
                        <a:pt x="6" y="17"/>
                      </a:cubicBezTo>
                      <a:cubicBezTo>
                        <a:pt x="8" y="11"/>
                        <a:pt x="30" y="4"/>
                        <a:pt x="39" y="5"/>
                      </a:cubicBezTo>
                      <a:cubicBezTo>
                        <a:pt x="164" y="10"/>
                        <a:pt x="287" y="19"/>
                        <a:pt x="412" y="11"/>
                      </a:cubicBezTo>
                      <a:cubicBezTo>
                        <a:pt x="512" y="3"/>
                        <a:pt x="611" y="8"/>
                        <a:pt x="710" y="6"/>
                      </a:cubicBezTo>
                      <a:cubicBezTo>
                        <a:pt x="718" y="5"/>
                        <a:pt x="726" y="2"/>
                        <a:pt x="734" y="1"/>
                      </a:cubicBezTo>
                      <a:cubicBezTo>
                        <a:pt x="859" y="0"/>
                        <a:pt x="985" y="1"/>
                        <a:pt x="1110" y="1"/>
                      </a:cubicBezTo>
                      <a:cubicBezTo>
                        <a:pt x="1110" y="7"/>
                        <a:pt x="1124" y="6"/>
                        <a:pt x="1124" y="7"/>
                      </a:cubicBezTo>
                      <a:cubicBezTo>
                        <a:pt x="1129" y="89"/>
                        <a:pt x="1128" y="159"/>
                        <a:pt x="1132" y="241"/>
                      </a:cubicBezTo>
                      <a:cubicBezTo>
                        <a:pt x="1133" y="264"/>
                        <a:pt x="1132" y="284"/>
                        <a:pt x="1132" y="307"/>
                      </a:cubicBezTo>
                      <a:cubicBezTo>
                        <a:pt x="1134" y="392"/>
                        <a:pt x="1135" y="482"/>
                        <a:pt x="1135" y="569"/>
                      </a:cubicBezTo>
                      <a:cubicBezTo>
                        <a:pt x="1135" y="578"/>
                        <a:pt x="1135" y="588"/>
                        <a:pt x="1133" y="596"/>
                      </a:cubicBezTo>
                      <a:cubicBezTo>
                        <a:pt x="1132" y="605"/>
                        <a:pt x="1136" y="620"/>
                        <a:pt x="1129" y="620"/>
                      </a:cubicBezTo>
                      <a:cubicBezTo>
                        <a:pt x="1021" y="625"/>
                        <a:pt x="906" y="622"/>
                        <a:pt x="798" y="627"/>
                      </a:cubicBezTo>
                      <a:cubicBezTo>
                        <a:pt x="734" y="630"/>
                        <a:pt x="684" y="631"/>
                        <a:pt x="609" y="630"/>
                      </a:cubicBezTo>
                      <a:cubicBezTo>
                        <a:pt x="555" y="629"/>
                        <a:pt x="483" y="630"/>
                        <a:pt x="430" y="633"/>
                      </a:cubicBezTo>
                      <a:cubicBezTo>
                        <a:pt x="324" y="638"/>
                        <a:pt x="214" y="627"/>
                        <a:pt x="109" y="635"/>
                      </a:cubicBezTo>
                      <a:close/>
                    </a:path>
                  </a:pathLst>
                </a:custGeom>
                <a:solidFill>
                  <a:srgbClr val="A1ABD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7" name="Google Shape;2947;p238"/>
                <p:cNvSpPr/>
                <p:nvPr/>
              </p:nvSpPr>
              <p:spPr>
                <a:xfrm>
                  <a:off x="638" y="3656"/>
                  <a:ext cx="1555" cy="402"/>
                </a:xfrm>
                <a:custGeom>
                  <a:rect b="b" l="l" r="r" t="t"/>
                  <a:pathLst>
                    <a:path extrusionOk="0" h="233" w="1121">
                      <a:moveTo>
                        <a:pt x="1" y="38"/>
                      </a:moveTo>
                      <a:cubicBezTo>
                        <a:pt x="1" y="48"/>
                        <a:pt x="1" y="58"/>
                        <a:pt x="1" y="64"/>
                      </a:cubicBezTo>
                      <a:cubicBezTo>
                        <a:pt x="0" y="97"/>
                        <a:pt x="5" y="137"/>
                        <a:pt x="4" y="169"/>
                      </a:cubicBezTo>
                      <a:cubicBezTo>
                        <a:pt x="3" y="188"/>
                        <a:pt x="4" y="213"/>
                        <a:pt x="4" y="227"/>
                      </a:cubicBezTo>
                      <a:cubicBezTo>
                        <a:pt x="4" y="233"/>
                        <a:pt x="54" y="226"/>
                        <a:pt x="68" y="229"/>
                      </a:cubicBezTo>
                      <a:cubicBezTo>
                        <a:pt x="72" y="230"/>
                        <a:pt x="97" y="226"/>
                        <a:pt x="94" y="228"/>
                      </a:cubicBezTo>
                      <a:cubicBezTo>
                        <a:pt x="199" y="222"/>
                        <a:pt x="309" y="230"/>
                        <a:pt x="415" y="226"/>
                      </a:cubicBezTo>
                      <a:cubicBezTo>
                        <a:pt x="468" y="224"/>
                        <a:pt x="540" y="223"/>
                        <a:pt x="594" y="224"/>
                      </a:cubicBezTo>
                      <a:cubicBezTo>
                        <a:pt x="669" y="224"/>
                        <a:pt x="719" y="224"/>
                        <a:pt x="783" y="222"/>
                      </a:cubicBezTo>
                      <a:cubicBezTo>
                        <a:pt x="891" y="218"/>
                        <a:pt x="1006" y="220"/>
                        <a:pt x="1114" y="217"/>
                      </a:cubicBezTo>
                      <a:cubicBezTo>
                        <a:pt x="1121" y="217"/>
                        <a:pt x="1117" y="206"/>
                        <a:pt x="1118" y="199"/>
                      </a:cubicBezTo>
                      <a:cubicBezTo>
                        <a:pt x="1120" y="193"/>
                        <a:pt x="1120" y="186"/>
                        <a:pt x="1120" y="179"/>
                      </a:cubicBezTo>
                      <a:cubicBezTo>
                        <a:pt x="1120" y="126"/>
                        <a:pt x="1119" y="71"/>
                        <a:pt x="1118" y="18"/>
                      </a:cubicBezTo>
                      <a:cubicBezTo>
                        <a:pt x="1112" y="19"/>
                        <a:pt x="1105" y="19"/>
                        <a:pt x="1098" y="19"/>
                      </a:cubicBezTo>
                      <a:cubicBezTo>
                        <a:pt x="1090" y="18"/>
                        <a:pt x="1082" y="16"/>
                        <a:pt x="1074" y="15"/>
                      </a:cubicBezTo>
                      <a:cubicBezTo>
                        <a:pt x="1067" y="13"/>
                        <a:pt x="1059" y="11"/>
                        <a:pt x="1051" y="9"/>
                      </a:cubicBezTo>
                      <a:cubicBezTo>
                        <a:pt x="1042" y="7"/>
                        <a:pt x="1034" y="3"/>
                        <a:pt x="1024" y="1"/>
                      </a:cubicBezTo>
                      <a:cubicBezTo>
                        <a:pt x="1016" y="0"/>
                        <a:pt x="1007" y="2"/>
                        <a:pt x="999" y="2"/>
                      </a:cubicBezTo>
                      <a:cubicBezTo>
                        <a:pt x="986" y="4"/>
                        <a:pt x="974" y="4"/>
                        <a:pt x="961" y="7"/>
                      </a:cubicBezTo>
                      <a:cubicBezTo>
                        <a:pt x="949" y="9"/>
                        <a:pt x="940" y="16"/>
                        <a:pt x="928" y="17"/>
                      </a:cubicBezTo>
                      <a:cubicBezTo>
                        <a:pt x="919" y="18"/>
                        <a:pt x="911" y="14"/>
                        <a:pt x="902" y="14"/>
                      </a:cubicBezTo>
                      <a:cubicBezTo>
                        <a:pt x="894" y="14"/>
                        <a:pt x="887" y="17"/>
                        <a:pt x="880" y="17"/>
                      </a:cubicBezTo>
                      <a:cubicBezTo>
                        <a:pt x="868" y="18"/>
                        <a:pt x="857" y="16"/>
                        <a:pt x="845" y="16"/>
                      </a:cubicBezTo>
                      <a:cubicBezTo>
                        <a:pt x="799" y="17"/>
                        <a:pt x="752" y="18"/>
                        <a:pt x="706" y="21"/>
                      </a:cubicBezTo>
                      <a:cubicBezTo>
                        <a:pt x="696" y="21"/>
                        <a:pt x="687" y="24"/>
                        <a:pt x="678" y="25"/>
                      </a:cubicBezTo>
                      <a:cubicBezTo>
                        <a:pt x="669" y="26"/>
                        <a:pt x="660" y="27"/>
                        <a:pt x="651" y="26"/>
                      </a:cubicBezTo>
                      <a:cubicBezTo>
                        <a:pt x="643" y="25"/>
                        <a:pt x="635" y="21"/>
                        <a:pt x="628" y="18"/>
                      </a:cubicBezTo>
                      <a:cubicBezTo>
                        <a:pt x="622" y="16"/>
                        <a:pt x="618" y="13"/>
                        <a:pt x="612" y="11"/>
                      </a:cubicBezTo>
                      <a:cubicBezTo>
                        <a:pt x="603" y="8"/>
                        <a:pt x="594" y="7"/>
                        <a:pt x="585" y="5"/>
                      </a:cubicBezTo>
                      <a:cubicBezTo>
                        <a:pt x="578" y="4"/>
                        <a:pt x="571" y="1"/>
                        <a:pt x="564" y="2"/>
                      </a:cubicBezTo>
                      <a:cubicBezTo>
                        <a:pt x="538" y="6"/>
                        <a:pt x="515" y="15"/>
                        <a:pt x="490" y="19"/>
                      </a:cubicBezTo>
                      <a:cubicBezTo>
                        <a:pt x="483" y="20"/>
                        <a:pt x="476" y="18"/>
                        <a:pt x="469" y="17"/>
                      </a:cubicBezTo>
                      <a:cubicBezTo>
                        <a:pt x="448" y="15"/>
                        <a:pt x="427" y="11"/>
                        <a:pt x="405" y="10"/>
                      </a:cubicBezTo>
                      <a:cubicBezTo>
                        <a:pt x="388" y="9"/>
                        <a:pt x="371" y="9"/>
                        <a:pt x="355" y="11"/>
                      </a:cubicBezTo>
                      <a:cubicBezTo>
                        <a:pt x="290" y="19"/>
                        <a:pt x="226" y="31"/>
                        <a:pt x="161" y="38"/>
                      </a:cubicBezTo>
                      <a:cubicBezTo>
                        <a:pt x="152" y="40"/>
                        <a:pt x="142" y="40"/>
                        <a:pt x="132" y="38"/>
                      </a:cubicBezTo>
                      <a:cubicBezTo>
                        <a:pt x="121" y="36"/>
                        <a:pt x="113" y="30"/>
                        <a:pt x="102" y="27"/>
                      </a:cubicBezTo>
                      <a:cubicBezTo>
                        <a:pt x="93" y="25"/>
                        <a:pt x="83" y="22"/>
                        <a:pt x="72" y="22"/>
                      </a:cubicBezTo>
                      <a:cubicBezTo>
                        <a:pt x="58" y="22"/>
                        <a:pt x="43" y="25"/>
                        <a:pt x="29" y="28"/>
                      </a:cubicBezTo>
                      <a:cubicBezTo>
                        <a:pt x="19" y="30"/>
                        <a:pt x="10" y="35"/>
                        <a:pt x="1" y="38"/>
                      </a:cubicBezTo>
                      <a:close/>
                    </a:path>
                  </a:pathLst>
                </a:custGeom>
                <a:solidFill>
                  <a:srgbClr val="B79D4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8" name="Google Shape;2948;p238"/>
                <p:cNvSpPr/>
                <p:nvPr/>
              </p:nvSpPr>
              <p:spPr>
                <a:xfrm>
                  <a:off x="617" y="2845"/>
                  <a:ext cx="1559" cy="76"/>
                </a:xfrm>
                <a:custGeom>
                  <a:rect b="b" l="l" r="r" t="t"/>
                  <a:pathLst>
                    <a:path extrusionOk="0" h="44" w="1125">
                      <a:moveTo>
                        <a:pt x="1111" y="42"/>
                      </a:moveTo>
                      <a:cubicBezTo>
                        <a:pt x="1116" y="42"/>
                        <a:pt x="1124" y="44"/>
                        <a:pt x="1124" y="40"/>
                      </a:cubicBezTo>
                      <a:cubicBezTo>
                        <a:pt x="1125" y="14"/>
                        <a:pt x="1121" y="17"/>
                        <a:pt x="1095" y="16"/>
                      </a:cubicBezTo>
                      <a:cubicBezTo>
                        <a:pt x="1060" y="15"/>
                        <a:pt x="1022" y="14"/>
                        <a:pt x="987" y="13"/>
                      </a:cubicBezTo>
                      <a:cubicBezTo>
                        <a:pt x="913" y="11"/>
                        <a:pt x="838" y="10"/>
                        <a:pt x="763" y="8"/>
                      </a:cubicBezTo>
                      <a:cubicBezTo>
                        <a:pt x="752" y="8"/>
                        <a:pt x="739" y="5"/>
                        <a:pt x="728" y="5"/>
                      </a:cubicBezTo>
                      <a:cubicBezTo>
                        <a:pt x="576" y="3"/>
                        <a:pt x="426" y="0"/>
                        <a:pt x="275" y="3"/>
                      </a:cubicBezTo>
                      <a:cubicBezTo>
                        <a:pt x="267" y="4"/>
                        <a:pt x="260" y="6"/>
                        <a:pt x="252" y="6"/>
                      </a:cubicBezTo>
                      <a:cubicBezTo>
                        <a:pt x="222" y="8"/>
                        <a:pt x="191" y="7"/>
                        <a:pt x="161" y="10"/>
                      </a:cubicBezTo>
                      <a:cubicBezTo>
                        <a:pt x="148" y="11"/>
                        <a:pt x="136" y="14"/>
                        <a:pt x="123" y="15"/>
                      </a:cubicBezTo>
                      <a:cubicBezTo>
                        <a:pt x="100" y="18"/>
                        <a:pt x="78" y="14"/>
                        <a:pt x="55" y="17"/>
                      </a:cubicBezTo>
                      <a:cubicBezTo>
                        <a:pt x="39" y="19"/>
                        <a:pt x="14" y="9"/>
                        <a:pt x="3" y="19"/>
                      </a:cubicBezTo>
                      <a:cubicBezTo>
                        <a:pt x="1" y="20"/>
                        <a:pt x="0" y="39"/>
                        <a:pt x="4" y="39"/>
                      </a:cubicBezTo>
                      <a:cubicBezTo>
                        <a:pt x="183" y="33"/>
                        <a:pt x="364" y="43"/>
                        <a:pt x="541" y="41"/>
                      </a:cubicBezTo>
                      <a:cubicBezTo>
                        <a:pt x="566" y="41"/>
                        <a:pt x="591" y="39"/>
                        <a:pt x="616" y="38"/>
                      </a:cubicBezTo>
                      <a:cubicBezTo>
                        <a:pt x="622" y="38"/>
                        <a:pt x="628" y="35"/>
                        <a:pt x="634" y="35"/>
                      </a:cubicBezTo>
                      <a:cubicBezTo>
                        <a:pt x="647" y="35"/>
                        <a:pt x="660" y="34"/>
                        <a:pt x="673" y="33"/>
                      </a:cubicBezTo>
                      <a:cubicBezTo>
                        <a:pt x="696" y="31"/>
                        <a:pt x="719" y="30"/>
                        <a:pt x="742" y="33"/>
                      </a:cubicBezTo>
                      <a:cubicBezTo>
                        <a:pt x="818" y="41"/>
                        <a:pt x="893" y="43"/>
                        <a:pt x="968" y="41"/>
                      </a:cubicBezTo>
                      <a:cubicBezTo>
                        <a:pt x="971" y="41"/>
                        <a:pt x="974" y="38"/>
                        <a:pt x="977" y="38"/>
                      </a:cubicBezTo>
                      <a:cubicBezTo>
                        <a:pt x="1022" y="34"/>
                        <a:pt x="1066" y="42"/>
                        <a:pt x="1111" y="42"/>
                      </a:cubicBezTo>
                      <a:close/>
                    </a:path>
                  </a:pathLst>
                </a:custGeom>
                <a:solidFill>
                  <a:srgbClr val="F6A3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9" name="Google Shape;2949;p238"/>
                <p:cNvSpPr/>
                <p:nvPr/>
              </p:nvSpPr>
              <p:spPr>
                <a:xfrm>
                  <a:off x="621" y="2868"/>
                  <a:ext cx="1557" cy="125"/>
                </a:xfrm>
                <a:custGeom>
                  <a:rect b="b" l="l" r="r" t="t"/>
                  <a:pathLst>
                    <a:path extrusionOk="0" h="73" w="1123">
                      <a:moveTo>
                        <a:pt x="1102" y="71"/>
                      </a:moveTo>
                      <a:cubicBezTo>
                        <a:pt x="1103" y="70"/>
                        <a:pt x="1103" y="69"/>
                        <a:pt x="1104" y="68"/>
                      </a:cubicBezTo>
                      <a:cubicBezTo>
                        <a:pt x="1109" y="60"/>
                        <a:pt x="1111" y="73"/>
                        <a:pt x="1117" y="69"/>
                      </a:cubicBezTo>
                      <a:cubicBezTo>
                        <a:pt x="1121" y="67"/>
                        <a:pt x="1123" y="59"/>
                        <a:pt x="1121" y="54"/>
                      </a:cubicBezTo>
                      <a:cubicBezTo>
                        <a:pt x="1118" y="49"/>
                        <a:pt x="1123" y="43"/>
                        <a:pt x="1121" y="38"/>
                      </a:cubicBezTo>
                      <a:cubicBezTo>
                        <a:pt x="1119" y="33"/>
                        <a:pt x="1123" y="21"/>
                        <a:pt x="1118" y="18"/>
                      </a:cubicBezTo>
                      <a:cubicBezTo>
                        <a:pt x="1100" y="10"/>
                        <a:pt x="1074" y="20"/>
                        <a:pt x="1055" y="17"/>
                      </a:cubicBezTo>
                      <a:cubicBezTo>
                        <a:pt x="1037" y="15"/>
                        <a:pt x="1019" y="15"/>
                        <a:pt x="1002" y="14"/>
                      </a:cubicBezTo>
                      <a:cubicBezTo>
                        <a:pt x="971" y="13"/>
                        <a:pt x="940" y="12"/>
                        <a:pt x="910" y="13"/>
                      </a:cubicBezTo>
                      <a:cubicBezTo>
                        <a:pt x="894" y="14"/>
                        <a:pt x="878" y="11"/>
                        <a:pt x="863" y="10"/>
                      </a:cubicBezTo>
                      <a:cubicBezTo>
                        <a:pt x="854" y="9"/>
                        <a:pt x="847" y="10"/>
                        <a:pt x="838" y="10"/>
                      </a:cubicBezTo>
                      <a:cubicBezTo>
                        <a:pt x="809" y="12"/>
                        <a:pt x="779" y="2"/>
                        <a:pt x="750" y="9"/>
                      </a:cubicBezTo>
                      <a:cubicBezTo>
                        <a:pt x="722" y="10"/>
                        <a:pt x="700" y="3"/>
                        <a:pt x="676" y="5"/>
                      </a:cubicBezTo>
                      <a:cubicBezTo>
                        <a:pt x="651" y="7"/>
                        <a:pt x="464" y="2"/>
                        <a:pt x="473" y="2"/>
                      </a:cubicBezTo>
                      <a:cubicBezTo>
                        <a:pt x="435" y="7"/>
                        <a:pt x="398" y="1"/>
                        <a:pt x="359" y="0"/>
                      </a:cubicBezTo>
                      <a:cubicBezTo>
                        <a:pt x="336" y="1"/>
                        <a:pt x="314" y="1"/>
                        <a:pt x="292" y="1"/>
                      </a:cubicBezTo>
                      <a:cubicBezTo>
                        <a:pt x="283" y="2"/>
                        <a:pt x="273" y="7"/>
                        <a:pt x="263" y="7"/>
                      </a:cubicBezTo>
                      <a:cubicBezTo>
                        <a:pt x="247" y="7"/>
                        <a:pt x="230" y="3"/>
                        <a:pt x="213" y="5"/>
                      </a:cubicBezTo>
                      <a:cubicBezTo>
                        <a:pt x="178" y="7"/>
                        <a:pt x="143" y="13"/>
                        <a:pt x="108" y="16"/>
                      </a:cubicBezTo>
                      <a:cubicBezTo>
                        <a:pt x="74" y="19"/>
                        <a:pt x="40" y="12"/>
                        <a:pt x="7" y="21"/>
                      </a:cubicBezTo>
                      <a:cubicBezTo>
                        <a:pt x="6" y="22"/>
                        <a:pt x="3" y="24"/>
                        <a:pt x="1" y="26"/>
                      </a:cubicBezTo>
                      <a:cubicBezTo>
                        <a:pt x="2" y="31"/>
                        <a:pt x="0" y="37"/>
                        <a:pt x="1" y="42"/>
                      </a:cubicBezTo>
                      <a:cubicBezTo>
                        <a:pt x="1" y="51"/>
                        <a:pt x="1" y="57"/>
                        <a:pt x="1" y="69"/>
                      </a:cubicBezTo>
                      <a:cubicBezTo>
                        <a:pt x="1" y="69"/>
                        <a:pt x="1" y="70"/>
                        <a:pt x="1" y="71"/>
                      </a:cubicBezTo>
                      <a:lnTo>
                        <a:pt x="205" y="71"/>
                      </a:lnTo>
                      <a:cubicBezTo>
                        <a:pt x="206" y="71"/>
                        <a:pt x="206" y="71"/>
                        <a:pt x="206" y="70"/>
                      </a:cubicBezTo>
                      <a:cubicBezTo>
                        <a:pt x="209" y="68"/>
                        <a:pt x="212" y="69"/>
                        <a:pt x="215" y="71"/>
                      </a:cubicBezTo>
                      <a:lnTo>
                        <a:pt x="419" y="71"/>
                      </a:lnTo>
                      <a:cubicBezTo>
                        <a:pt x="421" y="68"/>
                        <a:pt x="423" y="65"/>
                        <a:pt x="425" y="62"/>
                      </a:cubicBezTo>
                      <a:cubicBezTo>
                        <a:pt x="429" y="58"/>
                        <a:pt x="438" y="57"/>
                        <a:pt x="441" y="62"/>
                      </a:cubicBezTo>
                      <a:cubicBezTo>
                        <a:pt x="442" y="65"/>
                        <a:pt x="443" y="68"/>
                        <a:pt x="443" y="71"/>
                      </a:cubicBezTo>
                      <a:lnTo>
                        <a:pt x="512" y="71"/>
                      </a:lnTo>
                      <a:cubicBezTo>
                        <a:pt x="513" y="70"/>
                        <a:pt x="513" y="69"/>
                        <a:pt x="514" y="69"/>
                      </a:cubicBezTo>
                      <a:cubicBezTo>
                        <a:pt x="514" y="69"/>
                        <a:pt x="516" y="70"/>
                        <a:pt x="519" y="71"/>
                      </a:cubicBezTo>
                      <a:lnTo>
                        <a:pt x="532" y="71"/>
                      </a:lnTo>
                      <a:cubicBezTo>
                        <a:pt x="533" y="70"/>
                        <a:pt x="533" y="70"/>
                        <a:pt x="534" y="69"/>
                      </a:cubicBezTo>
                      <a:cubicBezTo>
                        <a:pt x="535" y="69"/>
                        <a:pt x="538" y="69"/>
                        <a:pt x="539" y="69"/>
                      </a:cubicBezTo>
                      <a:cubicBezTo>
                        <a:pt x="539" y="70"/>
                        <a:pt x="539" y="70"/>
                        <a:pt x="540" y="71"/>
                      </a:cubicBezTo>
                      <a:lnTo>
                        <a:pt x="625" y="71"/>
                      </a:lnTo>
                      <a:cubicBezTo>
                        <a:pt x="626" y="70"/>
                        <a:pt x="628" y="69"/>
                        <a:pt x="629" y="68"/>
                      </a:cubicBezTo>
                      <a:cubicBezTo>
                        <a:pt x="630" y="69"/>
                        <a:pt x="631" y="70"/>
                        <a:pt x="632" y="71"/>
                      </a:cubicBezTo>
                      <a:lnTo>
                        <a:pt x="673" y="71"/>
                      </a:lnTo>
                      <a:cubicBezTo>
                        <a:pt x="674" y="70"/>
                        <a:pt x="675" y="70"/>
                        <a:pt x="677" y="71"/>
                      </a:cubicBezTo>
                      <a:lnTo>
                        <a:pt x="792" y="71"/>
                      </a:lnTo>
                      <a:cubicBezTo>
                        <a:pt x="793" y="70"/>
                        <a:pt x="793" y="69"/>
                        <a:pt x="794" y="68"/>
                      </a:cubicBezTo>
                      <a:cubicBezTo>
                        <a:pt x="795" y="67"/>
                        <a:pt x="799" y="68"/>
                        <a:pt x="801" y="70"/>
                      </a:cubicBezTo>
                      <a:cubicBezTo>
                        <a:pt x="801" y="70"/>
                        <a:pt x="801" y="71"/>
                        <a:pt x="801" y="71"/>
                      </a:cubicBezTo>
                      <a:lnTo>
                        <a:pt x="869" y="71"/>
                      </a:lnTo>
                      <a:cubicBezTo>
                        <a:pt x="870" y="69"/>
                        <a:pt x="871" y="69"/>
                        <a:pt x="873" y="68"/>
                      </a:cubicBezTo>
                      <a:cubicBezTo>
                        <a:pt x="874" y="67"/>
                        <a:pt x="876" y="67"/>
                        <a:pt x="877" y="68"/>
                      </a:cubicBezTo>
                      <a:cubicBezTo>
                        <a:pt x="878" y="69"/>
                        <a:pt x="879" y="70"/>
                        <a:pt x="880" y="71"/>
                      </a:cubicBezTo>
                      <a:lnTo>
                        <a:pt x="916" y="71"/>
                      </a:lnTo>
                      <a:cubicBezTo>
                        <a:pt x="916" y="69"/>
                        <a:pt x="917" y="66"/>
                        <a:pt x="917" y="64"/>
                      </a:cubicBezTo>
                      <a:cubicBezTo>
                        <a:pt x="921" y="65"/>
                        <a:pt x="924" y="68"/>
                        <a:pt x="926" y="71"/>
                      </a:cubicBezTo>
                      <a:lnTo>
                        <a:pt x="947" y="71"/>
                      </a:lnTo>
                      <a:cubicBezTo>
                        <a:pt x="947" y="66"/>
                        <a:pt x="948" y="59"/>
                        <a:pt x="951" y="56"/>
                      </a:cubicBezTo>
                      <a:cubicBezTo>
                        <a:pt x="953" y="53"/>
                        <a:pt x="956" y="58"/>
                        <a:pt x="958" y="60"/>
                      </a:cubicBezTo>
                      <a:cubicBezTo>
                        <a:pt x="959" y="63"/>
                        <a:pt x="960" y="67"/>
                        <a:pt x="961" y="71"/>
                      </a:cubicBezTo>
                      <a:lnTo>
                        <a:pt x="993" y="71"/>
                      </a:lnTo>
                      <a:cubicBezTo>
                        <a:pt x="993" y="71"/>
                        <a:pt x="993" y="70"/>
                        <a:pt x="993" y="70"/>
                      </a:cubicBezTo>
                      <a:cubicBezTo>
                        <a:pt x="995" y="69"/>
                        <a:pt x="997" y="69"/>
                        <a:pt x="997" y="71"/>
                      </a:cubicBezTo>
                      <a:lnTo>
                        <a:pt x="1102" y="7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0" name="Google Shape;2950;p238"/>
                <p:cNvSpPr/>
                <p:nvPr/>
              </p:nvSpPr>
              <p:spPr>
                <a:xfrm>
                  <a:off x="621" y="2991"/>
                  <a:ext cx="283" cy="63"/>
                </a:xfrm>
                <a:custGeom>
                  <a:rect b="b" l="l" r="r" t="t"/>
                  <a:pathLst>
                    <a:path extrusionOk="0" h="37" w="205">
                      <a:moveTo>
                        <a:pt x="1" y="0"/>
                      </a:moveTo>
                      <a:cubicBezTo>
                        <a:pt x="0" y="5"/>
                        <a:pt x="3" y="9"/>
                        <a:pt x="3" y="8"/>
                      </a:cubicBezTo>
                      <a:cubicBezTo>
                        <a:pt x="6" y="11"/>
                        <a:pt x="7" y="15"/>
                        <a:pt x="11" y="15"/>
                      </a:cubicBezTo>
                      <a:cubicBezTo>
                        <a:pt x="25" y="16"/>
                        <a:pt x="38" y="16"/>
                        <a:pt x="52" y="14"/>
                      </a:cubicBezTo>
                      <a:cubicBezTo>
                        <a:pt x="62" y="12"/>
                        <a:pt x="69" y="19"/>
                        <a:pt x="79" y="20"/>
                      </a:cubicBezTo>
                      <a:cubicBezTo>
                        <a:pt x="85" y="21"/>
                        <a:pt x="86" y="22"/>
                        <a:pt x="87" y="24"/>
                      </a:cubicBezTo>
                      <a:cubicBezTo>
                        <a:pt x="88" y="22"/>
                        <a:pt x="89" y="13"/>
                        <a:pt x="93" y="6"/>
                      </a:cubicBezTo>
                      <a:cubicBezTo>
                        <a:pt x="93" y="5"/>
                        <a:pt x="97" y="7"/>
                        <a:pt x="98" y="8"/>
                      </a:cubicBezTo>
                      <a:cubicBezTo>
                        <a:pt x="106" y="16"/>
                        <a:pt x="112" y="26"/>
                        <a:pt x="125" y="27"/>
                      </a:cubicBezTo>
                      <a:cubicBezTo>
                        <a:pt x="130" y="27"/>
                        <a:pt x="134" y="20"/>
                        <a:pt x="139" y="19"/>
                      </a:cubicBezTo>
                      <a:cubicBezTo>
                        <a:pt x="142" y="18"/>
                        <a:pt x="146" y="17"/>
                        <a:pt x="151" y="19"/>
                      </a:cubicBezTo>
                      <a:cubicBezTo>
                        <a:pt x="162" y="26"/>
                        <a:pt x="173" y="37"/>
                        <a:pt x="185" y="32"/>
                      </a:cubicBezTo>
                      <a:cubicBezTo>
                        <a:pt x="198" y="26"/>
                        <a:pt x="195" y="9"/>
                        <a:pt x="205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1" name="Google Shape;2951;p238"/>
                <p:cNvSpPr/>
                <p:nvPr/>
              </p:nvSpPr>
              <p:spPr>
                <a:xfrm>
                  <a:off x="920" y="2989"/>
                  <a:ext cx="281" cy="143"/>
                </a:xfrm>
                <a:custGeom>
                  <a:rect b="b" l="l" r="r" t="t"/>
                  <a:pathLst>
                    <a:path extrusionOk="0" h="83" w="204">
                      <a:moveTo>
                        <a:pt x="0" y="1"/>
                      </a:moveTo>
                      <a:cubicBezTo>
                        <a:pt x="2" y="3"/>
                        <a:pt x="3" y="5"/>
                        <a:pt x="3" y="8"/>
                      </a:cubicBezTo>
                      <a:cubicBezTo>
                        <a:pt x="7" y="24"/>
                        <a:pt x="9" y="71"/>
                        <a:pt x="15" y="71"/>
                      </a:cubicBezTo>
                      <a:lnTo>
                        <a:pt x="19" y="71"/>
                      </a:lnTo>
                      <a:lnTo>
                        <a:pt x="43" y="83"/>
                      </a:lnTo>
                      <a:lnTo>
                        <a:pt x="55" y="71"/>
                      </a:lnTo>
                      <a:cubicBezTo>
                        <a:pt x="59" y="52"/>
                        <a:pt x="60" y="39"/>
                        <a:pt x="65" y="21"/>
                      </a:cubicBezTo>
                      <a:cubicBezTo>
                        <a:pt x="67" y="15"/>
                        <a:pt x="71" y="0"/>
                        <a:pt x="80" y="8"/>
                      </a:cubicBezTo>
                      <a:cubicBezTo>
                        <a:pt x="90" y="16"/>
                        <a:pt x="97" y="33"/>
                        <a:pt x="114" y="29"/>
                      </a:cubicBezTo>
                      <a:cubicBezTo>
                        <a:pt x="123" y="27"/>
                        <a:pt x="126" y="18"/>
                        <a:pt x="134" y="14"/>
                      </a:cubicBezTo>
                      <a:cubicBezTo>
                        <a:pt x="136" y="13"/>
                        <a:pt x="139" y="13"/>
                        <a:pt x="140" y="14"/>
                      </a:cubicBezTo>
                      <a:cubicBezTo>
                        <a:pt x="152" y="22"/>
                        <a:pt x="165" y="30"/>
                        <a:pt x="180" y="26"/>
                      </a:cubicBezTo>
                      <a:cubicBezTo>
                        <a:pt x="195" y="23"/>
                        <a:pt x="199" y="12"/>
                        <a:pt x="204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2" name="Google Shape;2952;p238"/>
                <p:cNvSpPr/>
                <p:nvPr/>
              </p:nvSpPr>
              <p:spPr>
                <a:xfrm>
                  <a:off x="1236" y="2991"/>
                  <a:ext cx="94" cy="26"/>
                </a:xfrm>
                <a:custGeom>
                  <a:rect b="b" l="l" r="r" t="t"/>
                  <a:pathLst>
                    <a:path extrusionOk="0" h="16" w="69">
                      <a:moveTo>
                        <a:pt x="0" y="0"/>
                      </a:moveTo>
                      <a:cubicBezTo>
                        <a:pt x="1" y="5"/>
                        <a:pt x="1" y="10"/>
                        <a:pt x="1" y="15"/>
                      </a:cubicBezTo>
                      <a:cubicBezTo>
                        <a:pt x="10" y="16"/>
                        <a:pt x="18" y="8"/>
                        <a:pt x="24" y="2"/>
                      </a:cubicBezTo>
                      <a:cubicBezTo>
                        <a:pt x="25" y="5"/>
                        <a:pt x="28" y="9"/>
                        <a:pt x="31" y="11"/>
                      </a:cubicBezTo>
                      <a:cubicBezTo>
                        <a:pt x="37" y="14"/>
                        <a:pt x="40" y="6"/>
                        <a:pt x="45" y="3"/>
                      </a:cubicBezTo>
                      <a:cubicBezTo>
                        <a:pt x="46" y="9"/>
                        <a:pt x="52" y="7"/>
                        <a:pt x="56" y="8"/>
                      </a:cubicBezTo>
                      <a:cubicBezTo>
                        <a:pt x="64" y="10"/>
                        <a:pt x="66" y="4"/>
                        <a:pt x="6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3" name="Google Shape;2953;p238"/>
                <p:cNvSpPr/>
                <p:nvPr/>
              </p:nvSpPr>
              <p:spPr>
                <a:xfrm>
                  <a:off x="1371" y="2991"/>
                  <a:ext cx="117" cy="63"/>
                </a:xfrm>
                <a:custGeom>
                  <a:rect b="b" l="l" r="r" t="t"/>
                  <a:pathLst>
                    <a:path extrusionOk="0" h="37" w="85">
                      <a:moveTo>
                        <a:pt x="0" y="0"/>
                      </a:moveTo>
                      <a:cubicBezTo>
                        <a:pt x="6" y="6"/>
                        <a:pt x="16" y="5"/>
                        <a:pt x="20" y="11"/>
                      </a:cubicBezTo>
                      <a:cubicBezTo>
                        <a:pt x="24" y="16"/>
                        <a:pt x="21" y="25"/>
                        <a:pt x="26" y="31"/>
                      </a:cubicBezTo>
                      <a:cubicBezTo>
                        <a:pt x="28" y="34"/>
                        <a:pt x="33" y="37"/>
                        <a:pt x="38" y="37"/>
                      </a:cubicBezTo>
                      <a:cubicBezTo>
                        <a:pt x="42" y="36"/>
                        <a:pt x="43" y="33"/>
                        <a:pt x="44" y="31"/>
                      </a:cubicBezTo>
                      <a:cubicBezTo>
                        <a:pt x="53" y="22"/>
                        <a:pt x="61" y="17"/>
                        <a:pt x="73" y="13"/>
                      </a:cubicBezTo>
                      <a:cubicBezTo>
                        <a:pt x="79" y="11"/>
                        <a:pt x="81" y="4"/>
                        <a:pt x="8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4" name="Google Shape;2954;p238"/>
                <p:cNvSpPr/>
                <p:nvPr/>
              </p:nvSpPr>
              <p:spPr>
                <a:xfrm>
                  <a:off x="1498" y="2991"/>
                  <a:ext cx="56" cy="50"/>
                </a:xfrm>
                <a:custGeom>
                  <a:rect b="b" l="l" r="r" t="t"/>
                  <a:pathLst>
                    <a:path extrusionOk="0" h="30" w="41">
                      <a:moveTo>
                        <a:pt x="0" y="0"/>
                      </a:moveTo>
                      <a:cubicBezTo>
                        <a:pt x="7" y="8"/>
                        <a:pt x="4" y="20"/>
                        <a:pt x="13" y="28"/>
                      </a:cubicBezTo>
                      <a:cubicBezTo>
                        <a:pt x="14" y="29"/>
                        <a:pt x="16" y="30"/>
                        <a:pt x="17" y="29"/>
                      </a:cubicBezTo>
                      <a:cubicBezTo>
                        <a:pt x="22" y="25"/>
                        <a:pt x="26" y="22"/>
                        <a:pt x="31" y="18"/>
                      </a:cubicBezTo>
                      <a:cubicBezTo>
                        <a:pt x="35" y="14"/>
                        <a:pt x="32" y="8"/>
                        <a:pt x="36" y="3"/>
                      </a:cubicBezTo>
                      <a:cubicBezTo>
                        <a:pt x="37" y="1"/>
                        <a:pt x="39" y="0"/>
                        <a:pt x="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5" name="Google Shape;2955;p238"/>
                <p:cNvSpPr/>
                <p:nvPr/>
              </p:nvSpPr>
              <p:spPr>
                <a:xfrm>
                  <a:off x="1560" y="2978"/>
                  <a:ext cx="159" cy="78"/>
                </a:xfrm>
                <a:custGeom>
                  <a:rect b="b" l="l" r="r" t="t"/>
                  <a:pathLst>
                    <a:path extrusionOk="0" h="45" w="115">
                      <a:moveTo>
                        <a:pt x="0" y="7"/>
                      </a:moveTo>
                      <a:cubicBezTo>
                        <a:pt x="4" y="8"/>
                        <a:pt x="7" y="10"/>
                        <a:pt x="9" y="13"/>
                      </a:cubicBezTo>
                      <a:cubicBezTo>
                        <a:pt x="12" y="20"/>
                        <a:pt x="4" y="27"/>
                        <a:pt x="7" y="34"/>
                      </a:cubicBezTo>
                      <a:cubicBezTo>
                        <a:pt x="9" y="39"/>
                        <a:pt x="13" y="43"/>
                        <a:pt x="19" y="44"/>
                      </a:cubicBezTo>
                      <a:cubicBezTo>
                        <a:pt x="24" y="45"/>
                        <a:pt x="30" y="42"/>
                        <a:pt x="35" y="39"/>
                      </a:cubicBezTo>
                      <a:cubicBezTo>
                        <a:pt x="45" y="34"/>
                        <a:pt x="44" y="22"/>
                        <a:pt x="49" y="13"/>
                      </a:cubicBezTo>
                      <a:cubicBezTo>
                        <a:pt x="57" y="0"/>
                        <a:pt x="76" y="18"/>
                        <a:pt x="74" y="13"/>
                      </a:cubicBezTo>
                      <a:cubicBezTo>
                        <a:pt x="84" y="33"/>
                        <a:pt x="107" y="16"/>
                        <a:pt x="115" y="7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6" name="Google Shape;2956;p238"/>
                <p:cNvSpPr/>
                <p:nvPr/>
              </p:nvSpPr>
              <p:spPr>
                <a:xfrm>
                  <a:off x="1732" y="2991"/>
                  <a:ext cx="93" cy="30"/>
                </a:xfrm>
                <a:custGeom>
                  <a:rect b="b" l="l" r="r" t="t"/>
                  <a:pathLst>
                    <a:path extrusionOk="0" h="18" w="68">
                      <a:moveTo>
                        <a:pt x="0" y="0"/>
                      </a:moveTo>
                      <a:cubicBezTo>
                        <a:pt x="3" y="4"/>
                        <a:pt x="7" y="9"/>
                        <a:pt x="11" y="12"/>
                      </a:cubicBezTo>
                      <a:cubicBezTo>
                        <a:pt x="20" y="18"/>
                        <a:pt x="29" y="11"/>
                        <a:pt x="33" y="2"/>
                      </a:cubicBezTo>
                      <a:cubicBezTo>
                        <a:pt x="33" y="1"/>
                        <a:pt x="37" y="1"/>
                        <a:pt x="39" y="1"/>
                      </a:cubicBezTo>
                      <a:cubicBezTo>
                        <a:pt x="46" y="2"/>
                        <a:pt x="48" y="11"/>
                        <a:pt x="54" y="13"/>
                      </a:cubicBezTo>
                      <a:cubicBezTo>
                        <a:pt x="64" y="16"/>
                        <a:pt x="64" y="6"/>
                        <a:pt x="6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7" name="Google Shape;2957;p238"/>
                <p:cNvSpPr/>
                <p:nvPr/>
              </p:nvSpPr>
              <p:spPr>
                <a:xfrm>
                  <a:off x="1842" y="2991"/>
                  <a:ext cx="49" cy="31"/>
                </a:xfrm>
                <a:custGeom>
                  <a:rect b="b" l="l" r="r" t="t"/>
                  <a:pathLst>
                    <a:path extrusionOk="0" h="19" w="36">
                      <a:moveTo>
                        <a:pt x="0" y="0"/>
                      </a:moveTo>
                      <a:cubicBezTo>
                        <a:pt x="4" y="4"/>
                        <a:pt x="6" y="10"/>
                        <a:pt x="11" y="13"/>
                      </a:cubicBezTo>
                      <a:cubicBezTo>
                        <a:pt x="16" y="17"/>
                        <a:pt x="26" y="19"/>
                        <a:pt x="30" y="15"/>
                      </a:cubicBezTo>
                      <a:cubicBezTo>
                        <a:pt x="34" y="11"/>
                        <a:pt x="35" y="5"/>
                        <a:pt x="3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8" name="Google Shape;2958;p238"/>
                <p:cNvSpPr/>
                <p:nvPr/>
              </p:nvSpPr>
              <p:spPr>
                <a:xfrm>
                  <a:off x="1906" y="2991"/>
                  <a:ext cx="28" cy="23"/>
                </a:xfrm>
                <a:custGeom>
                  <a:rect b="b" l="l" r="r" t="t"/>
                  <a:pathLst>
                    <a:path extrusionOk="0" h="14" w="21">
                      <a:moveTo>
                        <a:pt x="0" y="0"/>
                      </a:moveTo>
                      <a:cubicBezTo>
                        <a:pt x="4" y="5"/>
                        <a:pt x="6" y="11"/>
                        <a:pt x="11" y="12"/>
                      </a:cubicBezTo>
                      <a:cubicBezTo>
                        <a:pt x="19" y="14"/>
                        <a:pt x="20" y="7"/>
                        <a:pt x="2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9" name="Google Shape;2959;p238"/>
                <p:cNvSpPr/>
                <p:nvPr/>
              </p:nvSpPr>
              <p:spPr>
                <a:xfrm>
                  <a:off x="1955" y="2991"/>
                  <a:ext cx="43" cy="47"/>
                </a:xfrm>
                <a:custGeom>
                  <a:rect b="b" l="l" r="r" t="t"/>
                  <a:pathLst>
                    <a:path extrusionOk="0" h="28" w="32">
                      <a:moveTo>
                        <a:pt x="0" y="0"/>
                      </a:moveTo>
                      <a:cubicBezTo>
                        <a:pt x="2" y="11"/>
                        <a:pt x="4" y="23"/>
                        <a:pt x="17" y="26"/>
                      </a:cubicBezTo>
                      <a:cubicBezTo>
                        <a:pt x="30" y="28"/>
                        <a:pt x="24" y="6"/>
                        <a:pt x="3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0" name="Google Shape;2960;p238"/>
                <p:cNvSpPr/>
                <p:nvPr/>
              </p:nvSpPr>
              <p:spPr>
                <a:xfrm>
                  <a:off x="2004" y="2989"/>
                  <a:ext cx="144" cy="34"/>
                </a:xfrm>
                <a:custGeom>
                  <a:rect b="b" l="l" r="r" t="t"/>
                  <a:pathLst>
                    <a:path extrusionOk="0" h="20" w="105">
                      <a:moveTo>
                        <a:pt x="0" y="1"/>
                      </a:moveTo>
                      <a:cubicBezTo>
                        <a:pt x="2" y="4"/>
                        <a:pt x="2" y="11"/>
                        <a:pt x="4" y="13"/>
                      </a:cubicBezTo>
                      <a:cubicBezTo>
                        <a:pt x="14" y="20"/>
                        <a:pt x="20" y="4"/>
                        <a:pt x="29" y="2"/>
                      </a:cubicBezTo>
                      <a:cubicBezTo>
                        <a:pt x="35" y="0"/>
                        <a:pt x="35" y="12"/>
                        <a:pt x="43" y="14"/>
                      </a:cubicBezTo>
                      <a:cubicBezTo>
                        <a:pt x="48" y="15"/>
                        <a:pt x="51" y="12"/>
                        <a:pt x="55" y="12"/>
                      </a:cubicBezTo>
                      <a:cubicBezTo>
                        <a:pt x="55" y="6"/>
                        <a:pt x="63" y="0"/>
                        <a:pt x="67" y="1"/>
                      </a:cubicBezTo>
                      <a:cubicBezTo>
                        <a:pt x="78" y="5"/>
                        <a:pt x="88" y="19"/>
                        <a:pt x="99" y="12"/>
                      </a:cubicBezTo>
                      <a:cubicBezTo>
                        <a:pt x="102" y="11"/>
                        <a:pt x="103" y="5"/>
                        <a:pt x="105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1" name="Google Shape;2961;p238"/>
                <p:cNvSpPr/>
                <p:nvPr/>
              </p:nvSpPr>
              <p:spPr>
                <a:xfrm>
                  <a:off x="1247" y="2865"/>
                  <a:ext cx="935" cy="127"/>
                </a:xfrm>
                <a:custGeom>
                  <a:rect b="b" l="l" r="r" t="t"/>
                  <a:pathLst>
                    <a:path extrusionOk="0" h="74" w="675">
                      <a:moveTo>
                        <a:pt x="664" y="68"/>
                      </a:moveTo>
                      <a:cubicBezTo>
                        <a:pt x="665" y="67"/>
                        <a:pt x="665" y="66"/>
                        <a:pt x="665" y="64"/>
                      </a:cubicBezTo>
                      <a:lnTo>
                        <a:pt x="674" y="65"/>
                      </a:lnTo>
                      <a:cubicBezTo>
                        <a:pt x="673" y="68"/>
                        <a:pt x="672" y="72"/>
                        <a:pt x="668" y="74"/>
                      </a:cubicBezTo>
                      <a:lnTo>
                        <a:pt x="664" y="68"/>
                      </a:lnTo>
                      <a:close/>
                      <a:moveTo>
                        <a:pt x="665" y="64"/>
                      </a:moveTo>
                      <a:cubicBezTo>
                        <a:pt x="666" y="61"/>
                        <a:pt x="666" y="59"/>
                        <a:pt x="665" y="56"/>
                      </a:cubicBezTo>
                      <a:lnTo>
                        <a:pt x="674" y="55"/>
                      </a:lnTo>
                      <a:cubicBezTo>
                        <a:pt x="674" y="59"/>
                        <a:pt x="674" y="62"/>
                        <a:pt x="674" y="65"/>
                      </a:cubicBezTo>
                      <a:lnTo>
                        <a:pt x="665" y="64"/>
                      </a:lnTo>
                      <a:close/>
                      <a:moveTo>
                        <a:pt x="665" y="56"/>
                      </a:moveTo>
                      <a:lnTo>
                        <a:pt x="665" y="56"/>
                      </a:lnTo>
                      <a:lnTo>
                        <a:pt x="670" y="56"/>
                      </a:lnTo>
                      <a:lnTo>
                        <a:pt x="665" y="56"/>
                      </a:lnTo>
                      <a:close/>
                      <a:moveTo>
                        <a:pt x="665" y="56"/>
                      </a:moveTo>
                      <a:cubicBezTo>
                        <a:pt x="665" y="53"/>
                        <a:pt x="666" y="51"/>
                        <a:pt x="666" y="49"/>
                      </a:cubicBezTo>
                      <a:lnTo>
                        <a:pt x="674" y="50"/>
                      </a:lnTo>
                      <a:cubicBezTo>
                        <a:pt x="674" y="52"/>
                        <a:pt x="674" y="54"/>
                        <a:pt x="674" y="56"/>
                      </a:cubicBezTo>
                      <a:lnTo>
                        <a:pt x="665" y="56"/>
                      </a:lnTo>
                      <a:close/>
                      <a:moveTo>
                        <a:pt x="666" y="49"/>
                      </a:moveTo>
                      <a:cubicBezTo>
                        <a:pt x="666" y="46"/>
                        <a:pt x="667" y="43"/>
                        <a:pt x="666" y="41"/>
                      </a:cubicBezTo>
                      <a:lnTo>
                        <a:pt x="674" y="38"/>
                      </a:lnTo>
                      <a:cubicBezTo>
                        <a:pt x="675" y="43"/>
                        <a:pt x="675" y="46"/>
                        <a:pt x="674" y="50"/>
                      </a:cubicBezTo>
                      <a:lnTo>
                        <a:pt x="666" y="49"/>
                      </a:lnTo>
                      <a:close/>
                      <a:moveTo>
                        <a:pt x="674" y="38"/>
                      </a:moveTo>
                      <a:lnTo>
                        <a:pt x="674" y="38"/>
                      </a:lnTo>
                      <a:lnTo>
                        <a:pt x="670" y="40"/>
                      </a:lnTo>
                      <a:lnTo>
                        <a:pt x="674" y="38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4" y="38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0" y="39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cubicBezTo>
                        <a:pt x="665" y="37"/>
                        <a:pt x="665" y="34"/>
                        <a:pt x="666" y="31"/>
                      </a:cubicBezTo>
                      <a:lnTo>
                        <a:pt x="674" y="31"/>
                      </a:lnTo>
                      <a:cubicBezTo>
                        <a:pt x="674" y="34"/>
                        <a:pt x="673" y="37"/>
                        <a:pt x="674" y="38"/>
                      </a:cubicBezTo>
                      <a:lnTo>
                        <a:pt x="666" y="41"/>
                      </a:lnTo>
                      <a:close/>
                      <a:moveTo>
                        <a:pt x="666" y="31"/>
                      </a:moveTo>
                      <a:cubicBezTo>
                        <a:pt x="666" y="28"/>
                        <a:pt x="666" y="26"/>
                        <a:pt x="666" y="25"/>
                      </a:cubicBezTo>
                      <a:lnTo>
                        <a:pt x="672" y="21"/>
                      </a:lnTo>
                      <a:cubicBezTo>
                        <a:pt x="675" y="23"/>
                        <a:pt x="674" y="27"/>
                        <a:pt x="674" y="31"/>
                      </a:cubicBezTo>
                      <a:lnTo>
                        <a:pt x="666" y="31"/>
                      </a:lnTo>
                      <a:close/>
                      <a:moveTo>
                        <a:pt x="666" y="25"/>
                      </a:moveTo>
                      <a:lnTo>
                        <a:pt x="665" y="25"/>
                      </a:lnTo>
                      <a:lnTo>
                        <a:pt x="669" y="23"/>
                      </a:lnTo>
                      <a:lnTo>
                        <a:pt x="666" y="25"/>
                      </a:lnTo>
                      <a:close/>
                      <a:moveTo>
                        <a:pt x="665" y="25"/>
                      </a:moveTo>
                      <a:cubicBezTo>
                        <a:pt x="659" y="19"/>
                        <a:pt x="644" y="20"/>
                        <a:pt x="629" y="21"/>
                      </a:cubicBezTo>
                      <a:lnTo>
                        <a:pt x="628" y="14"/>
                      </a:lnTo>
                      <a:cubicBezTo>
                        <a:pt x="645" y="13"/>
                        <a:pt x="663" y="11"/>
                        <a:pt x="672" y="21"/>
                      </a:cubicBezTo>
                      <a:lnTo>
                        <a:pt x="665" y="25"/>
                      </a:lnTo>
                      <a:close/>
                      <a:moveTo>
                        <a:pt x="629" y="21"/>
                      </a:moveTo>
                      <a:cubicBezTo>
                        <a:pt x="620" y="22"/>
                        <a:pt x="611" y="23"/>
                        <a:pt x="603" y="22"/>
                      </a:cubicBezTo>
                      <a:lnTo>
                        <a:pt x="605" y="15"/>
                      </a:lnTo>
                      <a:cubicBezTo>
                        <a:pt x="611" y="16"/>
                        <a:pt x="620" y="15"/>
                        <a:pt x="628" y="14"/>
                      </a:cubicBezTo>
                      <a:lnTo>
                        <a:pt x="629" y="21"/>
                      </a:lnTo>
                      <a:close/>
                      <a:moveTo>
                        <a:pt x="604" y="15"/>
                      </a:moveTo>
                      <a:lnTo>
                        <a:pt x="605" y="15"/>
                      </a:lnTo>
                      <a:lnTo>
                        <a:pt x="604" y="19"/>
                      </a:lnTo>
                      <a:lnTo>
                        <a:pt x="604" y="15"/>
                      </a:lnTo>
                      <a:close/>
                      <a:moveTo>
                        <a:pt x="603" y="22"/>
                      </a:moveTo>
                      <a:cubicBezTo>
                        <a:pt x="588" y="20"/>
                        <a:pt x="573" y="20"/>
                        <a:pt x="557" y="20"/>
                      </a:cubicBezTo>
                      <a:lnTo>
                        <a:pt x="557" y="12"/>
                      </a:lnTo>
                      <a:cubicBezTo>
                        <a:pt x="573" y="13"/>
                        <a:pt x="589" y="13"/>
                        <a:pt x="604" y="15"/>
                      </a:cubicBezTo>
                      <a:lnTo>
                        <a:pt x="603" y="22"/>
                      </a:lnTo>
                      <a:close/>
                      <a:moveTo>
                        <a:pt x="557" y="20"/>
                      </a:moveTo>
                      <a:cubicBezTo>
                        <a:pt x="555" y="19"/>
                        <a:pt x="553" y="19"/>
                        <a:pt x="551" y="19"/>
                      </a:cubicBezTo>
                      <a:lnTo>
                        <a:pt x="551" y="12"/>
                      </a:lnTo>
                      <a:cubicBezTo>
                        <a:pt x="553" y="12"/>
                        <a:pt x="555" y="12"/>
                        <a:pt x="557" y="12"/>
                      </a:cubicBezTo>
                      <a:lnTo>
                        <a:pt x="557" y="20"/>
                      </a:lnTo>
                      <a:close/>
                      <a:moveTo>
                        <a:pt x="551" y="19"/>
                      </a:moveTo>
                      <a:lnTo>
                        <a:pt x="551" y="19"/>
                      </a:lnTo>
                      <a:lnTo>
                        <a:pt x="551" y="16"/>
                      </a:lnTo>
                      <a:lnTo>
                        <a:pt x="551" y="19"/>
                      </a:lnTo>
                      <a:close/>
                      <a:moveTo>
                        <a:pt x="551" y="19"/>
                      </a:moveTo>
                      <a:lnTo>
                        <a:pt x="550" y="19"/>
                      </a:lnTo>
                      <a:lnTo>
                        <a:pt x="551" y="12"/>
                      </a:lnTo>
                      <a:lnTo>
                        <a:pt x="551" y="19"/>
                      </a:lnTo>
                      <a:close/>
                      <a:moveTo>
                        <a:pt x="550" y="19"/>
                      </a:moveTo>
                      <a:cubicBezTo>
                        <a:pt x="545" y="19"/>
                        <a:pt x="539" y="19"/>
                        <a:pt x="534" y="19"/>
                      </a:cubicBezTo>
                      <a:lnTo>
                        <a:pt x="534" y="12"/>
                      </a:lnTo>
                      <a:cubicBezTo>
                        <a:pt x="540" y="12"/>
                        <a:pt x="545" y="12"/>
                        <a:pt x="551" y="12"/>
                      </a:cubicBezTo>
                      <a:lnTo>
                        <a:pt x="550" y="19"/>
                      </a:lnTo>
                      <a:close/>
                      <a:moveTo>
                        <a:pt x="534" y="19"/>
                      </a:moveTo>
                      <a:cubicBezTo>
                        <a:pt x="509" y="18"/>
                        <a:pt x="484" y="17"/>
                        <a:pt x="459" y="18"/>
                      </a:cubicBezTo>
                      <a:lnTo>
                        <a:pt x="458" y="11"/>
                      </a:lnTo>
                      <a:cubicBezTo>
                        <a:pt x="484" y="10"/>
                        <a:pt x="509" y="11"/>
                        <a:pt x="534" y="12"/>
                      </a:cubicBezTo>
                      <a:lnTo>
                        <a:pt x="534" y="19"/>
                      </a:lnTo>
                      <a:close/>
                      <a:moveTo>
                        <a:pt x="459" y="18"/>
                      </a:moveTo>
                      <a:lnTo>
                        <a:pt x="459" y="18"/>
                      </a:lnTo>
                      <a:lnTo>
                        <a:pt x="459" y="15"/>
                      </a:lnTo>
                      <a:lnTo>
                        <a:pt x="459" y="18"/>
                      </a:lnTo>
                      <a:close/>
                      <a:moveTo>
                        <a:pt x="459" y="18"/>
                      </a:moveTo>
                      <a:cubicBezTo>
                        <a:pt x="448" y="19"/>
                        <a:pt x="437" y="18"/>
                        <a:pt x="427" y="16"/>
                      </a:cubicBezTo>
                      <a:lnTo>
                        <a:pt x="428" y="9"/>
                      </a:lnTo>
                      <a:cubicBezTo>
                        <a:pt x="438" y="10"/>
                        <a:pt x="448" y="11"/>
                        <a:pt x="458" y="11"/>
                      </a:cubicBezTo>
                      <a:lnTo>
                        <a:pt x="459" y="18"/>
                      </a:lnTo>
                      <a:close/>
                      <a:moveTo>
                        <a:pt x="428" y="9"/>
                      </a:moveTo>
                      <a:lnTo>
                        <a:pt x="428" y="9"/>
                      </a:lnTo>
                      <a:lnTo>
                        <a:pt x="427" y="13"/>
                      </a:lnTo>
                      <a:lnTo>
                        <a:pt x="428" y="9"/>
                      </a:lnTo>
                      <a:close/>
                      <a:moveTo>
                        <a:pt x="427" y="16"/>
                      </a:moveTo>
                      <a:cubicBezTo>
                        <a:pt x="422" y="16"/>
                        <a:pt x="417" y="15"/>
                        <a:pt x="411" y="15"/>
                      </a:cubicBezTo>
                      <a:lnTo>
                        <a:pt x="412" y="8"/>
                      </a:lnTo>
                      <a:cubicBezTo>
                        <a:pt x="417" y="8"/>
                        <a:pt x="423" y="9"/>
                        <a:pt x="428" y="9"/>
                      </a:cubicBezTo>
                      <a:lnTo>
                        <a:pt x="427" y="16"/>
                      </a:lnTo>
                      <a:close/>
                      <a:moveTo>
                        <a:pt x="411" y="15"/>
                      </a:moveTo>
                      <a:lnTo>
                        <a:pt x="411" y="15"/>
                      </a:lnTo>
                      <a:lnTo>
                        <a:pt x="412" y="12"/>
                      </a:lnTo>
                      <a:lnTo>
                        <a:pt x="411" y="15"/>
                      </a:lnTo>
                      <a:close/>
                      <a:moveTo>
                        <a:pt x="411" y="15"/>
                      </a:moveTo>
                      <a:cubicBezTo>
                        <a:pt x="403" y="14"/>
                        <a:pt x="396" y="15"/>
                        <a:pt x="388" y="15"/>
                      </a:cubicBezTo>
                      <a:lnTo>
                        <a:pt x="387" y="8"/>
                      </a:lnTo>
                      <a:cubicBezTo>
                        <a:pt x="396" y="8"/>
                        <a:pt x="404" y="7"/>
                        <a:pt x="412" y="8"/>
                      </a:cubicBezTo>
                      <a:lnTo>
                        <a:pt x="411" y="15"/>
                      </a:lnTo>
                      <a:close/>
                      <a:moveTo>
                        <a:pt x="388" y="15"/>
                      </a:moveTo>
                      <a:lnTo>
                        <a:pt x="387" y="15"/>
                      </a:lnTo>
                      <a:lnTo>
                        <a:pt x="387" y="8"/>
                      </a:lnTo>
                      <a:lnTo>
                        <a:pt x="388" y="15"/>
                      </a:lnTo>
                      <a:close/>
                      <a:moveTo>
                        <a:pt x="387" y="8"/>
                      </a:moveTo>
                      <a:lnTo>
                        <a:pt x="387" y="8"/>
                      </a:lnTo>
                      <a:lnTo>
                        <a:pt x="387" y="12"/>
                      </a:lnTo>
                      <a:lnTo>
                        <a:pt x="387" y="8"/>
                      </a:lnTo>
                      <a:close/>
                      <a:moveTo>
                        <a:pt x="388" y="15"/>
                      </a:moveTo>
                      <a:cubicBezTo>
                        <a:pt x="375" y="16"/>
                        <a:pt x="363" y="15"/>
                        <a:pt x="351" y="14"/>
                      </a:cubicBezTo>
                      <a:lnTo>
                        <a:pt x="352" y="7"/>
                      </a:lnTo>
                      <a:cubicBezTo>
                        <a:pt x="364" y="8"/>
                        <a:pt x="376" y="9"/>
                        <a:pt x="387" y="8"/>
                      </a:cubicBezTo>
                      <a:lnTo>
                        <a:pt x="388" y="15"/>
                      </a:lnTo>
                      <a:close/>
                      <a:moveTo>
                        <a:pt x="351" y="14"/>
                      </a:moveTo>
                      <a:cubicBezTo>
                        <a:pt x="334" y="12"/>
                        <a:pt x="317" y="10"/>
                        <a:pt x="300" y="14"/>
                      </a:cubicBezTo>
                      <a:lnTo>
                        <a:pt x="298" y="8"/>
                      </a:lnTo>
                      <a:cubicBezTo>
                        <a:pt x="316" y="3"/>
                        <a:pt x="334" y="5"/>
                        <a:pt x="352" y="7"/>
                      </a:cubicBezTo>
                      <a:lnTo>
                        <a:pt x="351" y="14"/>
                      </a:lnTo>
                      <a:close/>
                      <a:moveTo>
                        <a:pt x="300" y="14"/>
                      </a:moveTo>
                      <a:lnTo>
                        <a:pt x="299" y="14"/>
                      </a:lnTo>
                      <a:lnTo>
                        <a:pt x="299" y="11"/>
                      </a:lnTo>
                      <a:lnTo>
                        <a:pt x="300" y="14"/>
                      </a:lnTo>
                      <a:close/>
                      <a:moveTo>
                        <a:pt x="299" y="14"/>
                      </a:moveTo>
                      <a:cubicBezTo>
                        <a:pt x="285" y="15"/>
                        <a:pt x="273" y="13"/>
                        <a:pt x="262" y="12"/>
                      </a:cubicBezTo>
                      <a:lnTo>
                        <a:pt x="263" y="5"/>
                      </a:lnTo>
                      <a:cubicBezTo>
                        <a:pt x="274" y="6"/>
                        <a:pt x="286" y="8"/>
                        <a:pt x="299" y="7"/>
                      </a:cubicBezTo>
                      <a:lnTo>
                        <a:pt x="299" y="14"/>
                      </a:lnTo>
                      <a:close/>
                      <a:moveTo>
                        <a:pt x="262" y="12"/>
                      </a:moveTo>
                      <a:cubicBezTo>
                        <a:pt x="249" y="10"/>
                        <a:pt x="237" y="9"/>
                        <a:pt x="225" y="10"/>
                      </a:cubicBezTo>
                      <a:lnTo>
                        <a:pt x="224" y="3"/>
                      </a:lnTo>
                      <a:cubicBezTo>
                        <a:pt x="238" y="2"/>
                        <a:pt x="250" y="3"/>
                        <a:pt x="263" y="5"/>
                      </a:cubicBezTo>
                      <a:lnTo>
                        <a:pt x="262" y="12"/>
                      </a:lnTo>
                      <a:close/>
                      <a:moveTo>
                        <a:pt x="224" y="3"/>
                      </a:moveTo>
                      <a:lnTo>
                        <a:pt x="224" y="3"/>
                      </a:lnTo>
                      <a:lnTo>
                        <a:pt x="225" y="6"/>
                      </a:lnTo>
                      <a:lnTo>
                        <a:pt x="224" y="3"/>
                      </a:lnTo>
                      <a:close/>
                      <a:moveTo>
                        <a:pt x="225" y="10"/>
                      </a:moveTo>
                      <a:cubicBezTo>
                        <a:pt x="208" y="12"/>
                        <a:pt x="110" y="10"/>
                        <a:pt x="57" y="8"/>
                      </a:cubicBezTo>
                      <a:lnTo>
                        <a:pt x="57" y="1"/>
                      </a:lnTo>
                      <a:cubicBezTo>
                        <a:pt x="110" y="3"/>
                        <a:pt x="207" y="4"/>
                        <a:pt x="224" y="3"/>
                      </a:cubicBezTo>
                      <a:lnTo>
                        <a:pt x="225" y="10"/>
                      </a:lnTo>
                      <a:close/>
                      <a:moveTo>
                        <a:pt x="57" y="8"/>
                      </a:moveTo>
                      <a:cubicBezTo>
                        <a:pt x="46" y="8"/>
                        <a:pt x="37" y="8"/>
                        <a:pt x="31" y="7"/>
                      </a:cubicBezTo>
                      <a:lnTo>
                        <a:pt x="31" y="0"/>
                      </a:lnTo>
                      <a:cubicBezTo>
                        <a:pt x="38" y="1"/>
                        <a:pt x="46" y="1"/>
                        <a:pt x="57" y="1"/>
                      </a:cubicBezTo>
                      <a:lnTo>
                        <a:pt x="57" y="8"/>
                      </a:lnTo>
                      <a:close/>
                      <a:moveTo>
                        <a:pt x="31" y="7"/>
                      </a:moveTo>
                      <a:cubicBezTo>
                        <a:pt x="5" y="7"/>
                        <a:pt x="0" y="4"/>
                        <a:pt x="21" y="0"/>
                      </a:cubicBezTo>
                      <a:lnTo>
                        <a:pt x="23" y="7"/>
                      </a:lnTo>
                      <a:cubicBezTo>
                        <a:pt x="3" y="11"/>
                        <a:pt x="18" y="0"/>
                        <a:pt x="31" y="0"/>
                      </a:cubicBezTo>
                      <a:lnTo>
                        <a:pt x="31" y="7"/>
                      </a:lnTo>
                      <a:close/>
                      <a:moveTo>
                        <a:pt x="23" y="7"/>
                      </a:moveTo>
                      <a:lnTo>
                        <a:pt x="23" y="7"/>
                      </a:lnTo>
                      <a:lnTo>
                        <a:pt x="22" y="3"/>
                      </a:lnTo>
                      <a:lnTo>
                        <a:pt x="23" y="7"/>
                      </a:lnTo>
                      <a:close/>
                      <a:moveTo>
                        <a:pt x="21" y="0"/>
                      </a:moveTo>
                      <a:cubicBezTo>
                        <a:pt x="21" y="0"/>
                        <a:pt x="22" y="0"/>
                        <a:pt x="22" y="0"/>
                      </a:cubicBezTo>
                      <a:lnTo>
                        <a:pt x="23" y="7"/>
                      </a:lnTo>
                      <a:cubicBezTo>
                        <a:pt x="22" y="7"/>
                        <a:pt x="23" y="7"/>
                        <a:pt x="23" y="7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2" name="Google Shape;2962;p238"/>
                <p:cNvSpPr/>
                <p:nvPr/>
              </p:nvSpPr>
              <p:spPr>
                <a:xfrm>
                  <a:off x="1269" y="2865"/>
                  <a:ext cx="909" cy="118"/>
                </a:xfrm>
                <a:custGeom>
                  <a:rect b="b" l="l" r="r" t="t"/>
                  <a:pathLst>
                    <a:path extrusionOk="0" h="69" w="656">
                      <a:moveTo>
                        <a:pt x="649" y="67"/>
                      </a:moveTo>
                      <a:cubicBezTo>
                        <a:pt x="651" y="66"/>
                        <a:pt x="652" y="64"/>
                        <a:pt x="652" y="62"/>
                      </a:cubicBezTo>
                      <a:lnTo>
                        <a:pt x="654" y="62"/>
                      </a:lnTo>
                      <a:cubicBezTo>
                        <a:pt x="654" y="65"/>
                        <a:pt x="652" y="67"/>
                        <a:pt x="650" y="69"/>
                      </a:cubicBezTo>
                      <a:lnTo>
                        <a:pt x="649" y="67"/>
                      </a:lnTo>
                      <a:close/>
                      <a:moveTo>
                        <a:pt x="652" y="62"/>
                      </a:moveTo>
                      <a:cubicBezTo>
                        <a:pt x="652" y="59"/>
                        <a:pt x="652" y="56"/>
                        <a:pt x="652" y="53"/>
                      </a:cubicBezTo>
                      <a:lnTo>
                        <a:pt x="654" y="53"/>
                      </a:lnTo>
                      <a:cubicBezTo>
                        <a:pt x="654" y="56"/>
                        <a:pt x="654" y="59"/>
                        <a:pt x="654" y="62"/>
                      </a:cubicBezTo>
                      <a:lnTo>
                        <a:pt x="652" y="62"/>
                      </a:lnTo>
                      <a:close/>
                      <a:moveTo>
                        <a:pt x="652" y="53"/>
                      </a:moveTo>
                      <a:lnTo>
                        <a:pt x="652" y="53"/>
                      </a:lnTo>
                      <a:lnTo>
                        <a:pt x="653" y="53"/>
                      </a:lnTo>
                      <a:lnTo>
                        <a:pt x="652" y="53"/>
                      </a:lnTo>
                      <a:close/>
                      <a:moveTo>
                        <a:pt x="652" y="53"/>
                      </a:moveTo>
                      <a:cubicBezTo>
                        <a:pt x="652" y="51"/>
                        <a:pt x="652" y="49"/>
                        <a:pt x="652" y="47"/>
                      </a:cubicBezTo>
                      <a:lnTo>
                        <a:pt x="655" y="47"/>
                      </a:lnTo>
                      <a:cubicBezTo>
                        <a:pt x="654" y="49"/>
                        <a:pt x="654" y="51"/>
                        <a:pt x="654" y="53"/>
                      </a:cubicBezTo>
                      <a:lnTo>
                        <a:pt x="652" y="53"/>
                      </a:lnTo>
                      <a:close/>
                      <a:moveTo>
                        <a:pt x="652" y="47"/>
                      </a:moveTo>
                      <a:cubicBezTo>
                        <a:pt x="653" y="44"/>
                        <a:pt x="654" y="40"/>
                        <a:pt x="652" y="37"/>
                      </a:cubicBezTo>
                      <a:lnTo>
                        <a:pt x="654" y="37"/>
                      </a:lnTo>
                      <a:cubicBezTo>
                        <a:pt x="656" y="40"/>
                        <a:pt x="655" y="44"/>
                        <a:pt x="655" y="47"/>
                      </a:cubicBezTo>
                      <a:lnTo>
                        <a:pt x="652" y="47"/>
                      </a:lnTo>
                      <a:close/>
                      <a:moveTo>
                        <a:pt x="654" y="37"/>
                      </a:moveTo>
                      <a:lnTo>
                        <a:pt x="654" y="37"/>
                      </a:lnTo>
                      <a:lnTo>
                        <a:pt x="653" y="37"/>
                      </a:lnTo>
                      <a:lnTo>
                        <a:pt x="654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4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3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cubicBezTo>
                        <a:pt x="651" y="35"/>
                        <a:pt x="652" y="32"/>
                        <a:pt x="652" y="29"/>
                      </a:cubicBezTo>
                      <a:lnTo>
                        <a:pt x="654" y="29"/>
                      </a:lnTo>
                      <a:cubicBezTo>
                        <a:pt x="654" y="32"/>
                        <a:pt x="653" y="34"/>
                        <a:pt x="654" y="37"/>
                      </a:cubicBezTo>
                      <a:lnTo>
                        <a:pt x="652" y="37"/>
                      </a:lnTo>
                      <a:close/>
                      <a:moveTo>
                        <a:pt x="652" y="29"/>
                      </a:moveTo>
                      <a:cubicBezTo>
                        <a:pt x="652" y="25"/>
                        <a:pt x="653" y="22"/>
                        <a:pt x="651" y="21"/>
                      </a:cubicBezTo>
                      <a:lnTo>
                        <a:pt x="653" y="20"/>
                      </a:lnTo>
                      <a:cubicBezTo>
                        <a:pt x="655" y="22"/>
                        <a:pt x="655" y="25"/>
                        <a:pt x="654" y="29"/>
                      </a:cubicBezTo>
                      <a:lnTo>
                        <a:pt x="652" y="29"/>
                      </a:lnTo>
                      <a:close/>
                      <a:moveTo>
                        <a:pt x="651" y="21"/>
                      </a:moveTo>
                      <a:lnTo>
                        <a:pt x="651" y="21"/>
                      </a:lnTo>
                      <a:lnTo>
                        <a:pt x="652" y="21"/>
                      </a:lnTo>
                      <a:lnTo>
                        <a:pt x="651" y="21"/>
                      </a:lnTo>
                      <a:close/>
                      <a:moveTo>
                        <a:pt x="651" y="21"/>
                      </a:moveTo>
                      <a:cubicBezTo>
                        <a:pt x="644" y="13"/>
                        <a:pt x="628" y="15"/>
                        <a:pt x="612" y="16"/>
                      </a:cubicBezTo>
                      <a:lnTo>
                        <a:pt x="612" y="14"/>
                      </a:lnTo>
                      <a:cubicBezTo>
                        <a:pt x="628" y="13"/>
                        <a:pt x="645" y="11"/>
                        <a:pt x="653" y="20"/>
                      </a:cubicBezTo>
                      <a:lnTo>
                        <a:pt x="651" y="21"/>
                      </a:lnTo>
                      <a:close/>
                      <a:moveTo>
                        <a:pt x="612" y="16"/>
                      </a:moveTo>
                      <a:cubicBezTo>
                        <a:pt x="603" y="17"/>
                        <a:pt x="594" y="18"/>
                        <a:pt x="587" y="17"/>
                      </a:cubicBezTo>
                      <a:lnTo>
                        <a:pt x="587" y="15"/>
                      </a:lnTo>
                      <a:cubicBezTo>
                        <a:pt x="594" y="16"/>
                        <a:pt x="603" y="15"/>
                        <a:pt x="612" y="14"/>
                      </a:cubicBezTo>
                      <a:lnTo>
                        <a:pt x="612" y="16"/>
                      </a:lnTo>
                      <a:close/>
                      <a:moveTo>
                        <a:pt x="587" y="15"/>
                      </a:moveTo>
                      <a:lnTo>
                        <a:pt x="587" y="15"/>
                      </a:lnTo>
                      <a:lnTo>
                        <a:pt x="587" y="16"/>
                      </a:lnTo>
                      <a:lnTo>
                        <a:pt x="587" y="15"/>
                      </a:lnTo>
                      <a:close/>
                      <a:moveTo>
                        <a:pt x="587" y="17"/>
                      </a:moveTo>
                      <a:cubicBezTo>
                        <a:pt x="572" y="15"/>
                        <a:pt x="556" y="15"/>
                        <a:pt x="541" y="14"/>
                      </a:cubicBezTo>
                      <a:lnTo>
                        <a:pt x="541" y="13"/>
                      </a:lnTo>
                      <a:cubicBezTo>
                        <a:pt x="556" y="13"/>
                        <a:pt x="572" y="13"/>
                        <a:pt x="587" y="15"/>
                      </a:cubicBezTo>
                      <a:lnTo>
                        <a:pt x="587" y="17"/>
                      </a:lnTo>
                      <a:close/>
                      <a:moveTo>
                        <a:pt x="541" y="14"/>
                      </a:moveTo>
                      <a:cubicBezTo>
                        <a:pt x="538" y="14"/>
                        <a:pt x="536" y="14"/>
                        <a:pt x="534" y="14"/>
                      </a:cubicBezTo>
                      <a:lnTo>
                        <a:pt x="534" y="13"/>
                      </a:lnTo>
                      <a:cubicBezTo>
                        <a:pt x="536" y="13"/>
                        <a:pt x="539" y="13"/>
                        <a:pt x="541" y="13"/>
                      </a:cubicBezTo>
                      <a:lnTo>
                        <a:pt x="541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cubicBezTo>
                        <a:pt x="528" y="14"/>
                        <a:pt x="523" y="14"/>
                        <a:pt x="517" y="14"/>
                      </a:cubicBezTo>
                      <a:lnTo>
                        <a:pt x="517" y="12"/>
                      </a:lnTo>
                      <a:cubicBezTo>
                        <a:pt x="523" y="12"/>
                        <a:pt x="529" y="12"/>
                        <a:pt x="534" y="13"/>
                      </a:cubicBezTo>
                      <a:lnTo>
                        <a:pt x="534" y="14"/>
                      </a:lnTo>
                      <a:close/>
                      <a:moveTo>
                        <a:pt x="517" y="14"/>
                      </a:moveTo>
                      <a:cubicBezTo>
                        <a:pt x="492" y="13"/>
                        <a:pt x="467" y="12"/>
                        <a:pt x="442" y="13"/>
                      </a:cubicBezTo>
                      <a:lnTo>
                        <a:pt x="442" y="11"/>
                      </a:lnTo>
                      <a:cubicBezTo>
                        <a:pt x="467" y="10"/>
                        <a:pt x="492" y="11"/>
                        <a:pt x="517" y="12"/>
                      </a:cubicBezTo>
                      <a:lnTo>
                        <a:pt x="517" y="14"/>
                      </a:lnTo>
                      <a:close/>
                      <a:moveTo>
                        <a:pt x="442" y="13"/>
                      </a:moveTo>
                      <a:lnTo>
                        <a:pt x="442" y="13"/>
                      </a:lnTo>
                      <a:lnTo>
                        <a:pt x="442" y="12"/>
                      </a:lnTo>
                      <a:lnTo>
                        <a:pt x="442" y="13"/>
                      </a:lnTo>
                      <a:close/>
                      <a:moveTo>
                        <a:pt x="442" y="13"/>
                      </a:moveTo>
                      <a:cubicBezTo>
                        <a:pt x="431" y="13"/>
                        <a:pt x="421" y="12"/>
                        <a:pt x="411" y="11"/>
                      </a:cubicBezTo>
                      <a:lnTo>
                        <a:pt x="411" y="10"/>
                      </a:lnTo>
                      <a:cubicBezTo>
                        <a:pt x="421" y="11"/>
                        <a:pt x="432" y="12"/>
                        <a:pt x="442" y="11"/>
                      </a:cubicBezTo>
                      <a:lnTo>
                        <a:pt x="442" y="13"/>
                      </a:lnTo>
                      <a:close/>
                      <a:moveTo>
                        <a:pt x="411" y="10"/>
                      </a:moveTo>
                      <a:lnTo>
                        <a:pt x="411" y="10"/>
                      </a:lnTo>
                      <a:close/>
                      <a:moveTo>
                        <a:pt x="411" y="11"/>
                      </a:moveTo>
                      <a:cubicBezTo>
                        <a:pt x="406" y="11"/>
                        <a:pt x="400" y="10"/>
                        <a:pt x="395" y="10"/>
                      </a:cubicBezTo>
                      <a:lnTo>
                        <a:pt x="395" y="8"/>
                      </a:lnTo>
                      <a:cubicBezTo>
                        <a:pt x="400" y="9"/>
                        <a:pt x="406" y="9"/>
                        <a:pt x="411" y="10"/>
                      </a:cubicBezTo>
                      <a:lnTo>
                        <a:pt x="411" y="11"/>
                      </a:lnTo>
                      <a:close/>
                      <a:moveTo>
                        <a:pt x="395" y="10"/>
                      </a:moveTo>
                      <a:lnTo>
                        <a:pt x="395" y="10"/>
                      </a:lnTo>
                      <a:lnTo>
                        <a:pt x="395" y="9"/>
                      </a:lnTo>
                      <a:lnTo>
                        <a:pt x="395" y="10"/>
                      </a:lnTo>
                      <a:close/>
                      <a:moveTo>
                        <a:pt x="395" y="10"/>
                      </a:moveTo>
                      <a:cubicBezTo>
                        <a:pt x="387" y="9"/>
                        <a:pt x="379" y="10"/>
                        <a:pt x="371" y="10"/>
                      </a:cubicBezTo>
                      <a:lnTo>
                        <a:pt x="371" y="8"/>
                      </a:lnTo>
                      <a:cubicBezTo>
                        <a:pt x="379" y="8"/>
                        <a:pt x="387" y="8"/>
                        <a:pt x="395" y="8"/>
                      </a:cubicBezTo>
                      <a:lnTo>
                        <a:pt x="395" y="10"/>
                      </a:lnTo>
                      <a:close/>
                      <a:moveTo>
                        <a:pt x="371" y="10"/>
                      </a:moveTo>
                      <a:lnTo>
                        <a:pt x="371" y="10"/>
                      </a:lnTo>
                      <a:lnTo>
                        <a:pt x="371" y="8"/>
                      </a:lnTo>
                      <a:lnTo>
                        <a:pt x="371" y="10"/>
                      </a:lnTo>
                      <a:close/>
                      <a:moveTo>
                        <a:pt x="371" y="8"/>
                      </a:moveTo>
                      <a:lnTo>
                        <a:pt x="371" y="8"/>
                      </a:lnTo>
                      <a:lnTo>
                        <a:pt x="371" y="9"/>
                      </a:lnTo>
                      <a:lnTo>
                        <a:pt x="371" y="8"/>
                      </a:lnTo>
                      <a:close/>
                      <a:moveTo>
                        <a:pt x="371" y="10"/>
                      </a:moveTo>
                      <a:cubicBezTo>
                        <a:pt x="359" y="11"/>
                        <a:pt x="347" y="10"/>
                        <a:pt x="335" y="8"/>
                      </a:cubicBezTo>
                      <a:lnTo>
                        <a:pt x="335" y="7"/>
                      </a:lnTo>
                      <a:cubicBezTo>
                        <a:pt x="347" y="8"/>
                        <a:pt x="359" y="9"/>
                        <a:pt x="371" y="8"/>
                      </a:cubicBezTo>
                      <a:lnTo>
                        <a:pt x="371" y="10"/>
                      </a:lnTo>
                      <a:close/>
                      <a:moveTo>
                        <a:pt x="335" y="8"/>
                      </a:moveTo>
                      <a:cubicBezTo>
                        <a:pt x="317" y="7"/>
                        <a:pt x="300" y="5"/>
                        <a:pt x="282" y="9"/>
                      </a:cubicBezTo>
                      <a:lnTo>
                        <a:pt x="282" y="8"/>
                      </a:lnTo>
                      <a:cubicBezTo>
                        <a:pt x="299" y="3"/>
                        <a:pt x="317" y="5"/>
                        <a:pt x="335" y="7"/>
                      </a:cubicBezTo>
                      <a:lnTo>
                        <a:pt x="335" y="8"/>
                      </a:lnTo>
                      <a:close/>
                      <a:moveTo>
                        <a:pt x="282" y="9"/>
                      </a:moveTo>
                      <a:lnTo>
                        <a:pt x="282" y="9"/>
                      </a:lnTo>
                      <a:lnTo>
                        <a:pt x="282" y="8"/>
                      </a:lnTo>
                      <a:lnTo>
                        <a:pt x="282" y="9"/>
                      </a:lnTo>
                      <a:close/>
                      <a:moveTo>
                        <a:pt x="282" y="9"/>
                      </a:moveTo>
                      <a:cubicBezTo>
                        <a:pt x="269" y="9"/>
                        <a:pt x="257" y="8"/>
                        <a:pt x="246" y="7"/>
                      </a:cubicBezTo>
                      <a:lnTo>
                        <a:pt x="246" y="5"/>
                      </a:lnTo>
                      <a:cubicBezTo>
                        <a:pt x="257" y="6"/>
                        <a:pt x="269" y="8"/>
                        <a:pt x="282" y="8"/>
                      </a:cubicBezTo>
                      <a:lnTo>
                        <a:pt x="282" y="9"/>
                      </a:lnTo>
                      <a:close/>
                      <a:moveTo>
                        <a:pt x="246" y="7"/>
                      </a:moveTo>
                      <a:cubicBezTo>
                        <a:pt x="233" y="5"/>
                        <a:pt x="221" y="4"/>
                        <a:pt x="208" y="5"/>
                      </a:cubicBezTo>
                      <a:lnTo>
                        <a:pt x="208" y="3"/>
                      </a:lnTo>
                      <a:cubicBezTo>
                        <a:pt x="221" y="2"/>
                        <a:pt x="233" y="3"/>
                        <a:pt x="246" y="5"/>
                      </a:cubicBezTo>
                      <a:lnTo>
                        <a:pt x="246" y="7"/>
                      </a:lnTo>
                      <a:close/>
                      <a:moveTo>
                        <a:pt x="208" y="3"/>
                      </a:moveTo>
                      <a:lnTo>
                        <a:pt x="208" y="3"/>
                      </a:lnTo>
                      <a:lnTo>
                        <a:pt x="208" y="4"/>
                      </a:lnTo>
                      <a:lnTo>
                        <a:pt x="208" y="3"/>
                      </a:lnTo>
                      <a:close/>
                      <a:moveTo>
                        <a:pt x="208" y="5"/>
                      </a:moveTo>
                      <a:cubicBezTo>
                        <a:pt x="191" y="6"/>
                        <a:pt x="93" y="4"/>
                        <a:pt x="40" y="3"/>
                      </a:cubicBezTo>
                      <a:lnTo>
                        <a:pt x="40" y="1"/>
                      </a:lnTo>
                      <a:cubicBezTo>
                        <a:pt x="93" y="3"/>
                        <a:pt x="191" y="5"/>
                        <a:pt x="208" y="3"/>
                      </a:cubicBezTo>
                      <a:lnTo>
                        <a:pt x="208" y="5"/>
                      </a:lnTo>
                      <a:close/>
                      <a:moveTo>
                        <a:pt x="40" y="3"/>
                      </a:moveTo>
                      <a:cubicBezTo>
                        <a:pt x="29" y="3"/>
                        <a:pt x="21" y="2"/>
                        <a:pt x="15" y="2"/>
                      </a:cubicBezTo>
                      <a:lnTo>
                        <a:pt x="15" y="0"/>
                      </a:lnTo>
                      <a:cubicBezTo>
                        <a:pt x="21" y="1"/>
                        <a:pt x="30" y="1"/>
                        <a:pt x="40" y="1"/>
                      </a:cubicBezTo>
                      <a:lnTo>
                        <a:pt x="40" y="3"/>
                      </a:lnTo>
                      <a:close/>
                      <a:moveTo>
                        <a:pt x="15" y="2"/>
                      </a:moveTo>
                      <a:cubicBezTo>
                        <a:pt x="3" y="2"/>
                        <a:pt x="0" y="1"/>
                        <a:pt x="5" y="0"/>
                      </a:cubicBezTo>
                      <a:lnTo>
                        <a:pt x="6" y="2"/>
                      </a:lnTo>
                      <a:cubicBezTo>
                        <a:pt x="1" y="3"/>
                        <a:pt x="13" y="0"/>
                        <a:pt x="15" y="0"/>
                      </a:cubicBezTo>
                      <a:lnTo>
                        <a:pt x="15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6" y="2"/>
                      </a:lnTo>
                      <a:close/>
                      <a:moveTo>
                        <a:pt x="5" y="0"/>
                      </a:move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ubicBezTo>
                        <a:pt x="6" y="2"/>
                        <a:pt x="6" y="2"/>
                        <a:pt x="6" y="2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58555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3" name="Google Shape;2963;p238"/>
                <p:cNvSpPr/>
                <p:nvPr/>
              </p:nvSpPr>
              <p:spPr>
                <a:xfrm>
                  <a:off x="672" y="3714"/>
                  <a:ext cx="64" cy="68"/>
                </a:xfrm>
                <a:custGeom>
                  <a:rect b="b" l="l" r="r" t="t"/>
                  <a:pathLst>
                    <a:path extrusionOk="0" h="40" w="47">
                      <a:moveTo>
                        <a:pt x="35" y="12"/>
                      </a:moveTo>
                      <a:cubicBezTo>
                        <a:pt x="27" y="10"/>
                        <a:pt x="19" y="0"/>
                        <a:pt x="11" y="6"/>
                      </a:cubicBezTo>
                      <a:cubicBezTo>
                        <a:pt x="4" y="11"/>
                        <a:pt x="4" y="20"/>
                        <a:pt x="1" y="27"/>
                      </a:cubicBezTo>
                      <a:cubicBezTo>
                        <a:pt x="0" y="31"/>
                        <a:pt x="5" y="33"/>
                        <a:pt x="9" y="35"/>
                      </a:cubicBezTo>
                      <a:cubicBezTo>
                        <a:pt x="21" y="40"/>
                        <a:pt x="35" y="36"/>
                        <a:pt x="42" y="27"/>
                      </a:cubicBezTo>
                      <a:cubicBezTo>
                        <a:pt x="47" y="22"/>
                        <a:pt x="42" y="12"/>
                        <a:pt x="35" y="1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4" name="Google Shape;2964;p238"/>
                <p:cNvSpPr/>
                <p:nvPr/>
              </p:nvSpPr>
              <p:spPr>
                <a:xfrm>
                  <a:off x="718" y="3875"/>
                  <a:ext cx="112" cy="77"/>
                </a:xfrm>
                <a:custGeom>
                  <a:rect b="b" l="l" r="r" t="t"/>
                  <a:pathLst>
                    <a:path extrusionOk="0" h="45" w="81">
                      <a:moveTo>
                        <a:pt x="45" y="0"/>
                      </a:moveTo>
                      <a:cubicBezTo>
                        <a:pt x="31" y="5"/>
                        <a:pt x="0" y="13"/>
                        <a:pt x="14" y="24"/>
                      </a:cubicBezTo>
                      <a:cubicBezTo>
                        <a:pt x="20" y="29"/>
                        <a:pt x="39" y="39"/>
                        <a:pt x="48" y="41"/>
                      </a:cubicBezTo>
                      <a:cubicBezTo>
                        <a:pt x="58" y="45"/>
                        <a:pt x="81" y="35"/>
                        <a:pt x="80" y="24"/>
                      </a:cubicBezTo>
                      <a:cubicBezTo>
                        <a:pt x="80" y="19"/>
                        <a:pt x="71" y="15"/>
                        <a:pt x="65" y="12"/>
                      </a:cubicBezTo>
                      <a:cubicBezTo>
                        <a:pt x="64" y="12"/>
                        <a:pt x="64" y="10"/>
                        <a:pt x="63" y="8"/>
                      </a:cubicBezTo>
                      <a:cubicBezTo>
                        <a:pt x="60" y="4"/>
                        <a:pt x="52" y="1"/>
                        <a:pt x="45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5" name="Google Shape;2965;p238"/>
                <p:cNvSpPr/>
                <p:nvPr/>
              </p:nvSpPr>
              <p:spPr>
                <a:xfrm>
                  <a:off x="730" y="3873"/>
                  <a:ext cx="100" cy="76"/>
                </a:xfrm>
                <a:custGeom>
                  <a:rect b="b" l="l" r="r" t="t"/>
                  <a:pathLst>
                    <a:path extrusionOk="0" h="44" w="73">
                      <a:moveTo>
                        <a:pt x="37" y="2"/>
                      </a:moveTo>
                      <a:cubicBezTo>
                        <a:pt x="36" y="2"/>
                        <a:pt x="34" y="3"/>
                        <a:pt x="33" y="3"/>
                      </a:cubicBezTo>
                      <a:lnTo>
                        <a:pt x="32" y="2"/>
                      </a:lnTo>
                      <a:cubicBezTo>
                        <a:pt x="34" y="1"/>
                        <a:pt x="36" y="1"/>
                        <a:pt x="37" y="0"/>
                      </a:cubicBezTo>
                      <a:lnTo>
                        <a:pt x="37" y="2"/>
                      </a:lnTo>
                      <a:close/>
                      <a:moveTo>
                        <a:pt x="33" y="3"/>
                      </a:moveTo>
                      <a:cubicBezTo>
                        <a:pt x="24" y="6"/>
                        <a:pt x="12" y="10"/>
                        <a:pt x="6" y="15"/>
                      </a:cubicBezTo>
                      <a:lnTo>
                        <a:pt x="5" y="14"/>
                      </a:lnTo>
                      <a:cubicBezTo>
                        <a:pt x="11" y="9"/>
                        <a:pt x="23" y="5"/>
                        <a:pt x="32" y="2"/>
                      </a:cubicBezTo>
                      <a:lnTo>
                        <a:pt x="33" y="3"/>
                      </a:lnTo>
                      <a:close/>
                      <a:moveTo>
                        <a:pt x="6" y="15"/>
                      </a:moveTo>
                      <a:cubicBezTo>
                        <a:pt x="3" y="18"/>
                        <a:pt x="2" y="21"/>
                        <a:pt x="7" y="25"/>
                      </a:cubicBezTo>
                      <a:lnTo>
                        <a:pt x="5" y="25"/>
                      </a:lnTo>
                      <a:cubicBezTo>
                        <a:pt x="0" y="21"/>
                        <a:pt x="1" y="17"/>
                        <a:pt x="5" y="14"/>
                      </a:cubicBezTo>
                      <a:lnTo>
                        <a:pt x="6" y="15"/>
                      </a:lnTo>
                      <a:close/>
                      <a:moveTo>
                        <a:pt x="5" y="25"/>
                      </a:moveTo>
                      <a:lnTo>
                        <a:pt x="5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cubicBezTo>
                        <a:pt x="7" y="25"/>
                        <a:pt x="9" y="26"/>
                        <a:pt x="10" y="27"/>
                      </a:cubicBezTo>
                      <a:lnTo>
                        <a:pt x="9" y="28"/>
                      </a:lnTo>
                      <a:cubicBezTo>
                        <a:pt x="8" y="27"/>
                        <a:pt x="6" y="26"/>
                        <a:pt x="5" y="25"/>
                      </a:cubicBezTo>
                      <a:lnTo>
                        <a:pt x="7" y="25"/>
                      </a:lnTo>
                      <a:close/>
                      <a:moveTo>
                        <a:pt x="10" y="27"/>
                      </a:moveTo>
                      <a:cubicBezTo>
                        <a:pt x="11" y="28"/>
                        <a:pt x="13" y="29"/>
                        <a:pt x="14" y="30"/>
                      </a:cubicBezTo>
                      <a:lnTo>
                        <a:pt x="13" y="31"/>
                      </a:lnTo>
                      <a:cubicBezTo>
                        <a:pt x="12" y="30"/>
                        <a:pt x="10" y="29"/>
                        <a:pt x="9" y="28"/>
                      </a:cubicBezTo>
                      <a:lnTo>
                        <a:pt x="10" y="27"/>
                      </a:lnTo>
                      <a:close/>
                      <a:moveTo>
                        <a:pt x="14" y="30"/>
                      </a:moveTo>
                      <a:cubicBezTo>
                        <a:pt x="22" y="34"/>
                        <a:pt x="34" y="40"/>
                        <a:pt x="40" y="42"/>
                      </a:cubicBezTo>
                      <a:lnTo>
                        <a:pt x="40" y="43"/>
                      </a:lnTo>
                      <a:cubicBezTo>
                        <a:pt x="33" y="41"/>
                        <a:pt x="22" y="35"/>
                        <a:pt x="13" y="31"/>
                      </a:cubicBezTo>
                      <a:lnTo>
                        <a:pt x="14" y="30"/>
                      </a:lnTo>
                      <a:close/>
                      <a:moveTo>
                        <a:pt x="40" y="42"/>
                      </a:moveTo>
                      <a:lnTo>
                        <a:pt x="40" y="42"/>
                      </a:lnTo>
                      <a:close/>
                      <a:moveTo>
                        <a:pt x="40" y="42"/>
                      </a:moveTo>
                      <a:cubicBezTo>
                        <a:pt x="42" y="42"/>
                        <a:pt x="44" y="43"/>
                        <a:pt x="47" y="42"/>
                      </a:cubicBezTo>
                      <a:lnTo>
                        <a:pt x="47" y="44"/>
                      </a:lnTo>
                      <a:cubicBezTo>
                        <a:pt x="44" y="44"/>
                        <a:pt x="42" y="44"/>
                        <a:pt x="40" y="43"/>
                      </a:cubicBezTo>
                      <a:lnTo>
                        <a:pt x="40" y="42"/>
                      </a:lnTo>
                      <a:close/>
                      <a:moveTo>
                        <a:pt x="47" y="42"/>
                      </a:moveTo>
                      <a:cubicBezTo>
                        <a:pt x="51" y="42"/>
                        <a:pt x="57" y="40"/>
                        <a:pt x="61" y="38"/>
                      </a:cubicBezTo>
                      <a:lnTo>
                        <a:pt x="62" y="39"/>
                      </a:lnTo>
                      <a:cubicBezTo>
                        <a:pt x="57" y="42"/>
                        <a:pt x="52" y="43"/>
                        <a:pt x="47" y="44"/>
                      </a:cubicBezTo>
                      <a:lnTo>
                        <a:pt x="47" y="42"/>
                      </a:lnTo>
                      <a:close/>
                      <a:moveTo>
                        <a:pt x="61" y="38"/>
                      </a:moveTo>
                      <a:cubicBezTo>
                        <a:pt x="66" y="36"/>
                        <a:pt x="69" y="33"/>
                        <a:pt x="71" y="29"/>
                      </a:cubicBezTo>
                      <a:lnTo>
                        <a:pt x="72" y="30"/>
                      </a:lnTo>
                      <a:cubicBezTo>
                        <a:pt x="71" y="33"/>
                        <a:pt x="67" y="37"/>
                        <a:pt x="62" y="39"/>
                      </a:cubicBezTo>
                      <a:lnTo>
                        <a:pt x="61" y="38"/>
                      </a:lnTo>
                      <a:close/>
                      <a:moveTo>
                        <a:pt x="71" y="29"/>
                      </a:moveTo>
                      <a:cubicBezTo>
                        <a:pt x="71" y="28"/>
                        <a:pt x="72" y="27"/>
                        <a:pt x="71" y="25"/>
                      </a:cubicBezTo>
                      <a:lnTo>
                        <a:pt x="73" y="25"/>
                      </a:lnTo>
                      <a:cubicBezTo>
                        <a:pt x="73" y="27"/>
                        <a:pt x="73" y="28"/>
                        <a:pt x="72" y="30"/>
                      </a:cubicBezTo>
                      <a:lnTo>
                        <a:pt x="71" y="29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1"/>
                        <a:pt x="65" y="18"/>
                        <a:pt x="59" y="15"/>
                      </a:cubicBezTo>
                      <a:lnTo>
                        <a:pt x="60" y="14"/>
                      </a:lnTo>
                      <a:cubicBezTo>
                        <a:pt x="66" y="17"/>
                        <a:pt x="73" y="20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59" y="15"/>
                      </a:moveTo>
                      <a:cubicBezTo>
                        <a:pt x="58" y="14"/>
                        <a:pt x="57" y="14"/>
                        <a:pt x="57" y="14"/>
                      </a:cubicBezTo>
                      <a:lnTo>
                        <a:pt x="58" y="13"/>
                      </a:lnTo>
                      <a:cubicBezTo>
                        <a:pt x="58" y="13"/>
                        <a:pt x="59" y="13"/>
                        <a:pt x="60" y="14"/>
                      </a:cubicBezTo>
                      <a:lnTo>
                        <a:pt x="59" y="15"/>
                      </a:lnTo>
                      <a:close/>
                      <a:moveTo>
                        <a:pt x="58" y="13"/>
                      </a:moveTo>
                      <a:lnTo>
                        <a:pt x="58" y="13"/>
                      </a:lnTo>
                      <a:lnTo>
                        <a:pt x="57" y="13"/>
                      </a:lnTo>
                      <a:lnTo>
                        <a:pt x="58" y="13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8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7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cubicBezTo>
                        <a:pt x="56" y="13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7" y="12"/>
                        <a:pt x="57" y="13"/>
                        <a:pt x="58" y="13"/>
                      </a:cubicBezTo>
                      <a:lnTo>
                        <a:pt x="57" y="14"/>
                      </a:lnTo>
                      <a:close/>
                      <a:moveTo>
                        <a:pt x="55" y="11"/>
                      </a:moveTo>
                      <a:cubicBezTo>
                        <a:pt x="55" y="10"/>
                        <a:pt x="54" y="10"/>
                        <a:pt x="54" y="10"/>
                      </a:cubicBezTo>
                      <a:lnTo>
                        <a:pt x="56" y="9"/>
                      </a:lnTo>
                      <a:cubicBezTo>
                        <a:pt x="56" y="9"/>
                        <a:pt x="56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lnTo>
                        <a:pt x="56" y="9"/>
                      </a:ln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lnTo>
                        <a:pt x="54" y="10"/>
                      </a:lnTo>
                      <a:lnTo>
                        <a:pt x="55" y="9"/>
                      </a:lnTo>
                      <a:lnTo>
                        <a:pt x="54" y="10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cubicBezTo>
                        <a:pt x="54" y="9"/>
                        <a:pt x="53" y="9"/>
                        <a:pt x="53" y="8"/>
                      </a:cubicBezTo>
                      <a:lnTo>
                        <a:pt x="54" y="7"/>
                      </a:lnTo>
                      <a:cubicBezTo>
                        <a:pt x="54" y="8"/>
                        <a:pt x="55" y="8"/>
                        <a:pt x="55" y="9"/>
                      </a:cubicBezTo>
                      <a:lnTo>
                        <a:pt x="54" y="10"/>
                      </a:lnTo>
                      <a:close/>
                      <a:moveTo>
                        <a:pt x="53" y="8"/>
                      </a:moveTo>
                      <a:cubicBezTo>
                        <a:pt x="52" y="8"/>
                        <a:pt x="51" y="7"/>
                        <a:pt x="51" y="7"/>
                      </a:cubicBezTo>
                      <a:lnTo>
                        <a:pt x="52" y="6"/>
                      </a:lnTo>
                      <a:cubicBezTo>
                        <a:pt x="52" y="6"/>
                        <a:pt x="53" y="7"/>
                        <a:pt x="54" y="7"/>
                      </a:cubicBezTo>
                      <a:lnTo>
                        <a:pt x="53" y="8"/>
                      </a:lnTo>
                      <a:close/>
                      <a:moveTo>
                        <a:pt x="51" y="7"/>
                      </a:moveTo>
                      <a:cubicBezTo>
                        <a:pt x="47" y="4"/>
                        <a:pt x="42" y="2"/>
                        <a:pt x="37" y="2"/>
                      </a:cubicBezTo>
                      <a:lnTo>
                        <a:pt x="37" y="0"/>
                      </a:lnTo>
                      <a:cubicBezTo>
                        <a:pt x="42" y="1"/>
                        <a:pt x="48" y="3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37" y="0"/>
                      </a:moveTo>
                      <a:lnTo>
                        <a:pt x="37" y="0"/>
                      </a:lnTo>
                      <a:lnTo>
                        <a:pt x="37" y="1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6" name="Google Shape;2966;p238"/>
                <p:cNvSpPr/>
                <p:nvPr/>
              </p:nvSpPr>
              <p:spPr>
                <a:xfrm>
                  <a:off x="1141" y="3778"/>
                  <a:ext cx="58" cy="96"/>
                </a:xfrm>
                <a:custGeom>
                  <a:rect b="b" l="l" r="r" t="t"/>
                  <a:pathLst>
                    <a:path extrusionOk="0" h="56" w="42">
                      <a:moveTo>
                        <a:pt x="22" y="6"/>
                      </a:moveTo>
                      <a:cubicBezTo>
                        <a:pt x="19" y="16"/>
                        <a:pt x="7" y="23"/>
                        <a:pt x="2" y="32"/>
                      </a:cubicBezTo>
                      <a:cubicBezTo>
                        <a:pt x="0" y="36"/>
                        <a:pt x="6" y="41"/>
                        <a:pt x="8" y="44"/>
                      </a:cubicBezTo>
                      <a:cubicBezTo>
                        <a:pt x="9" y="46"/>
                        <a:pt x="7" y="50"/>
                        <a:pt x="9" y="51"/>
                      </a:cubicBezTo>
                      <a:cubicBezTo>
                        <a:pt x="15" y="56"/>
                        <a:pt x="24" y="55"/>
                        <a:pt x="32" y="54"/>
                      </a:cubicBezTo>
                      <a:cubicBezTo>
                        <a:pt x="36" y="54"/>
                        <a:pt x="39" y="48"/>
                        <a:pt x="38" y="44"/>
                      </a:cubicBezTo>
                      <a:cubicBezTo>
                        <a:pt x="38" y="41"/>
                        <a:pt x="34" y="38"/>
                        <a:pt x="33" y="35"/>
                      </a:cubicBezTo>
                      <a:cubicBezTo>
                        <a:pt x="30" y="26"/>
                        <a:pt x="42" y="14"/>
                        <a:pt x="34" y="5"/>
                      </a:cubicBezTo>
                      <a:cubicBezTo>
                        <a:pt x="32" y="0"/>
                        <a:pt x="24" y="6"/>
                        <a:pt x="22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7" name="Google Shape;2967;p238"/>
                <p:cNvSpPr/>
                <p:nvPr/>
              </p:nvSpPr>
              <p:spPr>
                <a:xfrm>
                  <a:off x="1350" y="3961"/>
                  <a:ext cx="46" cy="73"/>
                </a:xfrm>
                <a:custGeom>
                  <a:rect b="b" l="l" r="r" t="t"/>
                  <a:pathLst>
                    <a:path extrusionOk="0" h="43" w="34">
                      <a:moveTo>
                        <a:pt x="18" y="6"/>
                      </a:moveTo>
                      <a:cubicBezTo>
                        <a:pt x="11" y="15"/>
                        <a:pt x="0" y="26"/>
                        <a:pt x="11" y="36"/>
                      </a:cubicBezTo>
                      <a:cubicBezTo>
                        <a:pt x="16" y="41"/>
                        <a:pt x="27" y="43"/>
                        <a:pt x="30" y="39"/>
                      </a:cubicBezTo>
                      <a:cubicBezTo>
                        <a:pt x="34" y="32"/>
                        <a:pt x="33" y="24"/>
                        <a:pt x="29" y="16"/>
                      </a:cubicBezTo>
                      <a:cubicBezTo>
                        <a:pt x="28" y="14"/>
                        <a:pt x="30" y="12"/>
                        <a:pt x="30" y="11"/>
                      </a:cubicBezTo>
                      <a:cubicBezTo>
                        <a:pt x="29" y="8"/>
                        <a:pt x="29" y="0"/>
                        <a:pt x="18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8" name="Google Shape;2968;p238"/>
                <p:cNvSpPr/>
                <p:nvPr/>
              </p:nvSpPr>
              <p:spPr>
                <a:xfrm>
                  <a:off x="1350" y="3965"/>
                  <a:ext cx="46" cy="68"/>
                </a:xfrm>
                <a:custGeom>
                  <a:rect b="b" l="l" r="r" t="t"/>
                  <a:pathLst>
                    <a:path extrusionOk="0" h="40" w="34">
                      <a:moveTo>
                        <a:pt x="18" y="4"/>
                      </a:moveTo>
                      <a:lnTo>
                        <a:pt x="18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8" y="4"/>
                      </a:moveTo>
                      <a:cubicBezTo>
                        <a:pt x="17" y="5"/>
                        <a:pt x="17" y="6"/>
                        <a:pt x="16" y="7"/>
                      </a:cubicBezTo>
                      <a:lnTo>
                        <a:pt x="14" y="7"/>
                      </a:lnTo>
                      <a:cubicBezTo>
                        <a:pt x="15" y="5"/>
                        <a:pt x="16" y="4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6" y="7"/>
                      </a:moveTo>
                      <a:cubicBezTo>
                        <a:pt x="9" y="16"/>
                        <a:pt x="2" y="25"/>
                        <a:pt x="12" y="34"/>
                      </a:cubicBezTo>
                      <a:lnTo>
                        <a:pt x="11" y="35"/>
                      </a:lnTo>
                      <a:cubicBezTo>
                        <a:pt x="0" y="25"/>
                        <a:pt x="8" y="16"/>
                        <a:pt x="14" y="7"/>
                      </a:cubicBezTo>
                      <a:lnTo>
                        <a:pt x="16" y="7"/>
                      </a:lnTo>
                      <a:close/>
                      <a:moveTo>
                        <a:pt x="12" y="34"/>
                      </a:moveTo>
                      <a:lnTo>
                        <a:pt x="12" y="34"/>
                      </a:lnTo>
                      <a:lnTo>
                        <a:pt x="11" y="34"/>
                      </a:lnTo>
                      <a:lnTo>
                        <a:pt x="12" y="34"/>
                      </a:lnTo>
                      <a:close/>
                      <a:moveTo>
                        <a:pt x="12" y="34"/>
                      </a:moveTo>
                      <a:cubicBezTo>
                        <a:pt x="13" y="35"/>
                        <a:pt x="15" y="36"/>
                        <a:pt x="17" y="37"/>
                      </a:cubicBezTo>
                      <a:lnTo>
                        <a:pt x="16" y="38"/>
                      </a:lnTo>
                      <a:cubicBezTo>
                        <a:pt x="14" y="37"/>
                        <a:pt x="12" y="36"/>
                        <a:pt x="11" y="35"/>
                      </a:cubicBezTo>
                      <a:lnTo>
                        <a:pt x="12" y="34"/>
                      </a:lnTo>
                      <a:close/>
                      <a:moveTo>
                        <a:pt x="17" y="37"/>
                      </a:moveTo>
                      <a:cubicBezTo>
                        <a:pt x="19" y="38"/>
                        <a:pt x="21" y="38"/>
                        <a:pt x="23" y="38"/>
                      </a:cubicBezTo>
                      <a:lnTo>
                        <a:pt x="23" y="40"/>
                      </a:lnTo>
                      <a:cubicBezTo>
                        <a:pt x="21" y="40"/>
                        <a:pt x="18" y="39"/>
                        <a:pt x="16" y="38"/>
                      </a:cubicBezTo>
                      <a:lnTo>
                        <a:pt x="17" y="37"/>
                      </a:lnTo>
                      <a:close/>
                      <a:moveTo>
                        <a:pt x="23" y="38"/>
                      </a:moveTo>
                      <a:cubicBezTo>
                        <a:pt x="26" y="39"/>
                        <a:pt x="28" y="38"/>
                        <a:pt x="29" y="37"/>
                      </a:cubicBezTo>
                      <a:lnTo>
                        <a:pt x="30" y="38"/>
                      </a:lnTo>
                      <a:cubicBezTo>
                        <a:pt x="28" y="39"/>
                        <a:pt x="26" y="40"/>
                        <a:pt x="23" y="40"/>
                      </a:cubicBezTo>
                      <a:lnTo>
                        <a:pt x="23" y="38"/>
                      </a:lnTo>
                      <a:close/>
                      <a:moveTo>
                        <a:pt x="29" y="37"/>
                      </a:moveTo>
                      <a:cubicBezTo>
                        <a:pt x="29" y="37"/>
                        <a:pt x="29" y="37"/>
                        <a:pt x="30" y="36"/>
                      </a:cubicBezTo>
                      <a:lnTo>
                        <a:pt x="31" y="37"/>
                      </a:lnTo>
                      <a:cubicBezTo>
                        <a:pt x="31" y="37"/>
                        <a:pt x="30" y="38"/>
                        <a:pt x="30" y="38"/>
                      </a:cubicBezTo>
                      <a:lnTo>
                        <a:pt x="29" y="37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0" y="37"/>
                      </a:lnTo>
                      <a:lnTo>
                        <a:pt x="30" y="36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1" y="37"/>
                      </a:lnTo>
                      <a:lnTo>
                        <a:pt x="30" y="36"/>
                      </a:lnTo>
                      <a:close/>
                      <a:moveTo>
                        <a:pt x="31" y="37"/>
                      </a:moveTo>
                      <a:lnTo>
                        <a:pt x="31" y="37"/>
                      </a:lnTo>
                      <a:lnTo>
                        <a:pt x="30" y="37"/>
                      </a:lnTo>
                      <a:lnTo>
                        <a:pt x="31" y="37"/>
                      </a:lnTo>
                      <a:close/>
                      <a:moveTo>
                        <a:pt x="30" y="36"/>
                      </a:moveTo>
                      <a:cubicBezTo>
                        <a:pt x="30" y="35"/>
                        <a:pt x="31" y="35"/>
                        <a:pt x="31" y="34"/>
                      </a:cubicBezTo>
                      <a:lnTo>
                        <a:pt x="32" y="34"/>
                      </a:lnTo>
                      <a:cubicBezTo>
                        <a:pt x="32" y="35"/>
                        <a:pt x="31" y="36"/>
                        <a:pt x="31" y="37"/>
                      </a:cubicBezTo>
                      <a:lnTo>
                        <a:pt x="30" y="36"/>
                      </a:lnTo>
                      <a:close/>
                      <a:moveTo>
                        <a:pt x="31" y="34"/>
                      </a:moveTo>
                      <a:cubicBezTo>
                        <a:pt x="31" y="33"/>
                        <a:pt x="31" y="32"/>
                        <a:pt x="32" y="31"/>
                      </a:cubicBezTo>
                      <a:lnTo>
                        <a:pt x="33" y="31"/>
                      </a:lnTo>
                      <a:cubicBezTo>
                        <a:pt x="33" y="32"/>
                        <a:pt x="33" y="33"/>
                        <a:pt x="32" y="34"/>
                      </a:cubicBezTo>
                      <a:lnTo>
                        <a:pt x="31" y="34"/>
                      </a:lnTo>
                      <a:close/>
                      <a:moveTo>
                        <a:pt x="32" y="31"/>
                      </a:moveTo>
                      <a:cubicBezTo>
                        <a:pt x="33" y="26"/>
                        <a:pt x="31" y="20"/>
                        <a:pt x="28" y="14"/>
                      </a:cubicBezTo>
                      <a:lnTo>
                        <a:pt x="30" y="14"/>
                      </a:lnTo>
                      <a:cubicBezTo>
                        <a:pt x="33" y="19"/>
                        <a:pt x="34" y="25"/>
                        <a:pt x="33" y="31"/>
                      </a:cubicBezTo>
                      <a:lnTo>
                        <a:pt x="32" y="31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9" y="14"/>
                      </a:lnTo>
                      <a:lnTo>
                        <a:pt x="28" y="14"/>
                      </a:lnTo>
                      <a:close/>
                      <a:moveTo>
                        <a:pt x="28" y="14"/>
                      </a:moveTo>
                      <a:cubicBezTo>
                        <a:pt x="28" y="13"/>
                        <a:pt x="28" y="12"/>
                        <a:pt x="29" y="11"/>
                      </a:cubicBezTo>
                      <a:lnTo>
                        <a:pt x="30" y="11"/>
                      </a:lnTo>
                      <a:cubicBezTo>
                        <a:pt x="30" y="12"/>
                        <a:pt x="29" y="13"/>
                        <a:pt x="30" y="14"/>
                      </a:cubicBezTo>
                      <a:lnTo>
                        <a:pt x="28" y="14"/>
                      </a:lnTo>
                      <a:close/>
                      <a:moveTo>
                        <a:pt x="29" y="11"/>
                      </a:moveTo>
                      <a:cubicBezTo>
                        <a:pt x="29" y="10"/>
                        <a:pt x="29" y="10"/>
                        <a:pt x="29" y="10"/>
                      </a:cubicBezTo>
                      <a:lnTo>
                        <a:pt x="31" y="9"/>
                      </a:lnTo>
                      <a:cubicBezTo>
                        <a:pt x="31" y="10"/>
                        <a:pt x="31" y="11"/>
                        <a:pt x="30" y="11"/>
                      </a:cubicBezTo>
                      <a:lnTo>
                        <a:pt x="29" y="11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1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0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cubicBezTo>
                        <a:pt x="29" y="9"/>
                        <a:pt x="29" y="9"/>
                        <a:pt x="29" y="8"/>
                      </a:cubicBezTo>
                      <a:lnTo>
                        <a:pt x="30" y="8"/>
                      </a:lnTo>
                      <a:cubicBezTo>
                        <a:pt x="30" y="8"/>
                        <a:pt x="30" y="9"/>
                        <a:pt x="31" y="9"/>
                      </a:cubicBezTo>
                      <a:lnTo>
                        <a:pt x="29" y="10"/>
                      </a:lnTo>
                      <a:close/>
                      <a:moveTo>
                        <a:pt x="29" y="8"/>
                      </a:moveTo>
                      <a:cubicBezTo>
                        <a:pt x="28" y="6"/>
                        <a:pt x="28" y="5"/>
                        <a:pt x="27" y="4"/>
                      </a:cubicBezTo>
                      <a:lnTo>
                        <a:pt x="28" y="3"/>
                      </a:lnTo>
                      <a:cubicBezTo>
                        <a:pt x="29" y="4"/>
                        <a:pt x="30" y="6"/>
                        <a:pt x="30" y="8"/>
                      </a:cubicBezTo>
                      <a:lnTo>
                        <a:pt x="29" y="8"/>
                      </a:lnTo>
                      <a:close/>
                      <a:moveTo>
                        <a:pt x="27" y="4"/>
                      </a:moveTo>
                      <a:cubicBezTo>
                        <a:pt x="26" y="2"/>
                        <a:pt x="23" y="1"/>
                        <a:pt x="18" y="4"/>
                      </a:cubicBezTo>
                      <a:lnTo>
                        <a:pt x="17" y="3"/>
                      </a:lnTo>
                      <a:cubicBezTo>
                        <a:pt x="23" y="0"/>
                        <a:pt x="26" y="1"/>
                        <a:pt x="28" y="3"/>
                      </a:cubicBezTo>
                      <a:lnTo>
                        <a:pt x="27" y="4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9" name="Google Shape;2969;p238"/>
                <p:cNvSpPr/>
                <p:nvPr/>
              </p:nvSpPr>
              <p:spPr>
                <a:xfrm>
                  <a:off x="1829" y="3750"/>
                  <a:ext cx="65" cy="87"/>
                </a:xfrm>
                <a:custGeom>
                  <a:rect b="b" l="l" r="r" t="t"/>
                  <a:pathLst>
                    <a:path extrusionOk="0" h="51" w="47">
                      <a:moveTo>
                        <a:pt x="37" y="0"/>
                      </a:moveTo>
                      <a:cubicBezTo>
                        <a:pt x="30" y="9"/>
                        <a:pt x="15" y="11"/>
                        <a:pt x="7" y="17"/>
                      </a:cubicBezTo>
                      <a:cubicBezTo>
                        <a:pt x="4" y="19"/>
                        <a:pt x="0" y="23"/>
                        <a:pt x="4" y="27"/>
                      </a:cubicBezTo>
                      <a:cubicBezTo>
                        <a:pt x="13" y="36"/>
                        <a:pt x="17" y="51"/>
                        <a:pt x="35" y="48"/>
                      </a:cubicBezTo>
                      <a:cubicBezTo>
                        <a:pt x="40" y="48"/>
                        <a:pt x="44" y="44"/>
                        <a:pt x="45" y="40"/>
                      </a:cubicBezTo>
                      <a:cubicBezTo>
                        <a:pt x="47" y="32"/>
                        <a:pt x="42" y="25"/>
                        <a:pt x="41" y="18"/>
                      </a:cubicBezTo>
                      <a:cubicBezTo>
                        <a:pt x="40" y="12"/>
                        <a:pt x="47" y="8"/>
                        <a:pt x="45" y="3"/>
                      </a:cubicBezTo>
                      <a:cubicBezTo>
                        <a:pt x="44" y="1"/>
                        <a:pt x="40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0" name="Google Shape;2970;p238"/>
                <p:cNvSpPr/>
                <p:nvPr/>
              </p:nvSpPr>
              <p:spPr>
                <a:xfrm>
                  <a:off x="1831" y="3749"/>
                  <a:ext cx="63" cy="88"/>
                </a:xfrm>
                <a:custGeom>
                  <a:rect b="b" l="l" r="r" t="t"/>
                  <a:pathLst>
                    <a:path extrusionOk="0" h="52" w="46">
                      <a:moveTo>
                        <a:pt x="37" y="2"/>
                      </a:moveTo>
                      <a:cubicBezTo>
                        <a:pt x="33" y="7"/>
                        <a:pt x="26" y="10"/>
                        <a:pt x="19" y="12"/>
                      </a:cubicBezTo>
                      <a:lnTo>
                        <a:pt x="18" y="11"/>
                      </a:lnTo>
                      <a:cubicBezTo>
                        <a:pt x="25" y="9"/>
                        <a:pt x="32" y="6"/>
                        <a:pt x="35" y="1"/>
                      </a:cubicBezTo>
                      <a:lnTo>
                        <a:pt x="37" y="2"/>
                      </a:lnTo>
                      <a:close/>
                      <a:moveTo>
                        <a:pt x="19" y="12"/>
                      </a:moveTo>
                      <a:cubicBezTo>
                        <a:pt x="14" y="14"/>
                        <a:pt x="10" y="16"/>
                        <a:pt x="7" y="19"/>
                      </a:cubicBezTo>
                      <a:lnTo>
                        <a:pt x="5" y="18"/>
                      </a:lnTo>
                      <a:cubicBezTo>
                        <a:pt x="9" y="15"/>
                        <a:pt x="14" y="13"/>
                        <a:pt x="18" y="11"/>
                      </a:cubicBezTo>
                      <a:lnTo>
                        <a:pt x="19" y="12"/>
                      </a:lnTo>
                      <a:close/>
                      <a:moveTo>
                        <a:pt x="7" y="19"/>
                      </a:moveTo>
                      <a:lnTo>
                        <a:pt x="7" y="19"/>
                      </a:lnTo>
                      <a:lnTo>
                        <a:pt x="6" y="18"/>
                      </a:lnTo>
                      <a:lnTo>
                        <a:pt x="7" y="19"/>
                      </a:lnTo>
                      <a:close/>
                      <a:moveTo>
                        <a:pt x="7" y="19"/>
                      </a:moveTo>
                      <a:cubicBezTo>
                        <a:pt x="5" y="20"/>
                        <a:pt x="4" y="21"/>
                        <a:pt x="3" y="23"/>
                      </a:cubicBezTo>
                      <a:lnTo>
                        <a:pt x="1" y="22"/>
                      </a:lnTo>
                      <a:cubicBezTo>
                        <a:pt x="2" y="20"/>
                        <a:pt x="4" y="19"/>
                        <a:pt x="6" y="18"/>
                      </a:cubicBezTo>
                      <a:lnTo>
                        <a:pt x="7" y="19"/>
                      </a:lnTo>
                      <a:close/>
                      <a:moveTo>
                        <a:pt x="3" y="23"/>
                      </a:moveTo>
                      <a:cubicBezTo>
                        <a:pt x="2" y="24"/>
                        <a:pt x="2" y="26"/>
                        <a:pt x="3" y="27"/>
                      </a:cubicBezTo>
                      <a:lnTo>
                        <a:pt x="2" y="28"/>
                      </a:lnTo>
                      <a:cubicBezTo>
                        <a:pt x="0" y="26"/>
                        <a:pt x="0" y="24"/>
                        <a:pt x="1" y="22"/>
                      </a:cubicBezTo>
                      <a:lnTo>
                        <a:pt x="3" y="23"/>
                      </a:lnTo>
                      <a:close/>
                      <a:moveTo>
                        <a:pt x="2" y="28"/>
                      </a:moveTo>
                      <a:lnTo>
                        <a:pt x="2" y="28"/>
                      </a:lnTo>
                      <a:lnTo>
                        <a:pt x="3" y="28"/>
                      </a:lnTo>
                      <a:lnTo>
                        <a:pt x="2" y="28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2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cubicBezTo>
                        <a:pt x="6" y="30"/>
                        <a:pt x="8" y="32"/>
                        <a:pt x="10" y="35"/>
                      </a:cubicBezTo>
                      <a:lnTo>
                        <a:pt x="8" y="36"/>
                      </a:lnTo>
                      <a:cubicBezTo>
                        <a:pt x="7" y="33"/>
                        <a:pt x="5" y="30"/>
                        <a:pt x="2" y="28"/>
                      </a:cubicBezTo>
                      <a:lnTo>
                        <a:pt x="3" y="27"/>
                      </a:lnTo>
                      <a:close/>
                      <a:moveTo>
                        <a:pt x="10" y="35"/>
                      </a:moveTo>
                      <a:cubicBezTo>
                        <a:pt x="15" y="43"/>
                        <a:pt x="21" y="50"/>
                        <a:pt x="34" y="49"/>
                      </a:cubicBezTo>
                      <a:lnTo>
                        <a:pt x="34" y="50"/>
                      </a:lnTo>
                      <a:cubicBezTo>
                        <a:pt x="20" y="52"/>
                        <a:pt x="14" y="44"/>
                        <a:pt x="8" y="36"/>
                      </a:cubicBezTo>
                      <a:lnTo>
                        <a:pt x="10" y="35"/>
                      </a:lnTo>
                      <a:close/>
                      <a:moveTo>
                        <a:pt x="34" y="49"/>
                      </a:moveTo>
                      <a:lnTo>
                        <a:pt x="34" y="49"/>
                      </a:lnTo>
                      <a:lnTo>
                        <a:pt x="35" y="50"/>
                      </a:lnTo>
                      <a:lnTo>
                        <a:pt x="34" y="50"/>
                      </a:lnTo>
                      <a:lnTo>
                        <a:pt x="34" y="49"/>
                      </a:lnTo>
                      <a:close/>
                      <a:moveTo>
                        <a:pt x="35" y="50"/>
                      </a:moveTo>
                      <a:lnTo>
                        <a:pt x="35" y="50"/>
                      </a:lnTo>
                      <a:lnTo>
                        <a:pt x="34" y="49"/>
                      </a:lnTo>
                      <a:lnTo>
                        <a:pt x="35" y="50"/>
                      </a:lnTo>
                      <a:close/>
                      <a:moveTo>
                        <a:pt x="34" y="49"/>
                      </a:moveTo>
                      <a:cubicBezTo>
                        <a:pt x="35" y="49"/>
                        <a:pt x="36" y="49"/>
                        <a:pt x="36" y="48"/>
                      </a:cubicBezTo>
                      <a:lnTo>
                        <a:pt x="37" y="50"/>
                      </a:lnTo>
                      <a:cubicBezTo>
                        <a:pt x="36" y="50"/>
                        <a:pt x="35" y="50"/>
                        <a:pt x="35" y="50"/>
                      </a:cubicBezTo>
                      <a:lnTo>
                        <a:pt x="34" y="49"/>
                      </a:lnTo>
                      <a:close/>
                      <a:moveTo>
                        <a:pt x="36" y="48"/>
                      </a:moveTo>
                      <a:cubicBezTo>
                        <a:pt x="37" y="48"/>
                        <a:pt x="37" y="48"/>
                        <a:pt x="38" y="48"/>
                      </a:cubicBezTo>
                      <a:lnTo>
                        <a:pt x="39" y="49"/>
                      </a:lnTo>
                      <a:cubicBezTo>
                        <a:pt x="38" y="49"/>
                        <a:pt x="37" y="49"/>
                        <a:pt x="37" y="50"/>
                      </a:cubicBezTo>
                      <a:lnTo>
                        <a:pt x="36" y="48"/>
                      </a:lnTo>
                      <a:close/>
                      <a:moveTo>
                        <a:pt x="38" y="48"/>
                      </a:moveTo>
                      <a:cubicBezTo>
                        <a:pt x="41" y="46"/>
                        <a:pt x="42" y="43"/>
                        <a:pt x="43" y="40"/>
                      </a:cubicBezTo>
                      <a:lnTo>
                        <a:pt x="45" y="41"/>
                      </a:lnTo>
                      <a:cubicBezTo>
                        <a:pt x="44" y="44"/>
                        <a:pt x="42" y="47"/>
                        <a:pt x="39" y="49"/>
                      </a:cubicBezTo>
                      <a:lnTo>
                        <a:pt x="38" y="48"/>
                      </a:lnTo>
                      <a:close/>
                      <a:moveTo>
                        <a:pt x="45" y="41"/>
                      </a:moveTo>
                      <a:lnTo>
                        <a:pt x="45" y="41"/>
                      </a:lnTo>
                      <a:lnTo>
                        <a:pt x="44" y="41"/>
                      </a:lnTo>
                      <a:lnTo>
                        <a:pt x="45" y="41"/>
                      </a:lnTo>
                      <a:close/>
                      <a:moveTo>
                        <a:pt x="43" y="40"/>
                      </a:moveTo>
                      <a:cubicBezTo>
                        <a:pt x="44" y="36"/>
                        <a:pt x="43" y="32"/>
                        <a:pt x="42" y="27"/>
                      </a:cubicBezTo>
                      <a:lnTo>
                        <a:pt x="43" y="27"/>
                      </a:lnTo>
                      <a:cubicBezTo>
                        <a:pt x="44" y="31"/>
                        <a:pt x="46" y="36"/>
                        <a:pt x="45" y="41"/>
                      </a:cubicBezTo>
                      <a:lnTo>
                        <a:pt x="43" y="40"/>
                      </a:lnTo>
                      <a:close/>
                      <a:moveTo>
                        <a:pt x="42" y="27"/>
                      </a:moveTo>
                      <a:cubicBezTo>
                        <a:pt x="41" y="24"/>
                        <a:pt x="40" y="22"/>
                        <a:pt x="40" y="19"/>
                      </a:cubicBezTo>
                      <a:lnTo>
                        <a:pt x="41" y="19"/>
                      </a:lnTo>
                      <a:cubicBezTo>
                        <a:pt x="41" y="21"/>
                        <a:pt x="42" y="24"/>
                        <a:pt x="43" y="27"/>
                      </a:cubicBezTo>
                      <a:lnTo>
                        <a:pt x="42" y="27"/>
                      </a:lnTo>
                      <a:close/>
                      <a:moveTo>
                        <a:pt x="41" y="19"/>
                      </a:moveTo>
                      <a:lnTo>
                        <a:pt x="41" y="19"/>
                      </a:lnTo>
                      <a:lnTo>
                        <a:pt x="40" y="19"/>
                      </a:lnTo>
                      <a:lnTo>
                        <a:pt x="41" y="19"/>
                      </a:lnTo>
                      <a:close/>
                      <a:moveTo>
                        <a:pt x="40" y="19"/>
                      </a:moveTo>
                      <a:cubicBezTo>
                        <a:pt x="39" y="16"/>
                        <a:pt x="40" y="14"/>
                        <a:pt x="42" y="11"/>
                      </a:cubicBezTo>
                      <a:lnTo>
                        <a:pt x="43" y="12"/>
                      </a:lnTo>
                      <a:cubicBezTo>
                        <a:pt x="42" y="14"/>
                        <a:pt x="41" y="16"/>
                        <a:pt x="41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3" y="9"/>
                        <a:pt x="44" y="6"/>
                        <a:pt x="43" y="4"/>
                      </a:cubicBezTo>
                      <a:lnTo>
                        <a:pt x="45" y="4"/>
                      </a:lnTo>
                      <a:cubicBezTo>
                        <a:pt x="46" y="6"/>
                        <a:pt x="44" y="9"/>
                        <a:pt x="43" y="12"/>
                      </a:cubicBezTo>
                      <a:lnTo>
                        <a:pt x="42" y="11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5" y="4"/>
                      </a:lnTo>
                      <a:lnTo>
                        <a:pt x="43" y="4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3"/>
                      </a:cubicBezTo>
                      <a:lnTo>
                        <a:pt x="44" y="3"/>
                      </a:lnTo>
                      <a:cubicBezTo>
                        <a:pt x="44" y="3"/>
                        <a:pt x="44" y="3"/>
                        <a:pt x="45" y="4"/>
                      </a:cubicBezTo>
                      <a:lnTo>
                        <a:pt x="43" y="4"/>
                      </a:lnTo>
                      <a:close/>
                      <a:moveTo>
                        <a:pt x="43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3" y="2"/>
                        <a:pt x="44" y="3"/>
                      </a:cubicBezTo>
                      <a:lnTo>
                        <a:pt x="43" y="3"/>
                      </a:lnTo>
                      <a:close/>
                      <a:moveTo>
                        <a:pt x="42" y="3"/>
                      </a:moveTo>
                      <a:cubicBezTo>
                        <a:pt x="40" y="2"/>
                        <a:pt x="38" y="2"/>
                        <a:pt x="36" y="2"/>
                      </a:cubicBezTo>
                      <a:lnTo>
                        <a:pt x="36" y="1"/>
                      </a:lnTo>
                      <a:cubicBezTo>
                        <a:pt x="38" y="0"/>
                        <a:pt x="41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5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1" name="Google Shape;2971;p238"/>
                <p:cNvSpPr/>
                <p:nvPr/>
              </p:nvSpPr>
              <p:spPr>
                <a:xfrm>
                  <a:off x="1886" y="3822"/>
                  <a:ext cx="57" cy="67"/>
                </a:xfrm>
                <a:custGeom>
                  <a:rect b="b" l="l" r="r" t="t"/>
                  <a:pathLst>
                    <a:path extrusionOk="0" h="39" w="42">
                      <a:moveTo>
                        <a:pt x="18" y="3"/>
                      </a:moveTo>
                      <a:cubicBezTo>
                        <a:pt x="9" y="7"/>
                        <a:pt x="4" y="13"/>
                        <a:pt x="5" y="17"/>
                      </a:cubicBezTo>
                      <a:cubicBezTo>
                        <a:pt x="7" y="24"/>
                        <a:pt x="0" y="32"/>
                        <a:pt x="9" y="35"/>
                      </a:cubicBezTo>
                      <a:cubicBezTo>
                        <a:pt x="15" y="37"/>
                        <a:pt x="27" y="39"/>
                        <a:pt x="31" y="33"/>
                      </a:cubicBezTo>
                      <a:cubicBezTo>
                        <a:pt x="35" y="26"/>
                        <a:pt x="42" y="17"/>
                        <a:pt x="38" y="10"/>
                      </a:cubicBezTo>
                      <a:cubicBezTo>
                        <a:pt x="35" y="4"/>
                        <a:pt x="25" y="0"/>
                        <a:pt x="18" y="3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2" name="Google Shape;2972;p238"/>
                <p:cNvSpPr/>
                <p:nvPr/>
              </p:nvSpPr>
              <p:spPr>
                <a:xfrm>
                  <a:off x="1889" y="3824"/>
                  <a:ext cx="54" cy="63"/>
                </a:xfrm>
                <a:custGeom>
                  <a:rect b="b" l="l" r="r" t="t"/>
                  <a:pathLst>
                    <a:path extrusionOk="0" h="37" w="40"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3"/>
                      </a:lnTo>
                      <a:lnTo>
                        <a:pt x="16" y="2"/>
                      </a:lnTo>
                      <a:close/>
                      <a:moveTo>
                        <a:pt x="16" y="3"/>
                      </a:moveTo>
                      <a:cubicBezTo>
                        <a:pt x="15" y="4"/>
                        <a:pt x="14" y="4"/>
                        <a:pt x="13" y="5"/>
                      </a:cubicBezTo>
                      <a:lnTo>
                        <a:pt x="12" y="4"/>
                      </a:lnTo>
                      <a:cubicBezTo>
                        <a:pt x="13" y="3"/>
                        <a:pt x="14" y="2"/>
                        <a:pt x="16" y="2"/>
                      </a:cubicBezTo>
                      <a:lnTo>
                        <a:pt x="16" y="3"/>
                      </a:lnTo>
                      <a:close/>
                      <a:moveTo>
                        <a:pt x="13" y="5"/>
                      </a:moveTo>
                      <a:cubicBezTo>
                        <a:pt x="12" y="5"/>
                        <a:pt x="11" y="6"/>
                        <a:pt x="10" y="6"/>
                      </a:cubicBezTo>
                      <a:lnTo>
                        <a:pt x="9" y="5"/>
                      </a:lnTo>
                      <a:cubicBezTo>
                        <a:pt x="10" y="5"/>
                        <a:pt x="11" y="4"/>
                        <a:pt x="12" y="4"/>
                      </a:cubicBezTo>
                      <a:lnTo>
                        <a:pt x="13" y="5"/>
                      </a:lnTo>
                      <a:close/>
                      <a:moveTo>
                        <a:pt x="10" y="6"/>
                      </a:moveTo>
                      <a:cubicBezTo>
                        <a:pt x="6" y="9"/>
                        <a:pt x="3" y="13"/>
                        <a:pt x="4" y="16"/>
                      </a:cubicBezTo>
                      <a:lnTo>
                        <a:pt x="2" y="16"/>
                      </a:lnTo>
                      <a:cubicBezTo>
                        <a:pt x="2" y="13"/>
                        <a:pt x="4" y="9"/>
                        <a:pt x="9" y="5"/>
                      </a:cubicBezTo>
                      <a:lnTo>
                        <a:pt x="10" y="6"/>
                      </a:lnTo>
                      <a:close/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3" y="16"/>
                      </a:lnTo>
                      <a:lnTo>
                        <a:pt x="2" y="16"/>
                      </a:lnTo>
                      <a:close/>
                      <a:moveTo>
                        <a:pt x="4" y="16"/>
                      </a:moveTo>
                      <a:lnTo>
                        <a:pt x="4" y="16"/>
                      </a:lnTo>
                      <a:lnTo>
                        <a:pt x="2" y="16"/>
                      </a:lnTo>
                      <a:lnTo>
                        <a:pt x="4" y="16"/>
                      </a:lnTo>
                      <a:close/>
                      <a:moveTo>
                        <a:pt x="4" y="16"/>
                      </a:moveTo>
                      <a:cubicBezTo>
                        <a:pt x="4" y="19"/>
                        <a:pt x="4" y="21"/>
                        <a:pt x="3" y="24"/>
                      </a:cubicBezTo>
                      <a:lnTo>
                        <a:pt x="2" y="24"/>
                      </a:lnTo>
                      <a:cubicBezTo>
                        <a:pt x="2" y="21"/>
                        <a:pt x="3" y="19"/>
                        <a:pt x="2" y="16"/>
                      </a:cubicBezTo>
                      <a:lnTo>
                        <a:pt x="4" y="16"/>
                      </a:lnTo>
                      <a:close/>
                      <a:moveTo>
                        <a:pt x="3" y="24"/>
                      </a:moveTo>
                      <a:cubicBezTo>
                        <a:pt x="3" y="28"/>
                        <a:pt x="2" y="32"/>
                        <a:pt x="7" y="33"/>
                      </a:cubicBezTo>
                      <a:lnTo>
                        <a:pt x="6" y="35"/>
                      </a:lnTo>
                      <a:cubicBezTo>
                        <a:pt x="0" y="33"/>
                        <a:pt x="1" y="29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6" y="35"/>
                      </a:moveTo>
                      <a:lnTo>
                        <a:pt x="6" y="35"/>
                      </a:lnTo>
                      <a:lnTo>
                        <a:pt x="7" y="34"/>
                      </a:lnTo>
                      <a:lnTo>
                        <a:pt x="6" y="35"/>
                      </a:lnTo>
                      <a:close/>
                      <a:moveTo>
                        <a:pt x="7" y="33"/>
                      </a:moveTo>
                      <a:cubicBezTo>
                        <a:pt x="10" y="34"/>
                        <a:pt x="15" y="35"/>
                        <a:pt x="19" y="35"/>
                      </a:cubicBezTo>
                      <a:lnTo>
                        <a:pt x="19" y="37"/>
                      </a:lnTo>
                      <a:cubicBezTo>
                        <a:pt x="15" y="37"/>
                        <a:pt x="10" y="35"/>
                        <a:pt x="6" y="35"/>
                      </a:cubicBezTo>
                      <a:lnTo>
                        <a:pt x="7" y="33"/>
                      </a:lnTo>
                      <a:close/>
                      <a:moveTo>
                        <a:pt x="19" y="35"/>
                      </a:moveTo>
                      <a:cubicBezTo>
                        <a:pt x="23" y="35"/>
                        <a:pt x="27" y="35"/>
                        <a:pt x="28" y="32"/>
                      </a:cubicBezTo>
                      <a:lnTo>
                        <a:pt x="30" y="32"/>
                      </a:lnTo>
                      <a:cubicBezTo>
                        <a:pt x="28" y="36"/>
                        <a:pt x="24" y="37"/>
                        <a:pt x="19" y="37"/>
                      </a:cubicBezTo>
                      <a:lnTo>
                        <a:pt x="19" y="35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lnTo>
                        <a:pt x="28" y="32"/>
                      </a:lnTo>
                      <a:lnTo>
                        <a:pt x="30" y="32"/>
                      </a:lnTo>
                      <a:lnTo>
                        <a:pt x="28" y="32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cubicBezTo>
                        <a:pt x="29" y="31"/>
                        <a:pt x="30" y="29"/>
                        <a:pt x="30" y="28"/>
                      </a:cubicBezTo>
                      <a:lnTo>
                        <a:pt x="32" y="29"/>
                      </a:lnTo>
                      <a:cubicBezTo>
                        <a:pt x="31" y="30"/>
                        <a:pt x="30" y="31"/>
                        <a:pt x="30" y="32"/>
                      </a:cubicBezTo>
                      <a:lnTo>
                        <a:pt x="28" y="32"/>
                      </a:lnTo>
                      <a:close/>
                      <a:moveTo>
                        <a:pt x="30" y="28"/>
                      </a:moveTo>
                      <a:cubicBezTo>
                        <a:pt x="34" y="22"/>
                        <a:pt x="38" y="15"/>
                        <a:pt x="35" y="9"/>
                      </a:cubicBezTo>
                      <a:lnTo>
                        <a:pt x="36" y="8"/>
                      </a:lnTo>
                      <a:cubicBezTo>
                        <a:pt x="40" y="15"/>
                        <a:pt x="36" y="22"/>
                        <a:pt x="32" y="29"/>
                      </a:cubicBezTo>
                      <a:lnTo>
                        <a:pt x="30" y="2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6" y="9"/>
                      </a:lnTo>
                      <a:lnTo>
                        <a:pt x="35" y="9"/>
                      </a:lnTo>
                      <a:close/>
                      <a:moveTo>
                        <a:pt x="35" y="9"/>
                      </a:moveTo>
                      <a:cubicBezTo>
                        <a:pt x="35" y="9"/>
                        <a:pt x="35" y="8"/>
                        <a:pt x="34" y="8"/>
                      </a:cubicBezTo>
                      <a:lnTo>
                        <a:pt x="36" y="7"/>
                      </a:lnTo>
                      <a:cubicBezTo>
                        <a:pt x="36" y="8"/>
                        <a:pt x="36" y="8"/>
                        <a:pt x="36" y="9"/>
                      </a:cubicBezTo>
                      <a:lnTo>
                        <a:pt x="35" y="9"/>
                      </a:lnTo>
                      <a:close/>
                      <a:moveTo>
                        <a:pt x="34" y="8"/>
                      </a:moveTo>
                      <a:cubicBezTo>
                        <a:pt x="33" y="6"/>
                        <a:pt x="30" y="4"/>
                        <a:pt x="27" y="3"/>
                      </a:cubicBezTo>
                      <a:lnTo>
                        <a:pt x="28" y="2"/>
                      </a:lnTo>
                      <a:cubicBezTo>
                        <a:pt x="31" y="3"/>
                        <a:pt x="34" y="5"/>
                        <a:pt x="36" y="7"/>
                      </a:cubicBezTo>
                      <a:lnTo>
                        <a:pt x="34" y="8"/>
                      </a:lnTo>
                      <a:close/>
                      <a:moveTo>
                        <a:pt x="27" y="3"/>
                      </a:moveTo>
                      <a:cubicBezTo>
                        <a:pt x="24" y="2"/>
                        <a:pt x="21" y="1"/>
                        <a:pt x="18" y="2"/>
                      </a:cubicBezTo>
                      <a:lnTo>
                        <a:pt x="17" y="1"/>
                      </a:lnTo>
                      <a:cubicBezTo>
                        <a:pt x="21" y="0"/>
                        <a:pt x="25" y="0"/>
                        <a:pt x="28" y="2"/>
                      </a:cubicBezTo>
                      <a:lnTo>
                        <a:pt x="27" y="3"/>
                      </a:lnTo>
                      <a:close/>
                      <a:moveTo>
                        <a:pt x="18" y="2"/>
                      </a:moveTo>
                      <a:cubicBezTo>
                        <a:pt x="17" y="3"/>
                        <a:pt x="17" y="3"/>
                        <a:pt x="16" y="3"/>
                      </a:cubicBezTo>
                      <a:lnTo>
                        <a:pt x="16" y="2"/>
                      </a:lnTo>
                      <a:cubicBezTo>
                        <a:pt x="16" y="2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3" name="Google Shape;2973;p238"/>
                <p:cNvSpPr/>
                <p:nvPr/>
              </p:nvSpPr>
              <p:spPr>
                <a:xfrm>
                  <a:off x="1893" y="3949"/>
                  <a:ext cx="69" cy="77"/>
                </a:xfrm>
                <a:custGeom>
                  <a:rect b="b" l="l" r="r" t="t"/>
                  <a:pathLst>
                    <a:path extrusionOk="0" h="45" w="50">
                      <a:moveTo>
                        <a:pt x="24" y="2"/>
                      </a:moveTo>
                      <a:cubicBezTo>
                        <a:pt x="9" y="0"/>
                        <a:pt x="0" y="14"/>
                        <a:pt x="2" y="25"/>
                      </a:cubicBezTo>
                      <a:cubicBezTo>
                        <a:pt x="2" y="30"/>
                        <a:pt x="1" y="37"/>
                        <a:pt x="7" y="39"/>
                      </a:cubicBezTo>
                      <a:cubicBezTo>
                        <a:pt x="19" y="43"/>
                        <a:pt x="47" y="45"/>
                        <a:pt x="49" y="32"/>
                      </a:cubicBezTo>
                      <a:cubicBezTo>
                        <a:pt x="50" y="22"/>
                        <a:pt x="40" y="1"/>
                        <a:pt x="24" y="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4" name="Google Shape;2974;p238"/>
                <p:cNvSpPr/>
                <p:nvPr/>
              </p:nvSpPr>
              <p:spPr>
                <a:xfrm>
                  <a:off x="1895" y="3951"/>
                  <a:ext cx="67" cy="71"/>
                </a:xfrm>
                <a:custGeom>
                  <a:rect b="b" l="l" r="r" t="t"/>
                  <a:pathLst>
                    <a:path extrusionOk="0" h="42" w="49">
                      <a:moveTo>
                        <a:pt x="23" y="2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9" y="0"/>
                      </a:lnTo>
                      <a:cubicBezTo>
                        <a:pt x="20" y="0"/>
                        <a:pt x="22" y="0"/>
                        <a:pt x="23" y="0"/>
                      </a:cubicBezTo>
                      <a:lnTo>
                        <a:pt x="23" y="2"/>
                      </a:lnTo>
                      <a:close/>
                      <a:moveTo>
                        <a:pt x="19" y="2"/>
                      </a:moveTo>
                      <a:cubicBezTo>
                        <a:pt x="14" y="2"/>
                        <a:pt x="10" y="4"/>
                        <a:pt x="7" y="7"/>
                      </a:cubicBezTo>
                      <a:lnTo>
                        <a:pt x="6" y="7"/>
                      </a:lnTo>
                      <a:cubicBezTo>
                        <a:pt x="9" y="3"/>
                        <a:pt x="14" y="1"/>
                        <a:pt x="19" y="0"/>
                      </a:cubicBezTo>
                      <a:lnTo>
                        <a:pt x="19" y="2"/>
                      </a:lnTo>
                      <a:close/>
                      <a:moveTo>
                        <a:pt x="7" y="7"/>
                      </a:moveTo>
                      <a:cubicBezTo>
                        <a:pt x="4" y="11"/>
                        <a:pt x="2" y="15"/>
                        <a:pt x="1" y="19"/>
                      </a:cubicBezTo>
                      <a:lnTo>
                        <a:pt x="0" y="19"/>
                      </a:lnTo>
                      <a:cubicBezTo>
                        <a:pt x="1" y="14"/>
                        <a:pt x="3" y="10"/>
                        <a:pt x="6" y="7"/>
                      </a:cubicBezTo>
                      <a:lnTo>
                        <a:pt x="7" y="7"/>
                      </a:lnTo>
                      <a:close/>
                      <a:moveTo>
                        <a:pt x="1" y="19"/>
                      </a:moveTo>
                      <a:cubicBezTo>
                        <a:pt x="1" y="21"/>
                        <a:pt x="1" y="23"/>
                        <a:pt x="1" y="24"/>
                      </a:cubicBezTo>
                      <a:lnTo>
                        <a:pt x="0" y="24"/>
                      </a:lnTo>
                      <a:cubicBezTo>
                        <a:pt x="0" y="23"/>
                        <a:pt x="0" y="21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0" y="24"/>
                      </a:ln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cubicBezTo>
                        <a:pt x="1" y="25"/>
                        <a:pt x="1" y="26"/>
                        <a:pt x="1" y="27"/>
                      </a:cubicBezTo>
                      <a:lnTo>
                        <a:pt x="0" y="27"/>
                      </a:lnTo>
                      <a:cubicBezTo>
                        <a:pt x="0" y="26"/>
                        <a:pt x="0" y="25"/>
                        <a:pt x="0" y="24"/>
                      </a:cubicBezTo>
                      <a:lnTo>
                        <a:pt x="1" y="24"/>
                      </a:lnTo>
                      <a:close/>
                      <a:moveTo>
                        <a:pt x="1" y="27"/>
                      </a:moveTo>
                      <a:cubicBezTo>
                        <a:pt x="2" y="31"/>
                        <a:pt x="2" y="36"/>
                        <a:pt x="6" y="37"/>
                      </a:cubicBezTo>
                      <a:lnTo>
                        <a:pt x="5" y="39"/>
                      </a:lnTo>
                      <a:cubicBezTo>
                        <a:pt x="0" y="37"/>
                        <a:pt x="0" y="32"/>
                        <a:pt x="0" y="27"/>
                      </a:cubicBezTo>
                      <a:lnTo>
                        <a:pt x="1" y="27"/>
                      </a:lnTo>
                      <a:close/>
                      <a:moveTo>
                        <a:pt x="6" y="37"/>
                      </a:moveTo>
                      <a:lnTo>
                        <a:pt x="6" y="37"/>
                      </a:lnTo>
                      <a:lnTo>
                        <a:pt x="6" y="38"/>
                      </a:lnTo>
                      <a:lnTo>
                        <a:pt x="6" y="37"/>
                      </a:lnTo>
                      <a:close/>
                      <a:moveTo>
                        <a:pt x="6" y="37"/>
                      </a:moveTo>
                      <a:cubicBezTo>
                        <a:pt x="10" y="39"/>
                        <a:pt x="15" y="40"/>
                        <a:pt x="21" y="40"/>
                      </a:cubicBezTo>
                      <a:lnTo>
                        <a:pt x="21" y="41"/>
                      </a:lnTo>
                      <a:cubicBezTo>
                        <a:pt x="15" y="41"/>
                        <a:pt x="9" y="40"/>
                        <a:pt x="5" y="39"/>
                      </a:cubicBezTo>
                      <a:lnTo>
                        <a:pt x="6" y="37"/>
                      </a:lnTo>
                      <a:close/>
                      <a:moveTo>
                        <a:pt x="21" y="40"/>
                      </a:moveTo>
                      <a:cubicBezTo>
                        <a:pt x="26" y="41"/>
                        <a:pt x="32" y="41"/>
                        <a:pt x="37" y="39"/>
                      </a:cubicBezTo>
                      <a:lnTo>
                        <a:pt x="37" y="41"/>
                      </a:lnTo>
                      <a:cubicBezTo>
                        <a:pt x="32" y="42"/>
                        <a:pt x="26" y="42"/>
                        <a:pt x="21" y="41"/>
                      </a:cubicBezTo>
                      <a:lnTo>
                        <a:pt x="21" y="40"/>
                      </a:lnTo>
                      <a:close/>
                      <a:moveTo>
                        <a:pt x="37" y="39"/>
                      </a:moveTo>
                      <a:cubicBezTo>
                        <a:pt x="41" y="38"/>
                        <a:pt x="45" y="36"/>
                        <a:pt x="46" y="33"/>
                      </a:cubicBezTo>
                      <a:lnTo>
                        <a:pt x="48" y="34"/>
                      </a:lnTo>
                      <a:cubicBezTo>
                        <a:pt x="46" y="37"/>
                        <a:pt x="42" y="40"/>
                        <a:pt x="37" y="41"/>
                      </a:cubicBezTo>
                      <a:lnTo>
                        <a:pt x="37" y="39"/>
                      </a:lnTo>
                      <a:close/>
                      <a:moveTo>
                        <a:pt x="48" y="34"/>
                      </a:moveTo>
                      <a:lnTo>
                        <a:pt x="48" y="34"/>
                      </a:lnTo>
                      <a:lnTo>
                        <a:pt x="47" y="33"/>
                      </a:lnTo>
                      <a:lnTo>
                        <a:pt x="48" y="34"/>
                      </a:lnTo>
                      <a:close/>
                      <a:moveTo>
                        <a:pt x="46" y="33"/>
                      </a:moveTo>
                      <a:cubicBezTo>
                        <a:pt x="47" y="32"/>
                        <a:pt x="47" y="31"/>
                        <a:pt x="47" y="30"/>
                      </a:cubicBezTo>
                      <a:lnTo>
                        <a:pt x="49" y="31"/>
                      </a:lnTo>
                      <a:cubicBezTo>
                        <a:pt x="48" y="32"/>
                        <a:pt x="48" y="33"/>
                        <a:pt x="48" y="34"/>
                      </a:cubicBezTo>
                      <a:lnTo>
                        <a:pt x="46" y="33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8" y="31"/>
                      </a:lnTo>
                      <a:lnTo>
                        <a:pt x="47" y="30"/>
                      </a:lnTo>
                      <a:close/>
                      <a:moveTo>
                        <a:pt x="47" y="30"/>
                      </a:moveTo>
                      <a:cubicBezTo>
                        <a:pt x="47" y="29"/>
                        <a:pt x="47" y="28"/>
                        <a:pt x="47" y="27"/>
                      </a:cubicBezTo>
                      <a:lnTo>
                        <a:pt x="49" y="27"/>
                      </a:lnTo>
                      <a:cubicBezTo>
                        <a:pt x="49" y="28"/>
                        <a:pt x="49" y="29"/>
                        <a:pt x="49" y="31"/>
                      </a:cubicBezTo>
                      <a:lnTo>
                        <a:pt x="47" y="30"/>
                      </a:lnTo>
                      <a:close/>
                      <a:moveTo>
                        <a:pt x="47" y="27"/>
                      </a:moveTo>
                      <a:cubicBezTo>
                        <a:pt x="46" y="22"/>
                        <a:pt x="44" y="16"/>
                        <a:pt x="40" y="11"/>
                      </a:cubicBezTo>
                      <a:lnTo>
                        <a:pt x="42" y="10"/>
                      </a:lnTo>
                      <a:cubicBezTo>
                        <a:pt x="46" y="15"/>
                        <a:pt x="48" y="22"/>
                        <a:pt x="49" y="27"/>
                      </a:cubicBezTo>
                      <a:lnTo>
                        <a:pt x="47" y="27"/>
                      </a:lnTo>
                      <a:close/>
                      <a:moveTo>
                        <a:pt x="40" y="11"/>
                      </a:moveTo>
                      <a:cubicBezTo>
                        <a:pt x="37" y="6"/>
                        <a:pt x="32" y="2"/>
                        <a:pt x="26" y="2"/>
                      </a:cubicBezTo>
                      <a:lnTo>
                        <a:pt x="26" y="0"/>
                      </a:lnTo>
                      <a:cubicBezTo>
                        <a:pt x="32" y="1"/>
                        <a:pt x="38" y="5"/>
                        <a:pt x="42" y="10"/>
                      </a:cubicBezTo>
                      <a:lnTo>
                        <a:pt x="40" y="11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4" y="2"/>
                        <a:pt x="23" y="2"/>
                      </a:cubicBezTo>
                      <a:lnTo>
                        <a:pt x="23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3" y="2"/>
                      </a:moveTo>
                      <a:lnTo>
                        <a:pt x="23" y="2"/>
                      </a:lnTo>
                      <a:lnTo>
                        <a:pt x="23" y="1"/>
                      </a:lnTo>
                      <a:lnTo>
                        <a:pt x="23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5" name="Google Shape;2975;p238"/>
                <p:cNvSpPr/>
                <p:nvPr/>
              </p:nvSpPr>
              <p:spPr>
                <a:xfrm>
                  <a:off x="2025" y="3847"/>
                  <a:ext cx="48" cy="58"/>
                </a:xfrm>
                <a:custGeom>
                  <a:rect b="b" l="l" r="r" t="t"/>
                  <a:pathLst>
                    <a:path extrusionOk="0" h="34" w="35">
                      <a:moveTo>
                        <a:pt x="0" y="7"/>
                      </a:moveTo>
                      <a:cubicBezTo>
                        <a:pt x="0" y="13"/>
                        <a:pt x="0" y="23"/>
                        <a:pt x="5" y="29"/>
                      </a:cubicBezTo>
                      <a:cubicBezTo>
                        <a:pt x="9" y="34"/>
                        <a:pt x="22" y="32"/>
                        <a:pt x="25" y="27"/>
                      </a:cubicBezTo>
                      <a:cubicBezTo>
                        <a:pt x="29" y="21"/>
                        <a:pt x="35" y="15"/>
                        <a:pt x="35" y="8"/>
                      </a:cubicBezTo>
                      <a:cubicBezTo>
                        <a:pt x="35" y="4"/>
                        <a:pt x="30" y="0"/>
                        <a:pt x="25" y="2"/>
                      </a:cubicBezTo>
                      <a:cubicBezTo>
                        <a:pt x="18" y="5"/>
                        <a:pt x="12" y="3"/>
                        <a:pt x="5" y="3"/>
                      </a:cubicBezTo>
                      <a:cubicBezTo>
                        <a:pt x="3" y="4"/>
                        <a:pt x="1" y="5"/>
                        <a:pt x="0" y="7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6" name="Google Shape;2976;p238"/>
                <p:cNvSpPr/>
                <p:nvPr/>
              </p:nvSpPr>
              <p:spPr>
                <a:xfrm>
                  <a:off x="725" y="3750"/>
                  <a:ext cx="102" cy="115"/>
                </a:xfrm>
                <a:custGeom>
                  <a:rect b="b" l="l" r="r" t="t"/>
                  <a:pathLst>
                    <a:path extrusionOk="0" h="67" w="74">
                      <a:moveTo>
                        <a:pt x="47" y="8"/>
                      </a:moveTo>
                      <a:cubicBezTo>
                        <a:pt x="38" y="7"/>
                        <a:pt x="29" y="0"/>
                        <a:pt x="22" y="6"/>
                      </a:cubicBezTo>
                      <a:cubicBezTo>
                        <a:pt x="13" y="14"/>
                        <a:pt x="0" y="23"/>
                        <a:pt x="3" y="35"/>
                      </a:cubicBezTo>
                      <a:cubicBezTo>
                        <a:pt x="4" y="40"/>
                        <a:pt x="9" y="42"/>
                        <a:pt x="14" y="44"/>
                      </a:cubicBezTo>
                      <a:cubicBezTo>
                        <a:pt x="25" y="49"/>
                        <a:pt x="33" y="67"/>
                        <a:pt x="45" y="65"/>
                      </a:cubicBezTo>
                      <a:cubicBezTo>
                        <a:pt x="60" y="62"/>
                        <a:pt x="74" y="38"/>
                        <a:pt x="71" y="26"/>
                      </a:cubicBezTo>
                      <a:cubicBezTo>
                        <a:pt x="70" y="21"/>
                        <a:pt x="63" y="15"/>
                        <a:pt x="55" y="13"/>
                      </a:cubicBezTo>
                      <a:cubicBezTo>
                        <a:pt x="54" y="12"/>
                        <a:pt x="55" y="10"/>
                        <a:pt x="4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7" name="Google Shape;2977;p238"/>
                <p:cNvSpPr/>
                <p:nvPr/>
              </p:nvSpPr>
              <p:spPr>
                <a:xfrm>
                  <a:off x="724" y="3752"/>
                  <a:ext cx="103" cy="113"/>
                </a:xfrm>
                <a:custGeom>
                  <a:rect b="b" l="l" r="r" t="t"/>
                  <a:pathLst>
                    <a:path extrusionOk="0" h="66" w="75"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cubicBezTo>
                        <a:pt x="45" y="8"/>
                        <a:pt x="42" y="7"/>
                        <a:pt x="40" y="6"/>
                      </a:cubicBezTo>
                      <a:lnTo>
                        <a:pt x="40" y="4"/>
                      </a:lnTo>
                      <a:cubicBezTo>
                        <a:pt x="43" y="5"/>
                        <a:pt x="46" y="6"/>
                        <a:pt x="48" y="7"/>
                      </a:cubicBezTo>
                      <a:lnTo>
                        <a:pt x="48" y="8"/>
                      </a:lnTo>
                      <a:close/>
                      <a:moveTo>
                        <a:pt x="40" y="6"/>
                      </a:moveTo>
                      <a:cubicBezTo>
                        <a:pt x="34" y="3"/>
                        <a:pt x="28" y="1"/>
                        <a:pt x="23" y="5"/>
                      </a:cubicBezTo>
                      <a:lnTo>
                        <a:pt x="22" y="4"/>
                      </a:lnTo>
                      <a:cubicBezTo>
                        <a:pt x="27" y="0"/>
                        <a:pt x="34" y="2"/>
                        <a:pt x="40" y="4"/>
                      </a:cubicBezTo>
                      <a:lnTo>
                        <a:pt x="40" y="6"/>
                      </a:lnTo>
                      <a:close/>
                      <a:moveTo>
                        <a:pt x="22" y="4"/>
                      </a:moveTo>
                      <a:lnTo>
                        <a:pt x="22" y="4"/>
                      </a:lnTo>
                      <a:lnTo>
                        <a:pt x="23" y="5"/>
                      </a:lnTo>
                      <a:lnTo>
                        <a:pt x="22" y="4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lnTo>
                        <a:pt x="22" y="4"/>
                      </a:ln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cubicBezTo>
                        <a:pt x="22" y="6"/>
                        <a:pt x="21" y="7"/>
                        <a:pt x="20" y="8"/>
                      </a:cubicBezTo>
                      <a:lnTo>
                        <a:pt x="19" y="7"/>
                      </a:lnTo>
                      <a:cubicBezTo>
                        <a:pt x="20" y="6"/>
                        <a:pt x="21" y="5"/>
                        <a:pt x="22" y="4"/>
                      </a:cubicBezTo>
                      <a:lnTo>
                        <a:pt x="23" y="5"/>
                      </a:lnTo>
                      <a:close/>
                      <a:moveTo>
                        <a:pt x="20" y="8"/>
                      </a:moveTo>
                      <a:cubicBezTo>
                        <a:pt x="12" y="15"/>
                        <a:pt x="2" y="23"/>
                        <a:pt x="5" y="34"/>
                      </a:cubicBezTo>
                      <a:lnTo>
                        <a:pt x="3" y="34"/>
                      </a:lnTo>
                      <a:cubicBezTo>
                        <a:pt x="0" y="23"/>
                        <a:pt x="10" y="14"/>
                        <a:pt x="19" y="7"/>
                      </a:cubicBezTo>
                      <a:lnTo>
                        <a:pt x="20" y="8"/>
                      </a:lnTo>
                      <a:close/>
                      <a:moveTo>
                        <a:pt x="3" y="34"/>
                      </a:moveTo>
                      <a:lnTo>
                        <a:pt x="3" y="34"/>
                      </a:lnTo>
                      <a:lnTo>
                        <a:pt x="4" y="34"/>
                      </a:lnTo>
                      <a:lnTo>
                        <a:pt x="3" y="34"/>
                      </a:lnTo>
                      <a:close/>
                      <a:moveTo>
                        <a:pt x="5" y="34"/>
                      </a:moveTo>
                      <a:cubicBezTo>
                        <a:pt x="5" y="36"/>
                        <a:pt x="7" y="38"/>
                        <a:pt x="9" y="39"/>
                      </a:cubicBezTo>
                      <a:lnTo>
                        <a:pt x="8" y="40"/>
                      </a:lnTo>
                      <a:cubicBezTo>
                        <a:pt x="6" y="38"/>
                        <a:pt x="4" y="37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9" y="39"/>
                      </a:moveTo>
                      <a:cubicBezTo>
                        <a:pt x="11" y="40"/>
                        <a:pt x="13" y="41"/>
                        <a:pt x="15" y="42"/>
                      </a:cubicBezTo>
                      <a:lnTo>
                        <a:pt x="15" y="43"/>
                      </a:lnTo>
                      <a:cubicBezTo>
                        <a:pt x="12" y="42"/>
                        <a:pt x="10" y="41"/>
                        <a:pt x="8" y="40"/>
                      </a:cubicBezTo>
                      <a:lnTo>
                        <a:pt x="9" y="39"/>
                      </a:lnTo>
                      <a:close/>
                      <a:moveTo>
                        <a:pt x="15" y="42"/>
                      </a:moveTo>
                      <a:lnTo>
                        <a:pt x="15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5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6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6" y="42"/>
                      </a:lnTo>
                      <a:close/>
                      <a:moveTo>
                        <a:pt x="16" y="42"/>
                      </a:moveTo>
                      <a:cubicBezTo>
                        <a:pt x="20" y="44"/>
                        <a:pt x="24" y="48"/>
                        <a:pt x="28" y="52"/>
                      </a:cubicBezTo>
                      <a:lnTo>
                        <a:pt x="26" y="53"/>
                      </a:lnTo>
                      <a:cubicBezTo>
                        <a:pt x="23" y="49"/>
                        <a:pt x="19" y="45"/>
                        <a:pt x="15" y="43"/>
                      </a:cubicBezTo>
                      <a:lnTo>
                        <a:pt x="16" y="42"/>
                      </a:lnTo>
                      <a:close/>
                      <a:moveTo>
                        <a:pt x="28" y="52"/>
                      </a:moveTo>
                      <a:cubicBezTo>
                        <a:pt x="33" y="58"/>
                        <a:pt x="39" y="64"/>
                        <a:pt x="46" y="63"/>
                      </a:cubicBezTo>
                      <a:lnTo>
                        <a:pt x="46" y="64"/>
                      </a:lnTo>
                      <a:cubicBezTo>
                        <a:pt x="39" y="66"/>
                        <a:pt x="33" y="60"/>
                        <a:pt x="26" y="53"/>
                      </a:cubicBezTo>
                      <a:lnTo>
                        <a:pt x="28" y="52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cubicBezTo>
                        <a:pt x="48" y="63"/>
                        <a:pt x="50" y="62"/>
                        <a:pt x="52" y="61"/>
                      </a:cubicBezTo>
                      <a:lnTo>
                        <a:pt x="52" y="62"/>
                      </a:lnTo>
                      <a:cubicBezTo>
                        <a:pt x="50" y="63"/>
                        <a:pt x="48" y="64"/>
                        <a:pt x="46" y="64"/>
                      </a:cubicBezTo>
                      <a:lnTo>
                        <a:pt x="46" y="63"/>
                      </a:lnTo>
                      <a:close/>
                      <a:moveTo>
                        <a:pt x="52" y="61"/>
                      </a:moveTo>
                      <a:cubicBezTo>
                        <a:pt x="54" y="60"/>
                        <a:pt x="56" y="58"/>
                        <a:pt x="57" y="56"/>
                      </a:cubicBezTo>
                      <a:lnTo>
                        <a:pt x="58" y="57"/>
                      </a:lnTo>
                      <a:cubicBezTo>
                        <a:pt x="57" y="59"/>
                        <a:pt x="55" y="61"/>
                        <a:pt x="52" y="62"/>
                      </a:cubicBezTo>
                      <a:lnTo>
                        <a:pt x="52" y="61"/>
                      </a:lnTo>
                      <a:close/>
                      <a:moveTo>
                        <a:pt x="57" y="56"/>
                      </a:moveTo>
                      <a:cubicBezTo>
                        <a:pt x="67" y="48"/>
                        <a:pt x="74" y="34"/>
                        <a:pt x="71" y="25"/>
                      </a:cubicBezTo>
                      <a:lnTo>
                        <a:pt x="73" y="25"/>
                      </a:lnTo>
                      <a:cubicBezTo>
                        <a:pt x="75" y="34"/>
                        <a:pt x="68" y="49"/>
                        <a:pt x="58" y="57"/>
                      </a:cubicBezTo>
                      <a:lnTo>
                        <a:pt x="57" y="56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3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4"/>
                        <a:pt x="71" y="24"/>
                        <a:pt x="71" y="23"/>
                      </a:cubicBezTo>
                      <a:lnTo>
                        <a:pt x="72" y="22"/>
                      </a:lnTo>
                      <a:cubicBezTo>
                        <a:pt x="72" y="23"/>
                        <a:pt x="73" y="24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71" y="23"/>
                      </a:moveTo>
                      <a:cubicBezTo>
                        <a:pt x="70" y="22"/>
                        <a:pt x="70" y="21"/>
                        <a:pt x="69" y="21"/>
                      </a:cubicBezTo>
                      <a:lnTo>
                        <a:pt x="71" y="20"/>
                      </a:lnTo>
                      <a:cubicBezTo>
                        <a:pt x="71" y="21"/>
                        <a:pt x="72" y="22"/>
                        <a:pt x="72" y="22"/>
                      </a:cubicBezTo>
                      <a:lnTo>
                        <a:pt x="71" y="23"/>
                      </a:lnTo>
                      <a:close/>
                      <a:moveTo>
                        <a:pt x="69" y="21"/>
                      </a:moveTo>
                      <a:cubicBezTo>
                        <a:pt x="67" y="17"/>
                        <a:pt x="62" y="14"/>
                        <a:pt x="56" y="12"/>
                      </a:cubicBezTo>
                      <a:lnTo>
                        <a:pt x="57" y="11"/>
                      </a:lnTo>
                      <a:cubicBezTo>
                        <a:pt x="63" y="13"/>
                        <a:pt x="68" y="16"/>
                        <a:pt x="71" y="20"/>
                      </a:cubicBezTo>
                      <a:lnTo>
                        <a:pt x="69" y="21"/>
                      </a:lnTo>
                      <a:close/>
                      <a:moveTo>
                        <a:pt x="56" y="12"/>
                      </a:moveTo>
                      <a:lnTo>
                        <a:pt x="56" y="12"/>
                      </a:lnTo>
                      <a:close/>
                      <a:moveTo>
                        <a:pt x="56" y="12"/>
                      </a:moveTo>
                      <a:cubicBezTo>
                        <a:pt x="55" y="12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6" y="11"/>
                        <a:pt x="57" y="11"/>
                        <a:pt x="57" y="11"/>
                      </a:cubicBezTo>
                      <a:lnTo>
                        <a:pt x="56" y="12"/>
                      </a:lnTo>
                      <a:close/>
                      <a:moveTo>
                        <a:pt x="55" y="11"/>
                      </a:moveTo>
                      <a:cubicBezTo>
                        <a:pt x="54" y="10"/>
                        <a:pt x="53" y="9"/>
                        <a:pt x="48" y="8"/>
                      </a:cubicBezTo>
                      <a:lnTo>
                        <a:pt x="48" y="7"/>
                      </a:lnTo>
                      <a:cubicBezTo>
                        <a:pt x="54" y="8"/>
                        <a:pt x="55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8" name="Google Shape;2978;p238"/>
                <p:cNvSpPr/>
                <p:nvPr/>
              </p:nvSpPr>
              <p:spPr>
                <a:xfrm>
                  <a:off x="824" y="3763"/>
                  <a:ext cx="123" cy="129"/>
                </a:xfrm>
                <a:custGeom>
                  <a:rect b="b" l="l" r="r" t="t"/>
                  <a:pathLst>
                    <a:path extrusionOk="0" h="75" w="90">
                      <a:moveTo>
                        <a:pt x="62" y="37"/>
                      </a:moveTo>
                      <a:cubicBezTo>
                        <a:pt x="54" y="31"/>
                        <a:pt x="49" y="21"/>
                        <a:pt x="44" y="12"/>
                      </a:cubicBezTo>
                      <a:cubicBezTo>
                        <a:pt x="42" y="7"/>
                        <a:pt x="37" y="0"/>
                        <a:pt x="29" y="2"/>
                      </a:cubicBezTo>
                      <a:cubicBezTo>
                        <a:pt x="10" y="9"/>
                        <a:pt x="16" y="29"/>
                        <a:pt x="8" y="42"/>
                      </a:cubicBezTo>
                      <a:cubicBezTo>
                        <a:pt x="7" y="44"/>
                        <a:pt x="4" y="45"/>
                        <a:pt x="3" y="47"/>
                      </a:cubicBezTo>
                      <a:cubicBezTo>
                        <a:pt x="0" y="50"/>
                        <a:pt x="0" y="53"/>
                        <a:pt x="4" y="57"/>
                      </a:cubicBezTo>
                      <a:cubicBezTo>
                        <a:pt x="11" y="62"/>
                        <a:pt x="21" y="60"/>
                        <a:pt x="29" y="61"/>
                      </a:cubicBezTo>
                      <a:cubicBezTo>
                        <a:pt x="48" y="65"/>
                        <a:pt x="77" y="75"/>
                        <a:pt x="85" y="59"/>
                      </a:cubicBezTo>
                      <a:cubicBezTo>
                        <a:pt x="90" y="49"/>
                        <a:pt x="71" y="44"/>
                        <a:pt x="62" y="3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9" name="Google Shape;2979;p238"/>
                <p:cNvSpPr/>
                <p:nvPr/>
              </p:nvSpPr>
              <p:spPr>
                <a:xfrm>
                  <a:off x="662" y="3800"/>
                  <a:ext cx="97" cy="84"/>
                </a:xfrm>
                <a:custGeom>
                  <a:rect b="b" l="l" r="r" t="t"/>
                  <a:pathLst>
                    <a:path extrusionOk="0" h="49" w="70">
                      <a:moveTo>
                        <a:pt x="47" y="21"/>
                      </a:moveTo>
                      <a:cubicBezTo>
                        <a:pt x="36" y="13"/>
                        <a:pt x="28" y="5"/>
                        <a:pt x="13" y="1"/>
                      </a:cubicBezTo>
                      <a:cubicBezTo>
                        <a:pt x="13" y="0"/>
                        <a:pt x="11" y="2"/>
                        <a:pt x="10" y="4"/>
                      </a:cubicBezTo>
                      <a:cubicBezTo>
                        <a:pt x="5" y="13"/>
                        <a:pt x="1" y="22"/>
                        <a:pt x="0" y="33"/>
                      </a:cubicBezTo>
                      <a:cubicBezTo>
                        <a:pt x="0" y="35"/>
                        <a:pt x="1" y="37"/>
                        <a:pt x="3" y="38"/>
                      </a:cubicBezTo>
                      <a:cubicBezTo>
                        <a:pt x="12" y="45"/>
                        <a:pt x="24" y="46"/>
                        <a:pt x="35" y="48"/>
                      </a:cubicBezTo>
                      <a:cubicBezTo>
                        <a:pt x="42" y="49"/>
                        <a:pt x="58" y="48"/>
                        <a:pt x="64" y="40"/>
                      </a:cubicBezTo>
                      <a:cubicBezTo>
                        <a:pt x="70" y="33"/>
                        <a:pt x="52" y="25"/>
                        <a:pt x="47" y="2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0" name="Google Shape;2980;p238"/>
                <p:cNvSpPr/>
                <p:nvPr/>
              </p:nvSpPr>
              <p:spPr>
                <a:xfrm>
                  <a:off x="661" y="3800"/>
                  <a:ext cx="96" cy="84"/>
                </a:xfrm>
                <a:custGeom>
                  <a:rect b="b" l="l" r="r" t="t"/>
                  <a:pathLst>
                    <a:path extrusionOk="0" h="49" w="70">
                      <a:moveTo>
                        <a:pt x="47" y="22"/>
                      </a:moveTo>
                      <a:cubicBezTo>
                        <a:pt x="44" y="20"/>
                        <a:pt x="42" y="18"/>
                        <a:pt x="40" y="16"/>
                      </a:cubicBezTo>
                      <a:lnTo>
                        <a:pt x="41" y="15"/>
                      </a:lnTo>
                      <a:cubicBezTo>
                        <a:pt x="43" y="17"/>
                        <a:pt x="45" y="19"/>
                        <a:pt x="48" y="21"/>
                      </a:cubicBezTo>
                      <a:lnTo>
                        <a:pt x="47" y="22"/>
                      </a:lnTo>
                      <a:close/>
                      <a:moveTo>
                        <a:pt x="40" y="16"/>
                      </a:moveTo>
                      <a:cubicBezTo>
                        <a:pt x="32" y="10"/>
                        <a:pt x="25" y="5"/>
                        <a:pt x="14" y="1"/>
                      </a:cubicBezTo>
                      <a:lnTo>
                        <a:pt x="15" y="0"/>
                      </a:lnTo>
                      <a:cubicBezTo>
                        <a:pt x="26" y="3"/>
                        <a:pt x="33" y="9"/>
                        <a:pt x="41" y="15"/>
                      </a:cubicBezTo>
                      <a:lnTo>
                        <a:pt x="40" y="16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lnTo>
                        <a:pt x="15" y="0"/>
                      </a:lnTo>
                      <a:lnTo>
                        <a:pt x="14" y="1"/>
                      </a:lnTo>
                      <a:close/>
                      <a:moveTo>
                        <a:pt x="15" y="0"/>
                      </a:moveTo>
                      <a:lnTo>
                        <a:pt x="15" y="0"/>
                      </a:lnTo>
                      <a:lnTo>
                        <a:pt x="14" y="1"/>
                      </a:lnTo>
                      <a:lnTo>
                        <a:pt x="15" y="0"/>
                      </a:lnTo>
                      <a:close/>
                      <a:moveTo>
                        <a:pt x="14" y="1"/>
                      </a:moveTo>
                      <a:cubicBezTo>
                        <a:pt x="14" y="1"/>
                        <a:pt x="14" y="2"/>
                        <a:pt x="13" y="2"/>
                      </a:cubicBezTo>
                      <a:lnTo>
                        <a:pt x="12" y="1"/>
                      </a:lnTo>
                      <a:cubicBezTo>
                        <a:pt x="13" y="0"/>
                        <a:pt x="14" y="0"/>
                        <a:pt x="15" y="0"/>
                      </a:cubicBezTo>
                      <a:lnTo>
                        <a:pt x="14" y="1"/>
                      </a:lnTo>
                      <a:close/>
                      <a:moveTo>
                        <a:pt x="13" y="2"/>
                      </a:moveTo>
                      <a:cubicBezTo>
                        <a:pt x="13" y="3"/>
                        <a:pt x="12" y="3"/>
                        <a:pt x="12" y="4"/>
                      </a:cubicBezTo>
                      <a:lnTo>
                        <a:pt x="10" y="3"/>
                      </a:lnTo>
                      <a:cubicBezTo>
                        <a:pt x="11" y="3"/>
                        <a:pt x="11" y="2"/>
                        <a:pt x="12" y="1"/>
                      </a:cubicBezTo>
                      <a:lnTo>
                        <a:pt x="13" y="2"/>
                      </a:lnTo>
                      <a:close/>
                      <a:moveTo>
                        <a:pt x="12" y="4"/>
                      </a:moveTo>
                      <a:lnTo>
                        <a:pt x="12" y="4"/>
                      </a:lnTo>
                      <a:lnTo>
                        <a:pt x="10" y="3"/>
                      </a:lnTo>
                      <a:lnTo>
                        <a:pt x="12" y="4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1" y="4"/>
                      </a:lnTo>
                      <a:lnTo>
                        <a:pt x="10" y="3"/>
                      </a:lnTo>
                      <a:close/>
                      <a:moveTo>
                        <a:pt x="12" y="4"/>
                      </a:moveTo>
                      <a:cubicBezTo>
                        <a:pt x="9" y="9"/>
                        <a:pt x="7" y="13"/>
                        <a:pt x="5" y="18"/>
                      </a:cubicBezTo>
                      <a:lnTo>
                        <a:pt x="4" y="18"/>
                      </a:lnTo>
                      <a:cubicBezTo>
                        <a:pt x="5" y="13"/>
                        <a:pt x="8" y="8"/>
                        <a:pt x="10" y="3"/>
                      </a:cubicBezTo>
                      <a:lnTo>
                        <a:pt x="12" y="4"/>
                      </a:lnTo>
                      <a:close/>
                      <a:moveTo>
                        <a:pt x="5" y="18"/>
                      </a:moveTo>
                      <a:cubicBezTo>
                        <a:pt x="4" y="23"/>
                        <a:pt x="2" y="28"/>
                        <a:pt x="2" y="33"/>
                      </a:cubicBezTo>
                      <a:lnTo>
                        <a:pt x="0" y="33"/>
                      </a:lnTo>
                      <a:cubicBezTo>
                        <a:pt x="1" y="27"/>
                        <a:pt x="2" y="22"/>
                        <a:pt x="4" y="18"/>
                      </a:cubicBezTo>
                      <a:lnTo>
                        <a:pt x="5" y="18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lnTo>
                        <a:pt x="2" y="33"/>
                      </a:lnTo>
                      <a:lnTo>
                        <a:pt x="0" y="33"/>
                      </a:lnTo>
                      <a:lnTo>
                        <a:pt x="2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3" y="35"/>
                      </a:cubicBezTo>
                      <a:lnTo>
                        <a:pt x="1" y="36"/>
                      </a:lnTo>
                      <a:cubicBezTo>
                        <a:pt x="1" y="35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3" y="35"/>
                      </a:moveTo>
                      <a:cubicBezTo>
                        <a:pt x="3" y="36"/>
                        <a:pt x="3" y="36"/>
                        <a:pt x="3" y="36"/>
                      </a:cubicBez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3" y="35"/>
                      </a:lnTo>
                      <a:close/>
                      <a:moveTo>
                        <a:pt x="3" y="36"/>
                      </a:moveTo>
                      <a:lnTo>
                        <a:pt x="3" y="36"/>
                      </a:lnTo>
                      <a:lnTo>
                        <a:pt x="2" y="36"/>
                      </a:lnTo>
                      <a:lnTo>
                        <a:pt x="3" y="36"/>
                      </a:lnTo>
                      <a:close/>
                      <a:moveTo>
                        <a:pt x="3" y="36"/>
                      </a:moveTo>
                      <a:cubicBezTo>
                        <a:pt x="3" y="37"/>
                        <a:pt x="4" y="37"/>
                        <a:pt x="4" y="38"/>
                      </a:cubicBezTo>
                      <a:lnTo>
                        <a:pt x="3" y="39"/>
                      </a:lnTo>
                      <a:cubicBezTo>
                        <a:pt x="3" y="38"/>
                        <a:pt x="2" y="37"/>
                        <a:pt x="1" y="36"/>
                      </a:cubicBezTo>
                      <a:lnTo>
                        <a:pt x="3" y="36"/>
                      </a:lnTo>
                      <a:close/>
                      <a:moveTo>
                        <a:pt x="3" y="39"/>
                      </a:moveTo>
                      <a:lnTo>
                        <a:pt x="3" y="39"/>
                      </a:lnTo>
                      <a:lnTo>
                        <a:pt x="4" y="38"/>
                      </a:lnTo>
                      <a:lnTo>
                        <a:pt x="3" y="39"/>
                      </a:lnTo>
                      <a:close/>
                      <a:moveTo>
                        <a:pt x="4" y="38"/>
                      </a:moveTo>
                      <a:cubicBezTo>
                        <a:pt x="12" y="44"/>
                        <a:pt x="22" y="45"/>
                        <a:pt x="31" y="46"/>
                      </a:cubicBezTo>
                      <a:lnTo>
                        <a:pt x="31" y="48"/>
                      </a:lnTo>
                      <a:cubicBezTo>
                        <a:pt x="21" y="46"/>
                        <a:pt x="11" y="45"/>
                        <a:pt x="3" y="39"/>
                      </a:cubicBezTo>
                      <a:lnTo>
                        <a:pt x="4" y="38"/>
                      </a:lnTo>
                      <a:close/>
                      <a:moveTo>
                        <a:pt x="31" y="46"/>
                      </a:moveTo>
                      <a:cubicBezTo>
                        <a:pt x="33" y="47"/>
                        <a:pt x="34" y="47"/>
                        <a:pt x="36" y="47"/>
                      </a:cubicBezTo>
                      <a:lnTo>
                        <a:pt x="36" y="48"/>
                      </a:lnTo>
                      <a:cubicBezTo>
                        <a:pt x="34" y="48"/>
                        <a:pt x="32" y="48"/>
                        <a:pt x="31" y="48"/>
                      </a:cubicBezTo>
                      <a:lnTo>
                        <a:pt x="31" y="46"/>
                      </a:lnTo>
                      <a:close/>
                      <a:moveTo>
                        <a:pt x="36" y="48"/>
                      </a:moveTo>
                      <a:lnTo>
                        <a:pt x="36" y="48"/>
                      </a:lnTo>
                      <a:close/>
                      <a:moveTo>
                        <a:pt x="36" y="47"/>
                      </a:moveTo>
                      <a:lnTo>
                        <a:pt x="36" y="47"/>
                      </a:lnTo>
                      <a:lnTo>
                        <a:pt x="36" y="48"/>
                      </a:lnTo>
                      <a:lnTo>
                        <a:pt x="36" y="47"/>
                      </a:lnTo>
                      <a:close/>
                      <a:moveTo>
                        <a:pt x="36" y="47"/>
                      </a:moveTo>
                      <a:cubicBezTo>
                        <a:pt x="37" y="47"/>
                        <a:pt x="38" y="47"/>
                        <a:pt x="39" y="47"/>
                      </a:cubicBezTo>
                      <a:lnTo>
                        <a:pt x="39" y="49"/>
                      </a:lnTo>
                      <a:cubicBezTo>
                        <a:pt x="38" y="49"/>
                        <a:pt x="37" y="48"/>
                        <a:pt x="36" y="48"/>
                      </a:cubicBezTo>
                      <a:lnTo>
                        <a:pt x="36" y="47"/>
                      </a:lnTo>
                      <a:close/>
                      <a:moveTo>
                        <a:pt x="39" y="47"/>
                      </a:moveTo>
                      <a:cubicBezTo>
                        <a:pt x="41" y="47"/>
                        <a:pt x="42" y="47"/>
                        <a:pt x="44" y="47"/>
                      </a:cubicBezTo>
                      <a:lnTo>
                        <a:pt x="44" y="49"/>
                      </a:lnTo>
                      <a:cubicBezTo>
                        <a:pt x="42" y="49"/>
                        <a:pt x="41" y="49"/>
                        <a:pt x="39" y="49"/>
                      </a:cubicBezTo>
                      <a:lnTo>
                        <a:pt x="39" y="47"/>
                      </a:lnTo>
                      <a:close/>
                      <a:moveTo>
                        <a:pt x="44" y="47"/>
                      </a:moveTo>
                      <a:cubicBezTo>
                        <a:pt x="51" y="47"/>
                        <a:pt x="60" y="45"/>
                        <a:pt x="64" y="40"/>
                      </a:cubicBezTo>
                      <a:lnTo>
                        <a:pt x="65" y="41"/>
                      </a:lnTo>
                      <a:cubicBezTo>
                        <a:pt x="61" y="46"/>
                        <a:pt x="52" y="48"/>
                        <a:pt x="44" y="49"/>
                      </a:cubicBezTo>
                      <a:lnTo>
                        <a:pt x="44" y="47"/>
                      </a:lnTo>
                      <a:close/>
                      <a:moveTo>
                        <a:pt x="65" y="41"/>
                      </a:moveTo>
                      <a:lnTo>
                        <a:pt x="65" y="41"/>
                      </a:lnTo>
                      <a:lnTo>
                        <a:pt x="65" y="40"/>
                      </a:lnTo>
                      <a:lnTo>
                        <a:pt x="65" y="41"/>
                      </a:lnTo>
                      <a:close/>
                      <a:moveTo>
                        <a:pt x="64" y="40"/>
                      </a:moveTo>
                      <a:cubicBezTo>
                        <a:pt x="68" y="35"/>
                        <a:pt x="59" y="29"/>
                        <a:pt x="52" y="25"/>
                      </a:cubicBezTo>
                      <a:lnTo>
                        <a:pt x="53" y="24"/>
                      </a:lnTo>
                      <a:cubicBezTo>
                        <a:pt x="61" y="28"/>
                        <a:pt x="70" y="34"/>
                        <a:pt x="65" y="41"/>
                      </a:cubicBezTo>
                      <a:lnTo>
                        <a:pt x="64" y="40"/>
                      </a:lnTo>
                      <a:close/>
                      <a:moveTo>
                        <a:pt x="52" y="25"/>
                      </a:moveTo>
                      <a:cubicBezTo>
                        <a:pt x="50" y="24"/>
                        <a:pt x="48" y="23"/>
                        <a:pt x="47" y="22"/>
                      </a:cubicBezTo>
                      <a:lnTo>
                        <a:pt x="48" y="21"/>
                      </a:lnTo>
                      <a:cubicBezTo>
                        <a:pt x="49" y="22"/>
                        <a:pt x="51" y="23"/>
                        <a:pt x="53" y="24"/>
                      </a:cubicBezTo>
                      <a:lnTo>
                        <a:pt x="52" y="25"/>
                      </a:lnTo>
                      <a:close/>
                      <a:moveTo>
                        <a:pt x="48" y="21"/>
                      </a:moveTo>
                      <a:lnTo>
                        <a:pt x="48" y="2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1" name="Google Shape;2981;p238"/>
                <p:cNvSpPr/>
                <p:nvPr/>
              </p:nvSpPr>
              <p:spPr>
                <a:xfrm>
                  <a:off x="675" y="3896"/>
                  <a:ext cx="113" cy="80"/>
                </a:xfrm>
                <a:custGeom>
                  <a:rect b="b" l="l" r="r" t="t"/>
                  <a:pathLst>
                    <a:path extrusionOk="0" h="47" w="82">
                      <a:moveTo>
                        <a:pt x="28" y="7"/>
                      </a:moveTo>
                      <a:cubicBezTo>
                        <a:pt x="17" y="0"/>
                        <a:pt x="10" y="9"/>
                        <a:pt x="6" y="16"/>
                      </a:cubicBezTo>
                      <a:cubicBezTo>
                        <a:pt x="3" y="22"/>
                        <a:pt x="0" y="31"/>
                        <a:pt x="6" y="36"/>
                      </a:cubicBezTo>
                      <a:cubicBezTo>
                        <a:pt x="17" y="44"/>
                        <a:pt x="34" y="44"/>
                        <a:pt x="49" y="47"/>
                      </a:cubicBezTo>
                      <a:cubicBezTo>
                        <a:pt x="82" y="43"/>
                        <a:pt x="47" y="22"/>
                        <a:pt x="34" y="14"/>
                      </a:cubicBezTo>
                      <a:cubicBezTo>
                        <a:pt x="31" y="12"/>
                        <a:pt x="31" y="10"/>
                        <a:pt x="28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2" name="Google Shape;2982;p238"/>
                <p:cNvSpPr/>
                <p:nvPr/>
              </p:nvSpPr>
              <p:spPr>
                <a:xfrm>
                  <a:off x="678" y="3902"/>
                  <a:ext cx="87" cy="76"/>
                </a:xfrm>
                <a:custGeom>
                  <a:rect b="b" l="l" r="r" t="t"/>
                  <a:pathLst>
                    <a:path extrusionOk="0" h="44" w="64">
                      <a:moveTo>
                        <a:pt x="26" y="4"/>
                      </a:moveTo>
                      <a:cubicBezTo>
                        <a:pt x="24" y="3"/>
                        <a:pt x="23" y="2"/>
                        <a:pt x="22" y="2"/>
                      </a:cubicBezTo>
                      <a:lnTo>
                        <a:pt x="22" y="1"/>
                      </a:lnTo>
                      <a:cubicBezTo>
                        <a:pt x="24" y="1"/>
                        <a:pt x="25" y="2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22" y="2"/>
                      </a:moveTo>
                      <a:cubicBezTo>
                        <a:pt x="19" y="1"/>
                        <a:pt x="17" y="1"/>
                        <a:pt x="15" y="2"/>
                      </a:cubicBezTo>
                      <a:lnTo>
                        <a:pt x="14" y="1"/>
                      </a:lnTo>
                      <a:cubicBezTo>
                        <a:pt x="17" y="0"/>
                        <a:pt x="19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2"/>
                      </a:moveTo>
                      <a:cubicBezTo>
                        <a:pt x="13" y="3"/>
                        <a:pt x="11" y="4"/>
                        <a:pt x="9" y="6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9" y="6"/>
                      </a:moveTo>
                      <a:cubicBezTo>
                        <a:pt x="8" y="8"/>
                        <a:pt x="6" y="10"/>
                        <a:pt x="5" y="12"/>
                      </a:cubicBezTo>
                      <a:lnTo>
                        <a:pt x="4" y="12"/>
                      </a:lnTo>
                      <a:cubicBezTo>
                        <a:pt x="5" y="10"/>
                        <a:pt x="6" y="7"/>
                        <a:pt x="8" y="5"/>
                      </a:cubicBezTo>
                      <a:lnTo>
                        <a:pt x="9" y="6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close/>
                      <a:moveTo>
                        <a:pt x="5" y="12"/>
                      </a:moveTo>
                      <a:cubicBezTo>
                        <a:pt x="4" y="15"/>
                        <a:pt x="2" y="19"/>
                        <a:pt x="2" y="23"/>
                      </a:cubicBezTo>
                      <a:lnTo>
                        <a:pt x="0" y="22"/>
                      </a:lnTo>
                      <a:cubicBezTo>
                        <a:pt x="1" y="19"/>
                        <a:pt x="2" y="15"/>
                        <a:pt x="4" y="12"/>
                      </a:cubicBezTo>
                      <a:lnTo>
                        <a:pt x="5" y="12"/>
                      </a:lnTo>
                      <a:close/>
                      <a:moveTo>
                        <a:pt x="2" y="23"/>
                      </a:moveTo>
                      <a:cubicBezTo>
                        <a:pt x="1" y="26"/>
                        <a:pt x="2" y="29"/>
                        <a:pt x="5" y="31"/>
                      </a:cubicBezTo>
                      <a:lnTo>
                        <a:pt x="4" y="32"/>
                      </a:lnTo>
                      <a:cubicBezTo>
                        <a:pt x="1" y="30"/>
                        <a:pt x="0" y="26"/>
                        <a:pt x="0" y="22"/>
                      </a:cubicBezTo>
                      <a:lnTo>
                        <a:pt x="2" y="23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close/>
                      <a:moveTo>
                        <a:pt x="5" y="31"/>
                      </a:moveTo>
                      <a:cubicBezTo>
                        <a:pt x="13" y="38"/>
                        <a:pt x="24" y="39"/>
                        <a:pt x="35" y="41"/>
                      </a:cubicBezTo>
                      <a:lnTo>
                        <a:pt x="34" y="42"/>
                      </a:lnTo>
                      <a:cubicBezTo>
                        <a:pt x="23" y="40"/>
                        <a:pt x="12" y="39"/>
                        <a:pt x="4" y="32"/>
                      </a:cubicBezTo>
                      <a:lnTo>
                        <a:pt x="5" y="31"/>
                      </a:lnTo>
                      <a:close/>
                      <a:moveTo>
                        <a:pt x="35" y="41"/>
                      </a:moveTo>
                      <a:cubicBezTo>
                        <a:pt x="39" y="41"/>
                        <a:pt x="43" y="42"/>
                        <a:pt x="47" y="42"/>
                      </a:cubicBezTo>
                      <a:lnTo>
                        <a:pt x="46" y="44"/>
                      </a:lnTo>
                      <a:cubicBezTo>
                        <a:pt x="42" y="43"/>
                        <a:pt x="38" y="42"/>
                        <a:pt x="34" y="42"/>
                      </a:cubicBezTo>
                      <a:lnTo>
                        <a:pt x="35" y="41"/>
                      </a:lnTo>
                      <a:close/>
                      <a:moveTo>
                        <a:pt x="47" y="44"/>
                      </a:moveTo>
                      <a:lnTo>
                        <a:pt x="47" y="44"/>
                      </a:lnTo>
                      <a:lnTo>
                        <a:pt x="46" y="44"/>
                      </a:lnTo>
                      <a:lnTo>
                        <a:pt x="47" y="43"/>
                      </a:lnTo>
                      <a:lnTo>
                        <a:pt x="47" y="44"/>
                      </a:lnTo>
                      <a:close/>
                      <a:moveTo>
                        <a:pt x="46" y="42"/>
                      </a:moveTo>
                      <a:cubicBezTo>
                        <a:pt x="62" y="41"/>
                        <a:pt x="62" y="35"/>
                        <a:pt x="56" y="28"/>
                      </a:cubicBezTo>
                      <a:lnTo>
                        <a:pt x="57" y="28"/>
                      </a:lnTo>
                      <a:cubicBezTo>
                        <a:pt x="64" y="35"/>
                        <a:pt x="64" y="42"/>
                        <a:pt x="47" y="44"/>
                      </a:cubicBezTo>
                      <a:lnTo>
                        <a:pt x="46" y="42"/>
                      </a:lnTo>
                      <a:close/>
                      <a:moveTo>
                        <a:pt x="56" y="28"/>
                      </a:moveTo>
                      <a:cubicBezTo>
                        <a:pt x="50" y="22"/>
                        <a:pt x="38" y="14"/>
                        <a:pt x="31" y="10"/>
                      </a:cubicBezTo>
                      <a:lnTo>
                        <a:pt x="32" y="9"/>
                      </a:lnTo>
                      <a:cubicBezTo>
                        <a:pt x="39" y="13"/>
                        <a:pt x="51" y="21"/>
                        <a:pt x="57" y="28"/>
                      </a:cubicBezTo>
                      <a:lnTo>
                        <a:pt x="56" y="28"/>
                      </a:lnTo>
                      <a:close/>
                      <a:moveTo>
                        <a:pt x="31" y="10"/>
                      </a:moveTo>
                      <a:lnTo>
                        <a:pt x="31" y="10"/>
                      </a:lnTo>
                      <a:lnTo>
                        <a:pt x="32" y="10"/>
                      </a:lnTo>
                      <a:lnTo>
                        <a:pt x="31" y="10"/>
                      </a:lnTo>
                      <a:close/>
                      <a:moveTo>
                        <a:pt x="31" y="10"/>
                      </a:moveTo>
                      <a:cubicBezTo>
                        <a:pt x="30" y="10"/>
                        <a:pt x="29" y="8"/>
                        <a:pt x="28" y="7"/>
                      </a:cubicBezTo>
                      <a:lnTo>
                        <a:pt x="30" y="7"/>
                      </a:lnTo>
                      <a:cubicBezTo>
                        <a:pt x="30" y="8"/>
                        <a:pt x="31" y="9"/>
                        <a:pt x="32" y="9"/>
                      </a:cubicBezTo>
                      <a:lnTo>
                        <a:pt x="31" y="10"/>
                      </a:lnTo>
                      <a:close/>
                      <a:moveTo>
                        <a:pt x="28" y="7"/>
                      </a:moveTo>
                      <a:cubicBezTo>
                        <a:pt x="28" y="6"/>
                        <a:pt x="27" y="5"/>
                        <a:pt x="26" y="4"/>
                      </a:cubicBezTo>
                      <a:lnTo>
                        <a:pt x="27" y="3"/>
                      </a:lnTo>
                      <a:cubicBezTo>
                        <a:pt x="28" y="4"/>
                        <a:pt x="29" y="5"/>
                        <a:pt x="30" y="7"/>
                      </a:cubicBezTo>
                      <a:lnTo>
                        <a:pt x="28" y="7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6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3" name="Google Shape;2983;p238"/>
                <p:cNvSpPr/>
                <p:nvPr/>
              </p:nvSpPr>
              <p:spPr>
                <a:xfrm>
                  <a:off x="758" y="3958"/>
                  <a:ext cx="93" cy="71"/>
                </a:xfrm>
                <a:custGeom>
                  <a:rect b="b" l="l" r="r" t="t"/>
                  <a:pathLst>
                    <a:path extrusionOk="0" h="42" w="68">
                      <a:moveTo>
                        <a:pt x="36" y="1"/>
                      </a:moveTo>
                      <a:cubicBezTo>
                        <a:pt x="16" y="0"/>
                        <a:pt x="0" y="15"/>
                        <a:pt x="4" y="29"/>
                      </a:cubicBezTo>
                      <a:cubicBezTo>
                        <a:pt x="7" y="42"/>
                        <a:pt x="25" y="39"/>
                        <a:pt x="39" y="36"/>
                      </a:cubicBezTo>
                      <a:cubicBezTo>
                        <a:pt x="43" y="35"/>
                        <a:pt x="48" y="40"/>
                        <a:pt x="52" y="38"/>
                      </a:cubicBezTo>
                      <a:cubicBezTo>
                        <a:pt x="61" y="36"/>
                        <a:pt x="68" y="27"/>
                        <a:pt x="63" y="19"/>
                      </a:cubicBezTo>
                      <a:cubicBezTo>
                        <a:pt x="57" y="11"/>
                        <a:pt x="48" y="3"/>
                        <a:pt x="3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4" name="Google Shape;2984;p238"/>
                <p:cNvSpPr/>
                <p:nvPr/>
              </p:nvSpPr>
              <p:spPr>
                <a:xfrm>
                  <a:off x="762" y="3958"/>
                  <a:ext cx="87" cy="68"/>
                </a:xfrm>
                <a:custGeom>
                  <a:rect b="b" l="l" r="r" t="t"/>
                  <a:pathLst>
                    <a:path extrusionOk="0" h="40" w="63">
                      <a:moveTo>
                        <a:pt x="33" y="2"/>
                      </a:moveTo>
                      <a:cubicBezTo>
                        <a:pt x="30" y="2"/>
                        <a:pt x="27" y="2"/>
                        <a:pt x="24" y="2"/>
                      </a:cubicBezTo>
                      <a:lnTo>
                        <a:pt x="24" y="1"/>
                      </a:lnTo>
                      <a:cubicBezTo>
                        <a:pt x="27" y="1"/>
                        <a:pt x="30" y="0"/>
                        <a:pt x="33" y="1"/>
                      </a:cubicBezTo>
                      <a:lnTo>
                        <a:pt x="33" y="2"/>
                      </a:lnTo>
                      <a:close/>
                      <a:moveTo>
                        <a:pt x="24" y="2"/>
                      </a:moveTo>
                      <a:cubicBezTo>
                        <a:pt x="18" y="3"/>
                        <a:pt x="12" y="6"/>
                        <a:pt x="8" y="10"/>
                      </a:cubicBezTo>
                      <a:lnTo>
                        <a:pt x="7" y="9"/>
                      </a:lnTo>
                      <a:cubicBezTo>
                        <a:pt x="11" y="5"/>
                        <a:pt x="17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8" y="10"/>
                      </a:moveTo>
                      <a:cubicBezTo>
                        <a:pt x="4" y="14"/>
                        <a:pt x="2" y="18"/>
                        <a:pt x="1" y="23"/>
                      </a:cubicBezTo>
                      <a:lnTo>
                        <a:pt x="0" y="23"/>
                      </a:lnTo>
                      <a:cubicBezTo>
                        <a:pt x="0" y="18"/>
                        <a:pt x="3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1" y="23"/>
                      </a:moveTo>
                      <a:cubicBezTo>
                        <a:pt x="1" y="25"/>
                        <a:pt x="1" y="27"/>
                        <a:pt x="2" y="29"/>
                      </a:cubicBezTo>
                      <a:lnTo>
                        <a:pt x="0" y="29"/>
                      </a:lnTo>
                      <a:cubicBezTo>
                        <a:pt x="0" y="27"/>
                        <a:pt x="0" y="25"/>
                        <a:pt x="0" y="23"/>
                      </a:cubicBezTo>
                      <a:lnTo>
                        <a:pt x="1" y="23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3" y="35"/>
                        <a:pt x="8" y="37"/>
                        <a:pt x="15" y="38"/>
                      </a:cubicBezTo>
                      <a:lnTo>
                        <a:pt x="14" y="39"/>
                      </a:lnTo>
                      <a:cubicBezTo>
                        <a:pt x="8" y="38"/>
                        <a:pt x="2" y="36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4" y="39"/>
                      </a:moveTo>
                      <a:lnTo>
                        <a:pt x="14" y="39"/>
                      </a:lnTo>
                      <a:lnTo>
                        <a:pt x="15" y="38"/>
                      </a:lnTo>
                      <a:lnTo>
                        <a:pt x="14" y="39"/>
                      </a:lnTo>
                      <a:close/>
                      <a:moveTo>
                        <a:pt x="15" y="38"/>
                      </a:moveTo>
                      <a:cubicBezTo>
                        <a:pt x="21" y="38"/>
                        <a:pt x="29" y="37"/>
                        <a:pt x="35" y="35"/>
                      </a:cubicBezTo>
                      <a:lnTo>
                        <a:pt x="36" y="37"/>
                      </a:lnTo>
                      <a:cubicBezTo>
                        <a:pt x="29" y="38"/>
                        <a:pt x="21" y="39"/>
                        <a:pt x="14" y="39"/>
                      </a:cubicBezTo>
                      <a:lnTo>
                        <a:pt x="15" y="38"/>
                      </a:lnTo>
                      <a:close/>
                      <a:moveTo>
                        <a:pt x="35" y="35"/>
                      </a:moveTo>
                      <a:lnTo>
                        <a:pt x="35" y="35"/>
                      </a:lnTo>
                      <a:lnTo>
                        <a:pt x="36" y="36"/>
                      </a:lnTo>
                      <a:lnTo>
                        <a:pt x="35" y="35"/>
                      </a:lnTo>
                      <a:close/>
                      <a:moveTo>
                        <a:pt x="35" y="35"/>
                      </a:moveTo>
                      <a:cubicBezTo>
                        <a:pt x="38" y="35"/>
                        <a:pt x="40" y="36"/>
                        <a:pt x="42" y="37"/>
                      </a:cubicBezTo>
                      <a:lnTo>
                        <a:pt x="42" y="38"/>
                      </a:lnTo>
                      <a:cubicBezTo>
                        <a:pt x="40" y="37"/>
                        <a:pt x="37" y="36"/>
                        <a:pt x="36" y="37"/>
                      </a:cubicBezTo>
                      <a:lnTo>
                        <a:pt x="35" y="35"/>
                      </a:lnTo>
                      <a:close/>
                      <a:moveTo>
                        <a:pt x="42" y="37"/>
                      </a:moveTo>
                      <a:lnTo>
                        <a:pt x="42" y="37"/>
                      </a:lnTo>
                      <a:close/>
                      <a:moveTo>
                        <a:pt x="42" y="37"/>
                      </a:moveTo>
                      <a:cubicBezTo>
                        <a:pt x="45" y="38"/>
                        <a:pt x="47" y="38"/>
                        <a:pt x="49" y="38"/>
                      </a:cubicBezTo>
                      <a:lnTo>
                        <a:pt x="50" y="39"/>
                      </a:lnTo>
                      <a:cubicBezTo>
                        <a:pt x="47" y="40"/>
                        <a:pt x="44" y="39"/>
                        <a:pt x="42" y="38"/>
                      </a:cubicBezTo>
                      <a:lnTo>
                        <a:pt x="42" y="37"/>
                      </a:lnTo>
                      <a:close/>
                      <a:moveTo>
                        <a:pt x="50" y="39"/>
                      </a:moveTo>
                      <a:lnTo>
                        <a:pt x="50" y="39"/>
                      </a:lnTo>
                      <a:lnTo>
                        <a:pt x="49" y="38"/>
                      </a:lnTo>
                      <a:lnTo>
                        <a:pt x="50" y="39"/>
                      </a:lnTo>
                      <a:close/>
                      <a:moveTo>
                        <a:pt x="49" y="38"/>
                      </a:moveTo>
                      <a:cubicBezTo>
                        <a:pt x="50" y="37"/>
                        <a:pt x="51" y="37"/>
                        <a:pt x="51" y="37"/>
                      </a:cubicBezTo>
                      <a:lnTo>
                        <a:pt x="52" y="38"/>
                      </a:lnTo>
                      <a:cubicBezTo>
                        <a:pt x="51" y="38"/>
                        <a:pt x="50" y="39"/>
                        <a:pt x="50" y="39"/>
                      </a:cubicBezTo>
                      <a:lnTo>
                        <a:pt x="49" y="38"/>
                      </a:lnTo>
                      <a:close/>
                      <a:moveTo>
                        <a:pt x="51" y="37"/>
                      </a:moveTo>
                      <a:cubicBezTo>
                        <a:pt x="55" y="35"/>
                        <a:pt x="58" y="33"/>
                        <a:pt x="59" y="30"/>
                      </a:cubicBezTo>
                      <a:lnTo>
                        <a:pt x="61" y="31"/>
                      </a:lnTo>
                      <a:cubicBezTo>
                        <a:pt x="59" y="34"/>
                        <a:pt x="56" y="36"/>
                        <a:pt x="52" y="38"/>
                      </a:cubicBezTo>
                      <a:lnTo>
                        <a:pt x="51" y="37"/>
                      </a:lnTo>
                      <a:close/>
                      <a:moveTo>
                        <a:pt x="59" y="30"/>
                      </a:moveTo>
                      <a:cubicBezTo>
                        <a:pt x="61" y="27"/>
                        <a:pt x="62" y="24"/>
                        <a:pt x="60" y="21"/>
                      </a:cubicBezTo>
                      <a:lnTo>
                        <a:pt x="62" y="21"/>
                      </a:lnTo>
                      <a:cubicBezTo>
                        <a:pt x="63" y="24"/>
                        <a:pt x="63" y="27"/>
                        <a:pt x="61" y="31"/>
                      </a:cubicBezTo>
                      <a:lnTo>
                        <a:pt x="59" y="30"/>
                      </a:lnTo>
                      <a:close/>
                      <a:moveTo>
                        <a:pt x="60" y="21"/>
                      </a:moveTo>
                      <a:cubicBezTo>
                        <a:pt x="60" y="21"/>
                        <a:pt x="60" y="20"/>
                        <a:pt x="60" y="20"/>
                      </a:cubicBezTo>
                      <a:lnTo>
                        <a:pt x="61" y="19"/>
                      </a:lnTo>
                      <a:cubicBezTo>
                        <a:pt x="61" y="20"/>
                        <a:pt x="62" y="20"/>
                        <a:pt x="62" y="21"/>
                      </a:cubicBezTo>
                      <a:lnTo>
                        <a:pt x="60" y="21"/>
                      </a:lnTo>
                      <a:close/>
                      <a:moveTo>
                        <a:pt x="61" y="19"/>
                      </a:moveTo>
                      <a:lnTo>
                        <a:pt x="61" y="19"/>
                      </a:lnTo>
                      <a:lnTo>
                        <a:pt x="60" y="19"/>
                      </a:lnTo>
                      <a:lnTo>
                        <a:pt x="61" y="19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1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0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cubicBezTo>
                        <a:pt x="59" y="18"/>
                        <a:pt x="58" y="17"/>
                        <a:pt x="57" y="16"/>
                      </a:cubicBezTo>
                      <a:lnTo>
                        <a:pt x="58" y="15"/>
                      </a:lnTo>
                      <a:cubicBezTo>
                        <a:pt x="59" y="17"/>
                        <a:pt x="60" y="18"/>
                        <a:pt x="61" y="19"/>
                      </a:cubicBezTo>
                      <a:lnTo>
                        <a:pt x="60" y="20"/>
                      </a:lnTo>
                      <a:close/>
                      <a:moveTo>
                        <a:pt x="57" y="16"/>
                      </a:moveTo>
                      <a:cubicBezTo>
                        <a:pt x="56" y="15"/>
                        <a:pt x="55" y="14"/>
                        <a:pt x="54" y="13"/>
                      </a:cubicBezTo>
                      <a:lnTo>
                        <a:pt x="55" y="12"/>
                      </a:lnTo>
                      <a:cubicBezTo>
                        <a:pt x="56" y="13"/>
                        <a:pt x="57" y="14"/>
                        <a:pt x="58" y="15"/>
                      </a:cubicBezTo>
                      <a:lnTo>
                        <a:pt x="57" y="16"/>
                      </a:lnTo>
                      <a:close/>
                      <a:moveTo>
                        <a:pt x="54" y="13"/>
                      </a:moveTo>
                      <a:cubicBezTo>
                        <a:pt x="49" y="7"/>
                        <a:pt x="42" y="3"/>
                        <a:pt x="33" y="2"/>
                      </a:cubicBezTo>
                      <a:lnTo>
                        <a:pt x="33" y="1"/>
                      </a:lnTo>
                      <a:cubicBezTo>
                        <a:pt x="42" y="2"/>
                        <a:pt x="50" y="6"/>
                        <a:pt x="55" y="12"/>
                      </a:cubicBezTo>
                      <a:lnTo>
                        <a:pt x="54" y="13"/>
                      </a:lnTo>
                      <a:close/>
                      <a:moveTo>
                        <a:pt x="33" y="1"/>
                      </a:move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5" name="Google Shape;2985;p238"/>
                <p:cNvSpPr/>
                <p:nvPr/>
              </p:nvSpPr>
              <p:spPr>
                <a:xfrm>
                  <a:off x="675" y="3981"/>
                  <a:ext cx="80" cy="64"/>
                </a:xfrm>
                <a:custGeom>
                  <a:rect b="b" l="l" r="r" t="t"/>
                  <a:pathLst>
                    <a:path extrusionOk="0" h="38" w="58">
                      <a:moveTo>
                        <a:pt x="44" y="5"/>
                      </a:moveTo>
                      <a:cubicBezTo>
                        <a:pt x="35" y="5"/>
                        <a:pt x="27" y="0"/>
                        <a:pt x="18" y="2"/>
                      </a:cubicBezTo>
                      <a:cubicBezTo>
                        <a:pt x="4" y="5"/>
                        <a:pt x="0" y="21"/>
                        <a:pt x="10" y="31"/>
                      </a:cubicBezTo>
                      <a:cubicBezTo>
                        <a:pt x="17" y="38"/>
                        <a:pt x="28" y="36"/>
                        <a:pt x="39" y="34"/>
                      </a:cubicBezTo>
                      <a:cubicBezTo>
                        <a:pt x="41" y="34"/>
                        <a:pt x="43" y="36"/>
                        <a:pt x="46" y="35"/>
                      </a:cubicBezTo>
                      <a:cubicBezTo>
                        <a:pt x="53" y="33"/>
                        <a:pt x="58" y="26"/>
                        <a:pt x="55" y="20"/>
                      </a:cubicBezTo>
                      <a:cubicBezTo>
                        <a:pt x="53" y="15"/>
                        <a:pt x="53" y="5"/>
                        <a:pt x="44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6" name="Google Shape;2986;p238"/>
                <p:cNvSpPr/>
                <p:nvPr/>
              </p:nvSpPr>
              <p:spPr>
                <a:xfrm>
                  <a:off x="679" y="3981"/>
                  <a:ext cx="76" cy="63"/>
                </a:xfrm>
                <a:custGeom>
                  <a:rect b="b" l="l" r="r" t="t"/>
                  <a:pathLst>
                    <a:path extrusionOk="0" h="37" w="55">
                      <a:moveTo>
                        <a:pt x="41" y="6"/>
                      </a:moveTo>
                      <a:cubicBezTo>
                        <a:pt x="37" y="6"/>
                        <a:pt x="34" y="5"/>
                        <a:pt x="30" y="4"/>
                      </a:cubicBezTo>
                      <a:lnTo>
                        <a:pt x="31" y="3"/>
                      </a:lnTo>
                      <a:cubicBezTo>
                        <a:pt x="34" y="4"/>
                        <a:pt x="38" y="5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0" y="4"/>
                      </a:moveTo>
                      <a:cubicBezTo>
                        <a:pt x="25" y="3"/>
                        <a:pt x="20" y="2"/>
                        <a:pt x="15" y="3"/>
                      </a:cubicBezTo>
                      <a:lnTo>
                        <a:pt x="15" y="1"/>
                      </a:lnTo>
                      <a:cubicBezTo>
                        <a:pt x="20" y="0"/>
                        <a:pt x="25" y="2"/>
                        <a:pt x="31" y="3"/>
                      </a:cubicBezTo>
                      <a:lnTo>
                        <a:pt x="30" y="4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5" y="1"/>
                      </a:lnTo>
                      <a:close/>
                      <a:moveTo>
                        <a:pt x="15" y="3"/>
                      </a:moveTo>
                      <a:cubicBezTo>
                        <a:pt x="13" y="3"/>
                        <a:pt x="11" y="4"/>
                        <a:pt x="9" y="5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5" y="1"/>
                      </a:cubicBezTo>
                      <a:lnTo>
                        <a:pt x="15" y="3"/>
                      </a:lnTo>
                      <a:close/>
                      <a:moveTo>
                        <a:pt x="9" y="5"/>
                      </a:moveTo>
                      <a:cubicBezTo>
                        <a:pt x="6" y="8"/>
                        <a:pt x="4" y="10"/>
                        <a:pt x="3" y="13"/>
                      </a:cubicBezTo>
                      <a:lnTo>
                        <a:pt x="2" y="13"/>
                      </a:lnTo>
                      <a:cubicBezTo>
                        <a:pt x="3" y="10"/>
                        <a:pt x="5" y="7"/>
                        <a:pt x="8" y="5"/>
                      </a:cubicBezTo>
                      <a:lnTo>
                        <a:pt x="9" y="5"/>
                      </a:lnTo>
                      <a:close/>
                      <a:moveTo>
                        <a:pt x="3" y="13"/>
                      </a:moveTo>
                      <a:cubicBezTo>
                        <a:pt x="2" y="17"/>
                        <a:pt x="2" y="20"/>
                        <a:pt x="3" y="23"/>
                      </a:cubicBezTo>
                      <a:lnTo>
                        <a:pt x="2" y="24"/>
                      </a:lnTo>
                      <a:cubicBezTo>
                        <a:pt x="0" y="20"/>
                        <a:pt x="1" y="16"/>
                        <a:pt x="2" y="13"/>
                      </a:cubicBezTo>
                      <a:lnTo>
                        <a:pt x="3" y="13"/>
                      </a:lnTo>
                      <a:close/>
                      <a:moveTo>
                        <a:pt x="3" y="23"/>
                      </a:moveTo>
                      <a:cubicBezTo>
                        <a:pt x="4" y="26"/>
                        <a:pt x="6" y="29"/>
                        <a:pt x="8" y="31"/>
                      </a:cubicBezTo>
                      <a:lnTo>
                        <a:pt x="7" y="32"/>
                      </a:lnTo>
                      <a:cubicBezTo>
                        <a:pt x="4" y="29"/>
                        <a:pt x="3" y="27"/>
                        <a:pt x="2" y="24"/>
                      </a:cubicBezTo>
                      <a:lnTo>
                        <a:pt x="3" y="23"/>
                      </a:lnTo>
                      <a:close/>
                      <a:moveTo>
                        <a:pt x="7" y="32"/>
                      </a:moveTo>
                      <a:lnTo>
                        <a:pt x="7" y="32"/>
                      </a:lnTo>
                      <a:lnTo>
                        <a:pt x="7" y="31"/>
                      </a:lnTo>
                      <a:lnTo>
                        <a:pt x="7" y="32"/>
                      </a:lnTo>
                      <a:close/>
                      <a:moveTo>
                        <a:pt x="8" y="31"/>
                      </a:moveTo>
                      <a:cubicBezTo>
                        <a:pt x="11" y="34"/>
                        <a:pt x="16" y="35"/>
                        <a:pt x="20" y="35"/>
                      </a:cubicBezTo>
                      <a:lnTo>
                        <a:pt x="20" y="37"/>
                      </a:lnTo>
                      <a:cubicBezTo>
                        <a:pt x="15" y="36"/>
                        <a:pt x="10" y="35"/>
                        <a:pt x="7" y="32"/>
                      </a:cubicBezTo>
                      <a:lnTo>
                        <a:pt x="8" y="31"/>
                      </a:lnTo>
                      <a:close/>
                      <a:moveTo>
                        <a:pt x="20" y="35"/>
                      </a:moveTo>
                      <a:cubicBezTo>
                        <a:pt x="25" y="36"/>
                        <a:pt x="31" y="35"/>
                        <a:pt x="36" y="34"/>
                      </a:cubicBezTo>
                      <a:lnTo>
                        <a:pt x="36" y="35"/>
                      </a:lnTo>
                      <a:cubicBezTo>
                        <a:pt x="31" y="36"/>
                        <a:pt x="25" y="37"/>
                        <a:pt x="20" y="37"/>
                      </a:cubicBezTo>
                      <a:lnTo>
                        <a:pt x="20" y="35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lnTo>
                        <a:pt x="36" y="35"/>
                      </a:ln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cubicBezTo>
                        <a:pt x="37" y="33"/>
                        <a:pt x="38" y="34"/>
                        <a:pt x="39" y="34"/>
                      </a:cubicBezTo>
                      <a:lnTo>
                        <a:pt x="38" y="35"/>
                      </a:lnTo>
                      <a:cubicBezTo>
                        <a:pt x="38" y="35"/>
                        <a:pt x="37" y="35"/>
                        <a:pt x="36" y="35"/>
                      </a:cubicBezTo>
                      <a:lnTo>
                        <a:pt x="36" y="34"/>
                      </a:lnTo>
                      <a:close/>
                      <a:moveTo>
                        <a:pt x="39" y="34"/>
                      </a:moveTo>
                      <a:cubicBezTo>
                        <a:pt x="40" y="34"/>
                        <a:pt x="41" y="35"/>
                        <a:pt x="43" y="34"/>
                      </a:cubicBezTo>
                      <a:lnTo>
                        <a:pt x="43" y="35"/>
                      </a:lnTo>
                      <a:cubicBezTo>
                        <a:pt x="41" y="36"/>
                        <a:pt x="40" y="35"/>
                        <a:pt x="38" y="35"/>
                      </a:cubicBezTo>
                      <a:lnTo>
                        <a:pt x="39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lnTo>
                        <a:pt x="43" y="34"/>
                      </a:lnTo>
                      <a:lnTo>
                        <a:pt x="43" y="35"/>
                      </a:lnTo>
                      <a:lnTo>
                        <a:pt x="43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cubicBezTo>
                        <a:pt x="43" y="34"/>
                        <a:pt x="44" y="34"/>
                        <a:pt x="45" y="33"/>
                      </a:cubicBezTo>
                      <a:lnTo>
                        <a:pt x="46" y="34"/>
                      </a:lnTo>
                      <a:cubicBezTo>
                        <a:pt x="45" y="35"/>
                        <a:pt x="44" y="35"/>
                        <a:pt x="43" y="35"/>
                      </a:cubicBezTo>
                      <a:lnTo>
                        <a:pt x="43" y="34"/>
                      </a:lnTo>
                      <a:close/>
                      <a:moveTo>
                        <a:pt x="45" y="33"/>
                      </a:moveTo>
                      <a:cubicBezTo>
                        <a:pt x="46" y="33"/>
                        <a:pt x="47" y="32"/>
                        <a:pt x="48" y="32"/>
                      </a:cubicBezTo>
                      <a:lnTo>
                        <a:pt x="49" y="33"/>
                      </a:lnTo>
                      <a:cubicBezTo>
                        <a:pt x="48" y="33"/>
                        <a:pt x="47" y="34"/>
                        <a:pt x="46" y="34"/>
                      </a:cubicBezTo>
                      <a:lnTo>
                        <a:pt x="45" y="33"/>
                      </a:lnTo>
                      <a:close/>
                      <a:moveTo>
                        <a:pt x="48" y="32"/>
                      </a:moveTo>
                      <a:cubicBezTo>
                        <a:pt x="51" y="29"/>
                        <a:pt x="53" y="25"/>
                        <a:pt x="52" y="20"/>
                      </a:cubicBezTo>
                      <a:lnTo>
                        <a:pt x="53" y="20"/>
                      </a:lnTo>
                      <a:cubicBezTo>
                        <a:pt x="55" y="25"/>
                        <a:pt x="53" y="29"/>
                        <a:pt x="49" y="33"/>
                      </a:cubicBezTo>
                      <a:lnTo>
                        <a:pt x="48" y="32"/>
                      </a:lnTo>
                      <a:close/>
                      <a:moveTo>
                        <a:pt x="53" y="20"/>
                      </a:moveTo>
                      <a:lnTo>
                        <a:pt x="53" y="20"/>
                      </a:lnTo>
                      <a:lnTo>
                        <a:pt x="52" y="20"/>
                      </a:lnTo>
                      <a:lnTo>
                        <a:pt x="53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lnTo>
                        <a:pt x="53" y="20"/>
                      </a:ln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cubicBezTo>
                        <a:pt x="51" y="19"/>
                        <a:pt x="51" y="17"/>
                        <a:pt x="50" y="16"/>
                      </a:cubicBezTo>
                      <a:lnTo>
                        <a:pt x="52" y="16"/>
                      </a:lnTo>
                      <a:cubicBezTo>
                        <a:pt x="52" y="17"/>
                        <a:pt x="52" y="19"/>
                        <a:pt x="53" y="20"/>
                      </a:cubicBezTo>
                      <a:lnTo>
                        <a:pt x="52" y="20"/>
                      </a:lnTo>
                      <a:close/>
                      <a:moveTo>
                        <a:pt x="50" y="16"/>
                      </a:moveTo>
                      <a:cubicBezTo>
                        <a:pt x="49" y="11"/>
                        <a:pt x="48" y="6"/>
                        <a:pt x="41" y="6"/>
                      </a:cubicBezTo>
                      <a:lnTo>
                        <a:pt x="41" y="5"/>
                      </a:lnTo>
                      <a:cubicBezTo>
                        <a:pt x="49" y="5"/>
                        <a:pt x="50" y="10"/>
                        <a:pt x="52" y="16"/>
                      </a:cubicBezTo>
                      <a:lnTo>
                        <a:pt x="50" y="16"/>
                      </a:lnTo>
                      <a:close/>
                      <a:moveTo>
                        <a:pt x="41" y="6"/>
                      </a:moveTo>
                      <a:lnTo>
                        <a:pt x="41" y="6"/>
                      </a:lnTo>
                      <a:lnTo>
                        <a:pt x="41" y="5"/>
                      </a:lnTo>
                      <a:lnTo>
                        <a:pt x="4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7" name="Google Shape;2987;p238"/>
                <p:cNvSpPr/>
                <p:nvPr/>
              </p:nvSpPr>
              <p:spPr>
                <a:xfrm>
                  <a:off x="843" y="3878"/>
                  <a:ext cx="70" cy="82"/>
                </a:xfrm>
                <a:custGeom>
                  <a:rect b="b" l="l" r="r" t="t"/>
                  <a:pathLst>
                    <a:path extrusionOk="0" h="48" w="51">
                      <a:moveTo>
                        <a:pt x="45" y="20"/>
                      </a:moveTo>
                      <a:cubicBezTo>
                        <a:pt x="32" y="15"/>
                        <a:pt x="13" y="0"/>
                        <a:pt x="2" y="15"/>
                      </a:cubicBezTo>
                      <a:cubicBezTo>
                        <a:pt x="0" y="17"/>
                        <a:pt x="0" y="20"/>
                        <a:pt x="3" y="22"/>
                      </a:cubicBezTo>
                      <a:cubicBezTo>
                        <a:pt x="14" y="32"/>
                        <a:pt x="22" y="47"/>
                        <a:pt x="40" y="48"/>
                      </a:cubicBezTo>
                      <a:cubicBezTo>
                        <a:pt x="46" y="48"/>
                        <a:pt x="48" y="43"/>
                        <a:pt x="49" y="39"/>
                      </a:cubicBezTo>
                      <a:cubicBezTo>
                        <a:pt x="50" y="35"/>
                        <a:pt x="44" y="33"/>
                        <a:pt x="47" y="29"/>
                      </a:cubicBezTo>
                      <a:cubicBezTo>
                        <a:pt x="48" y="28"/>
                        <a:pt x="49" y="27"/>
                        <a:pt x="50" y="26"/>
                      </a:cubicBezTo>
                      <a:cubicBezTo>
                        <a:pt x="51" y="23"/>
                        <a:pt x="47" y="20"/>
                        <a:pt x="45" y="2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8" name="Google Shape;2988;p238"/>
                <p:cNvSpPr/>
                <p:nvPr/>
              </p:nvSpPr>
              <p:spPr>
                <a:xfrm>
                  <a:off x="843" y="3882"/>
                  <a:ext cx="70" cy="77"/>
                </a:xfrm>
                <a:custGeom>
                  <a:rect b="b" l="l" r="r" t="t"/>
                  <a:pathLst>
                    <a:path extrusionOk="0" h="46" w="51">
                      <a:moveTo>
                        <a:pt x="45" y="18"/>
                      </a:moveTo>
                      <a:lnTo>
                        <a:pt x="45" y="18"/>
                      </a:lnTo>
                      <a:lnTo>
                        <a:pt x="46" y="17"/>
                      </a:ln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cubicBezTo>
                        <a:pt x="42" y="17"/>
                        <a:pt x="38" y="16"/>
                        <a:pt x="35" y="14"/>
                      </a:cubicBezTo>
                      <a:lnTo>
                        <a:pt x="36" y="13"/>
                      </a:lnTo>
                      <a:cubicBezTo>
                        <a:pt x="39" y="14"/>
                        <a:pt x="42" y="16"/>
                        <a:pt x="46" y="17"/>
                      </a:cubicBezTo>
                      <a:lnTo>
                        <a:pt x="45" y="18"/>
                      </a:lnTo>
                      <a:close/>
                      <a:moveTo>
                        <a:pt x="35" y="14"/>
                      </a:moveTo>
                      <a:cubicBezTo>
                        <a:pt x="23" y="8"/>
                        <a:pt x="11" y="2"/>
                        <a:pt x="2" y="13"/>
                      </a:cubicBezTo>
                      <a:lnTo>
                        <a:pt x="1" y="12"/>
                      </a:lnTo>
                      <a:cubicBezTo>
                        <a:pt x="10" y="0"/>
                        <a:pt x="24" y="7"/>
                        <a:pt x="36" y="13"/>
                      </a:cubicBezTo>
                      <a:lnTo>
                        <a:pt x="35" y="14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1" y="12"/>
                      </a:lnTo>
                      <a:lnTo>
                        <a:pt x="2" y="13"/>
                      </a:lnTo>
                      <a:close/>
                      <a:moveTo>
                        <a:pt x="1" y="12"/>
                      </a:move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1" y="12"/>
                      </a:ln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lnTo>
                        <a:pt x="0" y="14"/>
                      </a:lnTo>
                      <a:cubicBezTo>
                        <a:pt x="0" y="13"/>
                        <a:pt x="1" y="13"/>
                        <a:pt x="1" y="12"/>
                      </a:cubicBezTo>
                      <a:lnTo>
                        <a:pt x="2" y="13"/>
                      </a:lnTo>
                      <a:close/>
                      <a:moveTo>
                        <a:pt x="2" y="14"/>
                      </a:moveTo>
                      <a:cubicBezTo>
                        <a:pt x="2" y="14"/>
                        <a:pt x="2" y="15"/>
                        <a:pt x="1" y="15"/>
                      </a:cubicBezTo>
                      <a:lnTo>
                        <a:pt x="0" y="15"/>
                      </a:lnTo>
                      <a:cubicBezTo>
                        <a:pt x="0" y="14"/>
                        <a:pt x="0" y="14"/>
                        <a:pt x="0" y="14"/>
                      </a:cubicBezTo>
                      <a:lnTo>
                        <a:pt x="2" y="14"/>
                      </a:lnTo>
                      <a:close/>
                      <a:moveTo>
                        <a:pt x="1" y="15"/>
                      </a:moveTo>
                      <a:cubicBezTo>
                        <a:pt x="1" y="17"/>
                        <a:pt x="2" y="19"/>
                        <a:pt x="3" y="20"/>
                      </a:cubicBezTo>
                      <a:lnTo>
                        <a:pt x="2" y="21"/>
                      </a:lnTo>
                      <a:cubicBezTo>
                        <a:pt x="0" y="19"/>
                        <a:pt x="0" y="17"/>
                        <a:pt x="0" y="15"/>
                      </a:cubicBezTo>
                      <a:lnTo>
                        <a:pt x="1" y="15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lnTo>
                        <a:pt x="2" y="21"/>
                      </a:ln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6" y="23"/>
                        <a:pt x="9" y="26"/>
                        <a:pt x="12" y="28"/>
                      </a:cubicBezTo>
                      <a:lnTo>
                        <a:pt x="11" y="29"/>
                      </a:lnTo>
                      <a:cubicBezTo>
                        <a:pt x="8" y="26"/>
                        <a:pt x="5" y="23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12" y="28"/>
                      </a:moveTo>
                      <a:cubicBezTo>
                        <a:pt x="19" y="37"/>
                        <a:pt x="27" y="45"/>
                        <a:pt x="40" y="45"/>
                      </a:cubicBezTo>
                      <a:lnTo>
                        <a:pt x="40" y="46"/>
                      </a:lnTo>
                      <a:cubicBezTo>
                        <a:pt x="26" y="46"/>
                        <a:pt x="18" y="38"/>
                        <a:pt x="11" y="29"/>
                      </a:cubicBezTo>
                      <a:lnTo>
                        <a:pt x="12" y="28"/>
                      </a:lnTo>
                      <a:close/>
                      <a:moveTo>
                        <a:pt x="40" y="45"/>
                      </a:moveTo>
                      <a:lnTo>
                        <a:pt x="40" y="45"/>
                      </a:lnTo>
                      <a:lnTo>
                        <a:pt x="40" y="46"/>
                      </a:lnTo>
                      <a:lnTo>
                        <a:pt x="40" y="45"/>
                      </a:lnTo>
                      <a:close/>
                      <a:moveTo>
                        <a:pt x="40" y="45"/>
                      </a:moveTo>
                      <a:cubicBezTo>
                        <a:pt x="43" y="45"/>
                        <a:pt x="44" y="44"/>
                        <a:pt x="46" y="42"/>
                      </a:cubicBezTo>
                      <a:lnTo>
                        <a:pt x="47" y="43"/>
                      </a:lnTo>
                      <a:cubicBezTo>
                        <a:pt x="45" y="45"/>
                        <a:pt x="43" y="46"/>
                        <a:pt x="40" y="46"/>
                      </a:cubicBezTo>
                      <a:lnTo>
                        <a:pt x="40" y="45"/>
                      </a:lnTo>
                      <a:close/>
                      <a:moveTo>
                        <a:pt x="46" y="42"/>
                      </a:moveTo>
                      <a:cubicBezTo>
                        <a:pt x="47" y="41"/>
                        <a:pt x="48" y="39"/>
                        <a:pt x="48" y="37"/>
                      </a:cubicBezTo>
                      <a:lnTo>
                        <a:pt x="50" y="37"/>
                      </a:lnTo>
                      <a:cubicBezTo>
                        <a:pt x="49" y="39"/>
                        <a:pt x="48" y="41"/>
                        <a:pt x="47" y="43"/>
                      </a:cubicBezTo>
                      <a:lnTo>
                        <a:pt x="46" y="42"/>
                      </a:lnTo>
                      <a:close/>
                      <a:moveTo>
                        <a:pt x="48" y="37"/>
                      </a:moveTo>
                      <a:lnTo>
                        <a:pt x="48" y="37"/>
                      </a:lnTo>
                      <a:lnTo>
                        <a:pt x="49" y="37"/>
                      </a:lnTo>
                      <a:lnTo>
                        <a:pt x="48" y="37"/>
                      </a:lnTo>
                      <a:close/>
                      <a:moveTo>
                        <a:pt x="48" y="37"/>
                      </a:moveTo>
                      <a:cubicBezTo>
                        <a:pt x="49" y="35"/>
                        <a:pt x="48" y="34"/>
                        <a:pt x="47" y="33"/>
                      </a:cubicBezTo>
                      <a:lnTo>
                        <a:pt x="48" y="32"/>
                      </a:lnTo>
                      <a:cubicBezTo>
                        <a:pt x="50" y="34"/>
                        <a:pt x="51" y="35"/>
                        <a:pt x="50" y="37"/>
                      </a:cubicBezTo>
                      <a:lnTo>
                        <a:pt x="48" y="37"/>
                      </a:lnTo>
                      <a:close/>
                      <a:moveTo>
                        <a:pt x="47" y="33"/>
                      </a:moveTo>
                      <a:cubicBezTo>
                        <a:pt x="46" y="31"/>
                        <a:pt x="44" y="29"/>
                        <a:pt x="46" y="26"/>
                      </a:cubicBezTo>
                      <a:lnTo>
                        <a:pt x="47" y="27"/>
                      </a:lnTo>
                      <a:cubicBezTo>
                        <a:pt x="46" y="29"/>
                        <a:pt x="47" y="31"/>
                        <a:pt x="48" y="32"/>
                      </a:cubicBezTo>
                      <a:lnTo>
                        <a:pt x="47" y="33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cubicBezTo>
                        <a:pt x="47" y="26"/>
                        <a:pt x="47" y="25"/>
                        <a:pt x="48" y="25"/>
                      </a:cubicBezTo>
                      <a:lnTo>
                        <a:pt x="49" y="26"/>
                      </a:lnTo>
                      <a:cubicBezTo>
                        <a:pt x="48" y="26"/>
                        <a:pt x="48" y="27"/>
                        <a:pt x="47" y="27"/>
                      </a:cubicBezTo>
                      <a:lnTo>
                        <a:pt x="46" y="26"/>
                      </a:lnTo>
                      <a:close/>
                      <a:moveTo>
                        <a:pt x="48" y="25"/>
                      </a:moveTo>
                      <a:cubicBezTo>
                        <a:pt x="48" y="25"/>
                        <a:pt x="49" y="24"/>
                        <a:pt x="49" y="24"/>
                      </a:cubicBezTo>
                      <a:lnTo>
                        <a:pt x="50" y="24"/>
                      </a:lnTo>
                      <a:cubicBezTo>
                        <a:pt x="50" y="25"/>
                        <a:pt x="49" y="25"/>
                        <a:pt x="49" y="26"/>
                      </a:cubicBezTo>
                      <a:lnTo>
                        <a:pt x="48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50" y="24"/>
                      </a:moveTo>
                      <a:lnTo>
                        <a:pt x="50" y="24"/>
                      </a:lnTo>
                      <a:close/>
                      <a:moveTo>
                        <a:pt x="49" y="24"/>
                      </a:moveTo>
                      <a:cubicBezTo>
                        <a:pt x="49" y="23"/>
                        <a:pt x="49" y="23"/>
                        <a:pt x="49" y="23"/>
                      </a:cubicBezTo>
                      <a:lnTo>
                        <a:pt x="51" y="23"/>
                      </a:lnTo>
                      <a:cubicBezTo>
                        <a:pt x="51" y="23"/>
                        <a:pt x="51" y="24"/>
                        <a:pt x="50" y="24"/>
                      </a:cubicBezTo>
                      <a:lnTo>
                        <a:pt x="49" y="24"/>
                      </a:lnTo>
                      <a:close/>
                      <a:moveTo>
                        <a:pt x="49" y="23"/>
                      </a:moveTo>
                      <a:cubicBezTo>
                        <a:pt x="49" y="22"/>
                        <a:pt x="49" y="22"/>
                        <a:pt x="49" y="22"/>
                      </a:cubicBezTo>
                      <a:lnTo>
                        <a:pt x="50" y="21"/>
                      </a:lnTo>
                      <a:cubicBezTo>
                        <a:pt x="51" y="22"/>
                        <a:pt x="51" y="22"/>
                        <a:pt x="51" y="23"/>
                      </a:cubicBezTo>
                      <a:lnTo>
                        <a:pt x="49" y="23"/>
                      </a:lnTo>
                      <a:close/>
                      <a:moveTo>
                        <a:pt x="49" y="22"/>
                      </a:moveTo>
                      <a:cubicBezTo>
                        <a:pt x="48" y="20"/>
                        <a:pt x="46" y="19"/>
                        <a:pt x="45" y="18"/>
                      </a:cubicBezTo>
                      <a:lnTo>
                        <a:pt x="46" y="17"/>
                      </a:lnTo>
                      <a:cubicBezTo>
                        <a:pt x="47" y="18"/>
                        <a:pt x="50" y="19"/>
                        <a:pt x="50" y="21"/>
                      </a:cubicBezTo>
                      <a:lnTo>
                        <a:pt x="49" y="22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5" y="18"/>
                      </a:lnTo>
                      <a:lnTo>
                        <a:pt x="46" y="1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9" name="Google Shape;2989;p238"/>
                <p:cNvSpPr/>
                <p:nvPr/>
              </p:nvSpPr>
              <p:spPr>
                <a:xfrm>
                  <a:off x="830" y="3937"/>
                  <a:ext cx="65" cy="65"/>
                </a:xfrm>
                <a:custGeom>
                  <a:rect b="b" l="l" r="r" t="t"/>
                  <a:pathLst>
                    <a:path extrusionOk="0" h="38" w="48">
                      <a:moveTo>
                        <a:pt x="22" y="14"/>
                      </a:moveTo>
                      <a:cubicBezTo>
                        <a:pt x="16" y="11"/>
                        <a:pt x="12" y="0"/>
                        <a:pt x="3" y="3"/>
                      </a:cubicBezTo>
                      <a:cubicBezTo>
                        <a:pt x="1" y="3"/>
                        <a:pt x="0" y="8"/>
                        <a:pt x="1" y="10"/>
                      </a:cubicBezTo>
                      <a:cubicBezTo>
                        <a:pt x="5" y="19"/>
                        <a:pt x="14" y="26"/>
                        <a:pt x="23" y="33"/>
                      </a:cubicBezTo>
                      <a:cubicBezTo>
                        <a:pt x="30" y="38"/>
                        <a:pt x="41" y="34"/>
                        <a:pt x="46" y="27"/>
                      </a:cubicBezTo>
                      <a:cubicBezTo>
                        <a:pt x="48" y="25"/>
                        <a:pt x="46" y="21"/>
                        <a:pt x="42" y="20"/>
                      </a:cubicBezTo>
                      <a:cubicBezTo>
                        <a:pt x="35" y="19"/>
                        <a:pt x="27" y="16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0" name="Google Shape;2990;p238"/>
                <p:cNvSpPr/>
                <p:nvPr/>
              </p:nvSpPr>
              <p:spPr>
                <a:xfrm>
                  <a:off x="830" y="3939"/>
                  <a:ext cx="65" cy="60"/>
                </a:xfrm>
                <a:custGeom>
                  <a:rect b="b" l="l" r="r" t="t"/>
                  <a:pathLst>
                    <a:path extrusionOk="0" h="35" w="48">
                      <a:moveTo>
                        <a:pt x="22" y="13"/>
                      </a:moveTo>
                      <a:lnTo>
                        <a:pt x="22" y="13"/>
                      </a:lnTo>
                      <a:lnTo>
                        <a:pt x="22" y="12"/>
                      </a:lnTo>
                      <a:lnTo>
                        <a:pt x="22" y="13"/>
                      </a:lnTo>
                      <a:close/>
                      <a:moveTo>
                        <a:pt x="22" y="12"/>
                      </a:moveTo>
                      <a:lnTo>
                        <a:pt x="22" y="12"/>
                      </a:lnTo>
                      <a:lnTo>
                        <a:pt x="22" y="13"/>
                      </a:lnTo>
                      <a:lnTo>
                        <a:pt x="22" y="12"/>
                      </a:lnTo>
                      <a:close/>
                      <a:moveTo>
                        <a:pt x="22" y="13"/>
                      </a:moveTo>
                      <a:cubicBezTo>
                        <a:pt x="20" y="12"/>
                        <a:pt x="18" y="10"/>
                        <a:pt x="16" y="8"/>
                      </a:cubicBezTo>
                      <a:lnTo>
                        <a:pt x="17" y="8"/>
                      </a:lnTo>
                      <a:cubicBezTo>
                        <a:pt x="19" y="9"/>
                        <a:pt x="21" y="11"/>
                        <a:pt x="22" y="12"/>
                      </a:cubicBezTo>
                      <a:lnTo>
                        <a:pt x="22" y="13"/>
                      </a:lnTo>
                      <a:close/>
                      <a:moveTo>
                        <a:pt x="16" y="8"/>
                      </a:moveTo>
                      <a:cubicBezTo>
                        <a:pt x="12" y="5"/>
                        <a:pt x="9" y="1"/>
                        <a:pt x="4" y="2"/>
                      </a:cubicBezTo>
                      <a:lnTo>
                        <a:pt x="3" y="1"/>
                      </a:lnTo>
                      <a:cubicBezTo>
                        <a:pt x="9" y="0"/>
                        <a:pt x="13" y="4"/>
                        <a:pt x="17" y="8"/>
                      </a:cubicBezTo>
                      <a:lnTo>
                        <a:pt x="16" y="8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4" y="2"/>
                      </a:cubicBezTo>
                      <a:lnTo>
                        <a:pt x="3" y="1"/>
                      </a:lnTo>
                      <a:cubicBezTo>
                        <a:pt x="3" y="1"/>
                        <a:pt x="3" y="1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4" y="2"/>
                      </a:moveTo>
                      <a:cubicBezTo>
                        <a:pt x="3" y="3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3"/>
                        <a:pt x="2" y="2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8"/>
                        <a:pt x="2" y="8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cubicBezTo>
                        <a:pt x="2" y="9"/>
                        <a:pt x="2" y="9"/>
                        <a:pt x="2" y="9"/>
                      </a:cubicBezTo>
                      <a:lnTo>
                        <a:pt x="0" y="9"/>
                      </a:lnTo>
                      <a:cubicBezTo>
                        <a:pt x="0" y="9"/>
                        <a:pt x="0" y="9"/>
                        <a:pt x="0" y="9"/>
                      </a:cubicBezTo>
                      <a:lnTo>
                        <a:pt x="2" y="8"/>
                      </a:lnTo>
                      <a:close/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1" y="9"/>
                      </a:lnTo>
                      <a:lnTo>
                        <a:pt x="2" y="9"/>
                      </a:lnTo>
                      <a:close/>
                      <a:moveTo>
                        <a:pt x="2" y="9"/>
                      </a:moveTo>
                      <a:cubicBezTo>
                        <a:pt x="6" y="17"/>
                        <a:pt x="14" y="24"/>
                        <a:pt x="22" y="30"/>
                      </a:cubicBezTo>
                      <a:lnTo>
                        <a:pt x="21" y="31"/>
                      </a:lnTo>
                      <a:cubicBezTo>
                        <a:pt x="13" y="25"/>
                        <a:pt x="5" y="18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22" y="30"/>
                      </a:moveTo>
                      <a:lnTo>
                        <a:pt x="24" y="31"/>
                      </a:lnTo>
                      <a:lnTo>
                        <a:pt x="23" y="32"/>
                      </a:lnTo>
                      <a:lnTo>
                        <a:pt x="21" y="31"/>
                      </a:lnTo>
                      <a:lnTo>
                        <a:pt x="22" y="30"/>
                      </a:lnTo>
                      <a:close/>
                      <a:moveTo>
                        <a:pt x="23" y="32"/>
                      </a:moveTo>
                      <a:lnTo>
                        <a:pt x="23" y="32"/>
                      </a:lnTo>
                      <a:close/>
                      <a:moveTo>
                        <a:pt x="24" y="31"/>
                      </a:moveTo>
                      <a:cubicBezTo>
                        <a:pt x="24" y="32"/>
                        <a:pt x="25" y="32"/>
                        <a:pt x="25" y="32"/>
                      </a:cubicBezTo>
                      <a:lnTo>
                        <a:pt x="24" y="33"/>
                      </a:lnTo>
                      <a:cubicBezTo>
                        <a:pt x="24" y="33"/>
                        <a:pt x="23" y="33"/>
                        <a:pt x="23" y="32"/>
                      </a:cubicBezTo>
                      <a:lnTo>
                        <a:pt x="24" y="31"/>
                      </a:lnTo>
                      <a:close/>
                      <a:moveTo>
                        <a:pt x="25" y="32"/>
                      </a:moveTo>
                      <a:cubicBezTo>
                        <a:pt x="28" y="34"/>
                        <a:pt x="31" y="34"/>
                        <a:pt x="34" y="33"/>
                      </a:cubicBezTo>
                      <a:lnTo>
                        <a:pt x="35" y="34"/>
                      </a:lnTo>
                      <a:cubicBezTo>
                        <a:pt x="31" y="35"/>
                        <a:pt x="27" y="35"/>
                        <a:pt x="24" y="33"/>
                      </a:cubicBezTo>
                      <a:lnTo>
                        <a:pt x="25" y="32"/>
                      </a:lnTo>
                      <a:close/>
                      <a:moveTo>
                        <a:pt x="34" y="33"/>
                      </a:moveTo>
                      <a:cubicBezTo>
                        <a:pt x="37" y="32"/>
                        <a:pt x="41" y="31"/>
                        <a:pt x="43" y="28"/>
                      </a:cubicBezTo>
                      <a:lnTo>
                        <a:pt x="44" y="29"/>
                      </a:lnTo>
                      <a:cubicBezTo>
                        <a:pt x="42" y="32"/>
                        <a:pt x="38" y="33"/>
                        <a:pt x="35" y="34"/>
                      </a:cubicBezTo>
                      <a:lnTo>
                        <a:pt x="34" y="33"/>
                      </a:lnTo>
                      <a:close/>
                      <a:moveTo>
                        <a:pt x="44" y="29"/>
                      </a:moveTo>
                      <a:lnTo>
                        <a:pt x="44" y="29"/>
                      </a:lnTo>
                      <a:close/>
                      <a:moveTo>
                        <a:pt x="43" y="28"/>
                      </a:moveTo>
                      <a:cubicBezTo>
                        <a:pt x="44" y="28"/>
                        <a:pt x="44" y="27"/>
                        <a:pt x="45" y="26"/>
                      </a:cubicBezTo>
                      <a:lnTo>
                        <a:pt x="46" y="27"/>
                      </a:lnTo>
                      <a:cubicBezTo>
                        <a:pt x="46" y="28"/>
                        <a:pt x="45" y="28"/>
                        <a:pt x="44" y="29"/>
                      </a:cubicBezTo>
                      <a:lnTo>
                        <a:pt x="43" y="28"/>
                      </a:lnTo>
                      <a:close/>
                      <a:moveTo>
                        <a:pt x="45" y="26"/>
                      </a:moveTo>
                      <a:lnTo>
                        <a:pt x="45" y="26"/>
                      </a:lnTo>
                      <a:lnTo>
                        <a:pt x="46" y="26"/>
                      </a:lnTo>
                      <a:lnTo>
                        <a:pt x="45" y="26"/>
                      </a:lnTo>
                      <a:close/>
                      <a:moveTo>
                        <a:pt x="45" y="26"/>
                      </a:moveTo>
                      <a:cubicBezTo>
                        <a:pt x="45" y="26"/>
                        <a:pt x="46" y="25"/>
                        <a:pt x="46" y="25"/>
                      </a:cubicBezTo>
                      <a:lnTo>
                        <a:pt x="47" y="25"/>
                      </a:lnTo>
                      <a:cubicBezTo>
                        <a:pt x="47" y="26"/>
                        <a:pt x="47" y="26"/>
                        <a:pt x="46" y="27"/>
                      </a:cubicBezTo>
                      <a:lnTo>
                        <a:pt x="45" y="26"/>
                      </a:lnTo>
                      <a:close/>
                      <a:moveTo>
                        <a:pt x="46" y="25"/>
                      </a:moveTo>
                      <a:cubicBezTo>
                        <a:pt x="46" y="24"/>
                        <a:pt x="46" y="23"/>
                        <a:pt x="46" y="22"/>
                      </a:cubicBezTo>
                      <a:lnTo>
                        <a:pt x="47" y="22"/>
                      </a:lnTo>
                      <a:cubicBezTo>
                        <a:pt x="47" y="23"/>
                        <a:pt x="48" y="24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6" y="22"/>
                      </a:moveTo>
                      <a:cubicBezTo>
                        <a:pt x="45" y="22"/>
                        <a:pt x="44" y="21"/>
                        <a:pt x="44" y="20"/>
                      </a:cubicBezTo>
                      <a:lnTo>
                        <a:pt x="45" y="19"/>
                      </a:lnTo>
                      <a:cubicBezTo>
                        <a:pt x="46" y="20"/>
                        <a:pt x="46" y="21"/>
                        <a:pt x="47" y="22"/>
                      </a:cubicBezTo>
                      <a:lnTo>
                        <a:pt x="46" y="22"/>
                      </a:lnTo>
                      <a:close/>
                      <a:moveTo>
                        <a:pt x="44" y="20"/>
                      </a:moveTo>
                      <a:cubicBezTo>
                        <a:pt x="43" y="20"/>
                        <a:pt x="42" y="20"/>
                        <a:pt x="42" y="19"/>
                      </a:cubicBezTo>
                      <a:lnTo>
                        <a:pt x="42" y="18"/>
                      </a:lnTo>
                      <a:cubicBezTo>
                        <a:pt x="43" y="18"/>
                        <a:pt x="44" y="19"/>
                        <a:pt x="45" y="19"/>
                      </a:cubicBezTo>
                      <a:lnTo>
                        <a:pt x="44" y="20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2" y="18"/>
                      </a:lnTo>
                      <a:lnTo>
                        <a:pt x="42" y="19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cubicBezTo>
                        <a:pt x="41" y="19"/>
                        <a:pt x="40" y="19"/>
                        <a:pt x="39" y="19"/>
                      </a:cubicBezTo>
                      <a:lnTo>
                        <a:pt x="39" y="18"/>
                      </a:lnTo>
                      <a:cubicBezTo>
                        <a:pt x="40" y="18"/>
                        <a:pt x="41" y="18"/>
                        <a:pt x="42" y="18"/>
                      </a:cubicBezTo>
                      <a:lnTo>
                        <a:pt x="42" y="19"/>
                      </a:lnTo>
                      <a:close/>
                      <a:moveTo>
                        <a:pt x="39" y="19"/>
                      </a:moveTo>
                      <a:cubicBezTo>
                        <a:pt x="38" y="19"/>
                        <a:pt x="37" y="18"/>
                        <a:pt x="36" y="18"/>
                      </a:cubicBezTo>
                      <a:lnTo>
                        <a:pt x="36" y="17"/>
                      </a:lnTo>
                      <a:cubicBezTo>
                        <a:pt x="37" y="17"/>
                        <a:pt x="38" y="17"/>
                        <a:pt x="39" y="18"/>
                      </a:cubicBezTo>
                      <a:lnTo>
                        <a:pt x="39" y="19"/>
                      </a:lnTo>
                      <a:close/>
                      <a:moveTo>
                        <a:pt x="36" y="18"/>
                      </a:moveTo>
                      <a:cubicBezTo>
                        <a:pt x="30" y="17"/>
                        <a:pt x="26" y="15"/>
                        <a:pt x="22" y="13"/>
                      </a:cubicBezTo>
                      <a:lnTo>
                        <a:pt x="22" y="12"/>
                      </a:lnTo>
                      <a:cubicBezTo>
                        <a:pt x="26" y="14"/>
                        <a:pt x="31" y="16"/>
                        <a:pt x="36" y="17"/>
                      </a:cubicBezTo>
                      <a:lnTo>
                        <a:pt x="36" y="18"/>
                      </a:lnTo>
                      <a:close/>
                      <a:moveTo>
                        <a:pt x="22" y="13"/>
                      </a:moveTo>
                      <a:lnTo>
                        <a:pt x="22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1" name="Google Shape;2991;p238"/>
                <p:cNvSpPr/>
                <p:nvPr/>
              </p:nvSpPr>
              <p:spPr>
                <a:xfrm>
                  <a:off x="869" y="3990"/>
                  <a:ext cx="73" cy="46"/>
                </a:xfrm>
                <a:custGeom>
                  <a:rect b="b" l="l" r="r" t="t"/>
                  <a:pathLst>
                    <a:path extrusionOk="0" h="27" w="53">
                      <a:moveTo>
                        <a:pt x="26" y="5"/>
                      </a:moveTo>
                      <a:cubicBezTo>
                        <a:pt x="20" y="10"/>
                        <a:pt x="9" y="8"/>
                        <a:pt x="5" y="13"/>
                      </a:cubicBezTo>
                      <a:cubicBezTo>
                        <a:pt x="4" y="15"/>
                        <a:pt x="0" y="21"/>
                        <a:pt x="5" y="23"/>
                      </a:cubicBezTo>
                      <a:cubicBezTo>
                        <a:pt x="18" y="27"/>
                        <a:pt x="34" y="24"/>
                        <a:pt x="49" y="26"/>
                      </a:cubicBezTo>
                      <a:cubicBezTo>
                        <a:pt x="53" y="16"/>
                        <a:pt x="47" y="7"/>
                        <a:pt x="37" y="2"/>
                      </a:cubicBezTo>
                      <a:cubicBezTo>
                        <a:pt x="34" y="0"/>
                        <a:pt x="29" y="2"/>
                        <a:pt x="2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2" name="Google Shape;2992;p238"/>
                <p:cNvSpPr/>
                <p:nvPr/>
              </p:nvSpPr>
              <p:spPr>
                <a:xfrm>
                  <a:off x="872" y="3992"/>
                  <a:ext cx="67" cy="42"/>
                </a:xfrm>
                <a:custGeom>
                  <a:rect b="b" l="l" r="r" t="t"/>
                  <a:pathLst>
                    <a:path extrusionOk="0" h="25" w="49">
                      <a:moveTo>
                        <a:pt x="25" y="4"/>
                      </a:moveTo>
                      <a:cubicBezTo>
                        <a:pt x="22" y="7"/>
                        <a:pt x="18" y="8"/>
                        <a:pt x="13" y="9"/>
                      </a:cubicBezTo>
                      <a:lnTo>
                        <a:pt x="13" y="7"/>
                      </a:lnTo>
                      <a:cubicBezTo>
                        <a:pt x="17" y="7"/>
                        <a:pt x="21" y="6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3" y="9"/>
                      </a:moveTo>
                      <a:cubicBezTo>
                        <a:pt x="10" y="9"/>
                        <a:pt x="6" y="10"/>
                        <a:pt x="4" y="13"/>
                      </a:cubicBezTo>
                      <a:lnTo>
                        <a:pt x="3" y="12"/>
                      </a:lnTo>
                      <a:cubicBezTo>
                        <a:pt x="5" y="9"/>
                        <a:pt x="9" y="8"/>
                        <a:pt x="13" y="7"/>
                      </a:cubicBezTo>
                      <a:lnTo>
                        <a:pt x="13" y="9"/>
                      </a:lnTo>
                      <a:close/>
                      <a:moveTo>
                        <a:pt x="4" y="13"/>
                      </a:moveTo>
                      <a:lnTo>
                        <a:pt x="4" y="13"/>
                      </a:lnTo>
                      <a:lnTo>
                        <a:pt x="3" y="12"/>
                      </a:lnTo>
                      <a:lnTo>
                        <a:pt x="4" y="13"/>
                      </a:lnTo>
                      <a:close/>
                      <a:moveTo>
                        <a:pt x="4" y="13"/>
                      </a:moveTo>
                      <a:cubicBezTo>
                        <a:pt x="3" y="14"/>
                        <a:pt x="3" y="15"/>
                        <a:pt x="2" y="16"/>
                      </a:cubicBezTo>
                      <a:lnTo>
                        <a:pt x="1" y="16"/>
                      </a:lnTo>
                      <a:cubicBezTo>
                        <a:pt x="1" y="14"/>
                        <a:pt x="2" y="13"/>
                        <a:pt x="3" y="12"/>
                      </a:cubicBezTo>
                      <a:lnTo>
                        <a:pt x="4" y="13"/>
                      </a:lnTo>
                      <a:close/>
                      <a:moveTo>
                        <a:pt x="2" y="16"/>
                      </a:moveTo>
                      <a:cubicBezTo>
                        <a:pt x="2" y="17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7"/>
                        <a:pt x="1" y="16"/>
                      </a:cubicBezTo>
                      <a:lnTo>
                        <a:pt x="2" y="16"/>
                      </a:lnTo>
                      <a:close/>
                      <a:moveTo>
                        <a:pt x="1" y="19"/>
                      </a:moveTo>
                      <a:cubicBezTo>
                        <a:pt x="1" y="20"/>
                        <a:pt x="2" y="20"/>
                        <a:pt x="2" y="21"/>
                      </a:cubicBezTo>
                      <a:lnTo>
                        <a:pt x="1" y="22"/>
                      </a:lnTo>
                      <a:cubicBezTo>
                        <a:pt x="0" y="21"/>
                        <a:pt x="0" y="20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2" y="22"/>
                        <a:pt x="1" y="22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3" y="22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11" y="24"/>
                        <a:pt x="20" y="24"/>
                        <a:pt x="30" y="24"/>
                      </a:cubicBezTo>
                      <a:lnTo>
                        <a:pt x="30" y="25"/>
                      </a:lnTo>
                      <a:cubicBezTo>
                        <a:pt x="20" y="25"/>
                        <a:pt x="11" y="25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30" y="24"/>
                      </a:moveTo>
                      <a:cubicBezTo>
                        <a:pt x="35" y="23"/>
                        <a:pt x="41" y="23"/>
                        <a:pt x="47" y="24"/>
                      </a:cubicBezTo>
                      <a:lnTo>
                        <a:pt x="47" y="25"/>
                      </a:lnTo>
                      <a:cubicBezTo>
                        <a:pt x="41" y="25"/>
                        <a:pt x="35" y="25"/>
                        <a:pt x="30" y="25"/>
                      </a:cubicBezTo>
                      <a:lnTo>
                        <a:pt x="30" y="24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cubicBezTo>
                        <a:pt x="47" y="23"/>
                        <a:pt x="47" y="22"/>
                        <a:pt x="47" y="21"/>
                      </a:cubicBezTo>
                      <a:lnTo>
                        <a:pt x="49" y="21"/>
                      </a:lnTo>
                      <a:cubicBezTo>
                        <a:pt x="48" y="22"/>
                        <a:pt x="48" y="23"/>
                        <a:pt x="47" y="25"/>
                      </a:cubicBezTo>
                      <a:lnTo>
                        <a:pt x="46" y="24"/>
                      </a:lnTo>
                      <a:close/>
                      <a:moveTo>
                        <a:pt x="47" y="21"/>
                      </a:moveTo>
                      <a:cubicBezTo>
                        <a:pt x="47" y="19"/>
                        <a:pt x="47" y="18"/>
                        <a:pt x="47" y="17"/>
                      </a:cubicBezTo>
                      <a:lnTo>
                        <a:pt x="49" y="17"/>
                      </a:lnTo>
                      <a:cubicBezTo>
                        <a:pt x="49" y="18"/>
                        <a:pt x="49" y="19"/>
                        <a:pt x="49" y="21"/>
                      </a:cubicBezTo>
                      <a:lnTo>
                        <a:pt x="47" y="21"/>
                      </a:lnTo>
                      <a:close/>
                      <a:moveTo>
                        <a:pt x="47" y="17"/>
                      </a:moveTo>
                      <a:cubicBezTo>
                        <a:pt x="46" y="11"/>
                        <a:pt x="41" y="5"/>
                        <a:pt x="35" y="2"/>
                      </a:cubicBezTo>
                      <a:lnTo>
                        <a:pt x="36" y="0"/>
                      </a:lnTo>
                      <a:cubicBezTo>
                        <a:pt x="43" y="4"/>
                        <a:pt x="48" y="10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35" y="2"/>
                      </a:moveTo>
                      <a:lnTo>
                        <a:pt x="35" y="1"/>
                      </a:lnTo>
                      <a:lnTo>
                        <a:pt x="35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6" y="0"/>
                      </a:ln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6" y="0"/>
                      </a:cubicBezTo>
                      <a:lnTo>
                        <a:pt x="35" y="1"/>
                      </a:lnTo>
                      <a:close/>
                      <a:moveTo>
                        <a:pt x="34" y="1"/>
                      </a:moveTo>
                      <a:cubicBezTo>
                        <a:pt x="33" y="1"/>
                        <a:pt x="33" y="1"/>
                        <a:pt x="32" y="1"/>
                      </a:cubicBezTo>
                      <a:lnTo>
                        <a:pt x="32" y="0"/>
                      </a:lnTo>
                      <a:cubicBezTo>
                        <a:pt x="33" y="0"/>
                        <a:pt x="34" y="0"/>
                        <a:pt x="34" y="0"/>
                      </a:cubicBezTo>
                      <a:lnTo>
                        <a:pt x="34" y="1"/>
                      </a:lnTo>
                      <a:close/>
                      <a:moveTo>
                        <a:pt x="32" y="1"/>
                      </a:moveTo>
                      <a:cubicBezTo>
                        <a:pt x="30" y="1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2" y="0"/>
                      </a:cubicBezTo>
                      <a:lnTo>
                        <a:pt x="32" y="1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4" y="4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3" name="Google Shape;2993;p238"/>
                <p:cNvSpPr/>
                <p:nvPr/>
              </p:nvSpPr>
              <p:spPr>
                <a:xfrm>
                  <a:off x="923" y="3867"/>
                  <a:ext cx="87" cy="73"/>
                </a:xfrm>
                <a:custGeom>
                  <a:rect b="b" l="l" r="r" t="t"/>
                  <a:pathLst>
                    <a:path extrusionOk="0" h="43" w="63">
                      <a:moveTo>
                        <a:pt x="45" y="10"/>
                      </a:moveTo>
                      <a:cubicBezTo>
                        <a:pt x="37" y="6"/>
                        <a:pt x="32" y="0"/>
                        <a:pt x="23" y="3"/>
                      </a:cubicBezTo>
                      <a:cubicBezTo>
                        <a:pt x="11" y="5"/>
                        <a:pt x="11" y="18"/>
                        <a:pt x="0" y="22"/>
                      </a:cubicBezTo>
                      <a:cubicBezTo>
                        <a:pt x="5" y="34"/>
                        <a:pt x="23" y="36"/>
                        <a:pt x="35" y="41"/>
                      </a:cubicBezTo>
                      <a:cubicBezTo>
                        <a:pt x="38" y="43"/>
                        <a:pt x="42" y="41"/>
                        <a:pt x="44" y="39"/>
                      </a:cubicBezTo>
                      <a:cubicBezTo>
                        <a:pt x="50" y="31"/>
                        <a:pt x="54" y="25"/>
                        <a:pt x="60" y="18"/>
                      </a:cubicBezTo>
                      <a:cubicBezTo>
                        <a:pt x="63" y="15"/>
                        <a:pt x="51" y="13"/>
                        <a:pt x="45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4" name="Google Shape;2994;p238"/>
                <p:cNvSpPr/>
                <p:nvPr/>
              </p:nvSpPr>
              <p:spPr>
                <a:xfrm>
                  <a:off x="922" y="3867"/>
                  <a:ext cx="85" cy="72"/>
                </a:xfrm>
                <a:custGeom>
                  <a:rect b="b" l="l" r="r" t="t"/>
                  <a:pathLst>
                    <a:path extrusionOk="0" h="42" w="62"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cubicBezTo>
                        <a:pt x="44" y="10"/>
                        <a:pt x="42" y="9"/>
                        <a:pt x="41" y="8"/>
                      </a:cubicBezTo>
                      <a:lnTo>
                        <a:pt x="42" y="7"/>
                      </a:lnTo>
                      <a:cubicBezTo>
                        <a:pt x="43" y="8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1"/>
                        <a:pt x="24" y="3"/>
                      </a:cubicBezTo>
                      <a:lnTo>
                        <a:pt x="23" y="2"/>
                      </a:lnTo>
                      <a:cubicBezTo>
                        <a:pt x="31" y="0"/>
                        <a:pt x="36" y="3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close/>
                      <a:moveTo>
                        <a:pt x="24" y="3"/>
                      </a:moveTo>
                      <a:cubicBezTo>
                        <a:pt x="18" y="4"/>
                        <a:pt x="15" y="8"/>
                        <a:pt x="12" y="12"/>
                      </a:cubicBezTo>
                      <a:lnTo>
                        <a:pt x="11" y="12"/>
                      </a:lnTo>
                      <a:cubicBezTo>
                        <a:pt x="14" y="8"/>
                        <a:pt x="17" y="3"/>
                        <a:pt x="23" y="2"/>
                      </a:cubicBezTo>
                      <a:lnTo>
                        <a:pt x="24" y="3"/>
                      </a:lnTo>
                      <a:close/>
                      <a:moveTo>
                        <a:pt x="12" y="12"/>
                      </a:moveTo>
                      <a:cubicBezTo>
                        <a:pt x="10" y="16"/>
                        <a:pt x="7" y="20"/>
                        <a:pt x="1" y="22"/>
                      </a:cubicBezTo>
                      <a:lnTo>
                        <a:pt x="1" y="21"/>
                      </a:lnTo>
                      <a:cubicBezTo>
                        <a:pt x="6" y="19"/>
                        <a:pt x="8" y="16"/>
                        <a:pt x="11" y="12"/>
                      </a:cubicBezTo>
                      <a:lnTo>
                        <a:pt x="12" y="12"/>
                      </a:lnTo>
                      <a:close/>
                      <a:moveTo>
                        <a:pt x="0" y="22"/>
                      </a:moveTo>
                      <a:lnTo>
                        <a:pt x="0" y="21"/>
                      </a:lnTo>
                      <a:lnTo>
                        <a:pt x="1" y="21"/>
                      </a:lnTo>
                      <a:lnTo>
                        <a:pt x="1" y="22"/>
                      </a:lnTo>
                      <a:lnTo>
                        <a:pt x="0" y="22"/>
                      </a:lnTo>
                      <a:close/>
                      <a:moveTo>
                        <a:pt x="2" y="21"/>
                      </a:moveTo>
                      <a:cubicBezTo>
                        <a:pt x="5" y="30"/>
                        <a:pt x="16" y="33"/>
                        <a:pt x="25" y="37"/>
                      </a:cubicBezTo>
                      <a:lnTo>
                        <a:pt x="25" y="38"/>
                      </a:lnTo>
                      <a:cubicBezTo>
                        <a:pt x="15" y="34"/>
                        <a:pt x="4" y="31"/>
                        <a:pt x="0" y="22"/>
                      </a:cubicBezTo>
                      <a:lnTo>
                        <a:pt x="2" y="21"/>
                      </a:lnTo>
                      <a:close/>
                      <a:moveTo>
                        <a:pt x="25" y="37"/>
                      </a:moveTo>
                      <a:cubicBezTo>
                        <a:pt x="29" y="38"/>
                        <a:pt x="33" y="39"/>
                        <a:pt x="37" y="41"/>
                      </a:cubicBezTo>
                      <a:lnTo>
                        <a:pt x="36" y="42"/>
                      </a:lnTo>
                      <a:cubicBezTo>
                        <a:pt x="32" y="40"/>
                        <a:pt x="29" y="39"/>
                        <a:pt x="25" y="38"/>
                      </a:cubicBezTo>
                      <a:lnTo>
                        <a:pt x="25" y="37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lnTo>
                        <a:pt x="36" y="41"/>
                      </a:lnTo>
                      <a:lnTo>
                        <a:pt x="36" y="42"/>
                      </a:lnTo>
                      <a:lnTo>
                        <a:pt x="36" y="41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cubicBezTo>
                        <a:pt x="37" y="41"/>
                        <a:pt x="37" y="41"/>
                        <a:pt x="38" y="41"/>
                      </a:cubicBezTo>
                      <a:lnTo>
                        <a:pt x="37" y="42"/>
                      </a:lnTo>
                      <a:cubicBezTo>
                        <a:pt x="37" y="42"/>
                        <a:pt x="36" y="42"/>
                        <a:pt x="36" y="42"/>
                      </a:cubicBezTo>
                      <a:lnTo>
                        <a:pt x="36" y="41"/>
                      </a:lnTo>
                      <a:close/>
                      <a:moveTo>
                        <a:pt x="38" y="41"/>
                      </a:moveTo>
                      <a:cubicBezTo>
                        <a:pt x="38" y="41"/>
                        <a:pt x="38" y="41"/>
                        <a:pt x="39" y="41"/>
                      </a:cubicBezTo>
                      <a:lnTo>
                        <a:pt x="39" y="42"/>
                      </a:lnTo>
                      <a:cubicBezTo>
                        <a:pt x="38" y="42"/>
                        <a:pt x="38" y="42"/>
                        <a:pt x="37" y="42"/>
                      </a:cubicBezTo>
                      <a:lnTo>
                        <a:pt x="38" y="41"/>
                      </a:lnTo>
                      <a:close/>
                      <a:moveTo>
                        <a:pt x="39" y="41"/>
                      </a:moveTo>
                      <a:cubicBezTo>
                        <a:pt x="41" y="41"/>
                        <a:pt x="43" y="40"/>
                        <a:pt x="45" y="39"/>
                      </a:cubicBezTo>
                      <a:lnTo>
                        <a:pt x="46" y="39"/>
                      </a:lnTo>
                      <a:cubicBezTo>
                        <a:pt x="44" y="41"/>
                        <a:pt x="42" y="42"/>
                        <a:pt x="39" y="42"/>
                      </a:cubicBezTo>
                      <a:lnTo>
                        <a:pt x="39" y="41"/>
                      </a:lnTo>
                      <a:close/>
                      <a:moveTo>
                        <a:pt x="46" y="39"/>
                      </a:moveTo>
                      <a:lnTo>
                        <a:pt x="46" y="39"/>
                      </a:lnTo>
                      <a:lnTo>
                        <a:pt x="45" y="39"/>
                      </a:lnTo>
                      <a:lnTo>
                        <a:pt x="46" y="39"/>
                      </a:lnTo>
                      <a:close/>
                      <a:moveTo>
                        <a:pt x="45" y="39"/>
                      </a:moveTo>
                      <a:cubicBezTo>
                        <a:pt x="47" y="36"/>
                        <a:pt x="49" y="33"/>
                        <a:pt x="50" y="30"/>
                      </a:cubicBezTo>
                      <a:lnTo>
                        <a:pt x="52" y="31"/>
                      </a:lnTo>
                      <a:cubicBezTo>
                        <a:pt x="50" y="34"/>
                        <a:pt x="48" y="36"/>
                        <a:pt x="46" y="39"/>
                      </a:cubicBezTo>
                      <a:lnTo>
                        <a:pt x="45" y="39"/>
                      </a:lnTo>
                      <a:close/>
                      <a:moveTo>
                        <a:pt x="50" y="30"/>
                      </a:moveTo>
                      <a:cubicBezTo>
                        <a:pt x="53" y="26"/>
                        <a:pt x="56" y="22"/>
                        <a:pt x="60" y="18"/>
                      </a:cubicBezTo>
                      <a:lnTo>
                        <a:pt x="61" y="19"/>
                      </a:lnTo>
                      <a:cubicBezTo>
                        <a:pt x="57" y="23"/>
                        <a:pt x="55" y="27"/>
                        <a:pt x="52" y="31"/>
                      </a:cubicBezTo>
                      <a:lnTo>
                        <a:pt x="50" y="30"/>
                      </a:lnTo>
                      <a:close/>
                      <a:moveTo>
                        <a:pt x="60" y="18"/>
                      </a:moveTo>
                      <a:lnTo>
                        <a:pt x="60" y="18"/>
                      </a:lnTo>
                      <a:lnTo>
                        <a:pt x="61" y="18"/>
                      </a:lnTo>
                      <a:lnTo>
                        <a:pt x="60" y="18"/>
                      </a:lnTo>
                      <a:close/>
                      <a:moveTo>
                        <a:pt x="60" y="18"/>
                      </a:moveTo>
                      <a:cubicBezTo>
                        <a:pt x="61" y="17"/>
                        <a:pt x="60" y="17"/>
                        <a:pt x="59" y="16"/>
                      </a:cubicBezTo>
                      <a:lnTo>
                        <a:pt x="60" y="15"/>
                      </a:lnTo>
                      <a:cubicBezTo>
                        <a:pt x="62" y="16"/>
                        <a:pt x="62" y="17"/>
                        <a:pt x="61" y="19"/>
                      </a:cubicBezTo>
                      <a:lnTo>
                        <a:pt x="60" y="18"/>
                      </a:lnTo>
                      <a:close/>
                      <a:moveTo>
                        <a:pt x="59" y="16"/>
                      </a:moveTo>
                      <a:cubicBezTo>
                        <a:pt x="58" y="15"/>
                        <a:pt x="56" y="14"/>
                        <a:pt x="53" y="14"/>
                      </a:cubicBezTo>
                      <a:lnTo>
                        <a:pt x="53" y="12"/>
                      </a:lnTo>
                      <a:cubicBezTo>
                        <a:pt x="56" y="13"/>
                        <a:pt x="59" y="14"/>
                        <a:pt x="60" y="15"/>
                      </a:cubicBezTo>
                      <a:lnTo>
                        <a:pt x="59" y="16"/>
                      </a:lnTo>
                      <a:close/>
                      <a:moveTo>
                        <a:pt x="53" y="14"/>
                      </a:moveTo>
                      <a:cubicBezTo>
                        <a:pt x="50" y="13"/>
                        <a:pt x="47" y="12"/>
                        <a:pt x="45" y="11"/>
                      </a:cubicBezTo>
                      <a:lnTo>
                        <a:pt x="46" y="10"/>
                      </a:lnTo>
                      <a:cubicBezTo>
                        <a:pt x="48" y="11"/>
                        <a:pt x="51" y="12"/>
                        <a:pt x="53" y="12"/>
                      </a:cubicBezTo>
                      <a:lnTo>
                        <a:pt x="53" y="14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5" name="Google Shape;2995;p238"/>
                <p:cNvSpPr/>
                <p:nvPr/>
              </p:nvSpPr>
              <p:spPr>
                <a:xfrm>
                  <a:off x="918" y="3942"/>
                  <a:ext cx="75" cy="73"/>
                </a:xfrm>
                <a:custGeom>
                  <a:rect b="b" l="l" r="r" t="t"/>
                  <a:pathLst>
                    <a:path extrusionOk="0" h="43" w="55">
                      <a:moveTo>
                        <a:pt x="37" y="10"/>
                      </a:moveTo>
                      <a:cubicBezTo>
                        <a:pt x="30" y="11"/>
                        <a:pt x="25" y="5"/>
                        <a:pt x="18" y="3"/>
                      </a:cubicBezTo>
                      <a:cubicBezTo>
                        <a:pt x="5" y="0"/>
                        <a:pt x="0" y="14"/>
                        <a:pt x="4" y="19"/>
                      </a:cubicBezTo>
                      <a:cubicBezTo>
                        <a:pt x="11" y="27"/>
                        <a:pt x="18" y="38"/>
                        <a:pt x="28" y="40"/>
                      </a:cubicBezTo>
                      <a:cubicBezTo>
                        <a:pt x="40" y="43"/>
                        <a:pt x="42" y="27"/>
                        <a:pt x="52" y="20"/>
                      </a:cubicBezTo>
                      <a:cubicBezTo>
                        <a:pt x="55" y="18"/>
                        <a:pt x="55" y="14"/>
                        <a:pt x="53" y="12"/>
                      </a:cubicBezTo>
                      <a:cubicBezTo>
                        <a:pt x="50" y="8"/>
                        <a:pt x="43" y="9"/>
                        <a:pt x="37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6" name="Google Shape;2996;p238"/>
                <p:cNvSpPr/>
                <p:nvPr/>
              </p:nvSpPr>
              <p:spPr>
                <a:xfrm>
                  <a:off x="920" y="3946"/>
                  <a:ext cx="74" cy="69"/>
                </a:xfrm>
                <a:custGeom>
                  <a:rect b="b" l="l" r="r" t="t"/>
                  <a:pathLst>
                    <a:path extrusionOk="0" h="41" w="54">
                      <a:moveTo>
                        <a:pt x="35" y="9"/>
                      </a:moveTo>
                      <a:cubicBezTo>
                        <a:pt x="31" y="9"/>
                        <a:pt x="27" y="7"/>
                        <a:pt x="23" y="5"/>
                      </a:cubicBezTo>
                      <a:lnTo>
                        <a:pt x="24" y="4"/>
                      </a:lnTo>
                      <a:cubicBezTo>
                        <a:pt x="28" y="6"/>
                        <a:pt x="31" y="8"/>
                        <a:pt x="35" y="7"/>
                      </a:cubicBezTo>
                      <a:lnTo>
                        <a:pt x="35" y="9"/>
                      </a:lnTo>
                      <a:close/>
                      <a:moveTo>
                        <a:pt x="23" y="5"/>
                      </a:moveTo>
                      <a:cubicBezTo>
                        <a:pt x="21" y="4"/>
                        <a:pt x="18" y="2"/>
                        <a:pt x="15" y="2"/>
                      </a:cubicBezTo>
                      <a:lnTo>
                        <a:pt x="16" y="0"/>
                      </a:lnTo>
                      <a:cubicBezTo>
                        <a:pt x="19" y="1"/>
                        <a:pt x="21" y="3"/>
                        <a:pt x="24" y="4"/>
                      </a:cubicBezTo>
                      <a:lnTo>
                        <a:pt x="23" y="5"/>
                      </a:lnTo>
                      <a:close/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5" y="2"/>
                      </a:moveTo>
                      <a:cubicBezTo>
                        <a:pt x="12" y="1"/>
                        <a:pt x="10" y="1"/>
                        <a:pt x="7" y="3"/>
                      </a:cubicBezTo>
                      <a:lnTo>
                        <a:pt x="7" y="2"/>
                      </a:lnTo>
                      <a:cubicBezTo>
                        <a:pt x="9" y="0"/>
                        <a:pt x="12" y="0"/>
                        <a:pt x="16" y="0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5"/>
                      </a:lnTo>
                      <a:cubicBezTo>
                        <a:pt x="4" y="3"/>
                        <a:pt x="5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4" y="5"/>
                      </a:moveTo>
                      <a:cubicBezTo>
                        <a:pt x="3" y="7"/>
                        <a:pt x="2" y="8"/>
                        <a:pt x="2" y="9"/>
                      </a:cubicBezTo>
                      <a:lnTo>
                        <a:pt x="1" y="9"/>
                      </a:lnTo>
                      <a:cubicBezTo>
                        <a:pt x="1" y="7"/>
                        <a:pt x="2" y="6"/>
                        <a:pt x="3" y="5"/>
                      </a:cubicBezTo>
                      <a:lnTo>
                        <a:pt x="4" y="5"/>
                      </a:lnTo>
                      <a:close/>
                      <a:moveTo>
                        <a:pt x="2" y="9"/>
                      </a:moveTo>
                      <a:cubicBezTo>
                        <a:pt x="1" y="12"/>
                        <a:pt x="1" y="15"/>
                        <a:pt x="3" y="17"/>
                      </a:cubicBezTo>
                      <a:lnTo>
                        <a:pt x="2" y="17"/>
                      </a:lnTo>
                      <a:cubicBezTo>
                        <a:pt x="0" y="15"/>
                        <a:pt x="0" y="12"/>
                        <a:pt x="1" y="9"/>
                      </a:cubicBezTo>
                      <a:lnTo>
                        <a:pt x="2" y="9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cubicBezTo>
                        <a:pt x="4" y="18"/>
                        <a:pt x="4" y="19"/>
                        <a:pt x="5" y="19"/>
                      </a:cubicBezTo>
                      <a:lnTo>
                        <a:pt x="4" y="20"/>
                      </a:lnTo>
                      <a:cubicBezTo>
                        <a:pt x="3" y="19"/>
                        <a:pt x="2" y="18"/>
                        <a:pt x="2" y="17"/>
                      </a:cubicBezTo>
                      <a:lnTo>
                        <a:pt x="3" y="17"/>
                      </a:lnTo>
                      <a:close/>
                      <a:moveTo>
                        <a:pt x="5" y="19"/>
                      </a:moveTo>
                      <a:cubicBezTo>
                        <a:pt x="11" y="27"/>
                        <a:pt x="17" y="36"/>
                        <a:pt x="26" y="38"/>
                      </a:cubicBezTo>
                      <a:lnTo>
                        <a:pt x="26" y="39"/>
                      </a:lnTo>
                      <a:cubicBezTo>
                        <a:pt x="16" y="37"/>
                        <a:pt x="10" y="28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26" y="39"/>
                      </a:moveTo>
                      <a:lnTo>
                        <a:pt x="26" y="39"/>
                      </a:lnTo>
                      <a:lnTo>
                        <a:pt x="26" y="38"/>
                      </a:lnTo>
                      <a:lnTo>
                        <a:pt x="26" y="39"/>
                      </a:lnTo>
                      <a:close/>
                      <a:moveTo>
                        <a:pt x="26" y="38"/>
                      </a:moveTo>
                      <a:cubicBezTo>
                        <a:pt x="33" y="39"/>
                        <a:pt x="37" y="34"/>
                        <a:pt x="41" y="28"/>
                      </a:cubicBezTo>
                      <a:lnTo>
                        <a:pt x="42" y="29"/>
                      </a:lnTo>
                      <a:cubicBezTo>
                        <a:pt x="38" y="35"/>
                        <a:pt x="34" y="41"/>
                        <a:pt x="26" y="39"/>
                      </a:cubicBezTo>
                      <a:lnTo>
                        <a:pt x="26" y="38"/>
                      </a:lnTo>
                      <a:close/>
                      <a:moveTo>
                        <a:pt x="41" y="28"/>
                      </a:moveTo>
                      <a:cubicBezTo>
                        <a:pt x="43" y="24"/>
                        <a:pt x="46" y="20"/>
                        <a:pt x="50" y="17"/>
                      </a:cubicBezTo>
                      <a:lnTo>
                        <a:pt x="51" y="18"/>
                      </a:lnTo>
                      <a:cubicBezTo>
                        <a:pt x="47" y="21"/>
                        <a:pt x="45" y="25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0" y="18"/>
                      </a:lnTo>
                      <a:lnTo>
                        <a:pt x="50" y="17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1" y="18"/>
                      </a:lnTo>
                      <a:lnTo>
                        <a:pt x="50" y="17"/>
                      </a:lnTo>
                      <a:close/>
                      <a:moveTo>
                        <a:pt x="51" y="18"/>
                      </a:moveTo>
                      <a:lnTo>
                        <a:pt x="51" y="18"/>
                      </a:lnTo>
                      <a:lnTo>
                        <a:pt x="50" y="18"/>
                      </a:lnTo>
                      <a:lnTo>
                        <a:pt x="51" y="18"/>
                      </a:lnTo>
                      <a:close/>
                      <a:moveTo>
                        <a:pt x="50" y="17"/>
                      </a:moveTo>
                      <a:cubicBezTo>
                        <a:pt x="50" y="17"/>
                        <a:pt x="51" y="17"/>
                        <a:pt x="51" y="16"/>
                      </a:cubicBezTo>
                      <a:lnTo>
                        <a:pt x="52" y="17"/>
                      </a:lnTo>
                      <a:cubicBezTo>
                        <a:pt x="52" y="18"/>
                        <a:pt x="51" y="18"/>
                        <a:pt x="51" y="18"/>
                      </a:cubicBezTo>
                      <a:lnTo>
                        <a:pt x="50" y="17"/>
                      </a:lnTo>
                      <a:close/>
                      <a:moveTo>
                        <a:pt x="51" y="16"/>
                      </a:moveTo>
                      <a:lnTo>
                        <a:pt x="51" y="16"/>
                      </a:lnTo>
                      <a:lnTo>
                        <a:pt x="51" y="17"/>
                      </a:ln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1" y="16"/>
                        <a:pt x="51" y="16"/>
                        <a:pt x="51" y="16"/>
                      </a:cubicBezTo>
                      <a:lnTo>
                        <a:pt x="53" y="16"/>
                      </a:lnTo>
                      <a:cubicBezTo>
                        <a:pt x="53" y="16"/>
                        <a:pt x="52" y="17"/>
                        <a:pt x="52" y="17"/>
                      </a:cubicBez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2" y="14"/>
                        <a:pt x="52" y="12"/>
                        <a:pt x="51" y="11"/>
                      </a:cubicBezTo>
                      <a:lnTo>
                        <a:pt x="52" y="10"/>
                      </a:lnTo>
                      <a:cubicBezTo>
                        <a:pt x="53" y="11"/>
                        <a:pt x="54" y="14"/>
                        <a:pt x="53" y="16"/>
                      </a:cubicBezTo>
                      <a:lnTo>
                        <a:pt x="51" y="16"/>
                      </a:lnTo>
                      <a:close/>
                      <a:moveTo>
                        <a:pt x="51" y="11"/>
                      </a:moveTo>
                      <a:lnTo>
                        <a:pt x="51" y="11"/>
                      </a:lnTo>
                      <a:lnTo>
                        <a:pt x="51" y="10"/>
                      </a:lnTo>
                      <a:lnTo>
                        <a:pt x="51" y="11"/>
                      </a:lnTo>
                      <a:close/>
                      <a:moveTo>
                        <a:pt x="51" y="11"/>
                      </a:moveTo>
                      <a:cubicBezTo>
                        <a:pt x="48" y="7"/>
                        <a:pt x="42" y="8"/>
                        <a:pt x="36" y="8"/>
                      </a:cubicBezTo>
                      <a:lnTo>
                        <a:pt x="36" y="7"/>
                      </a:lnTo>
                      <a:cubicBezTo>
                        <a:pt x="42" y="6"/>
                        <a:pt x="48" y="5"/>
                        <a:pt x="52" y="10"/>
                      </a:cubicBezTo>
                      <a:lnTo>
                        <a:pt x="51" y="11"/>
                      </a:lnTo>
                      <a:close/>
                      <a:moveTo>
                        <a:pt x="36" y="8"/>
                      </a:moveTo>
                      <a:lnTo>
                        <a:pt x="36" y="8"/>
                      </a:lnTo>
                      <a:close/>
                      <a:moveTo>
                        <a:pt x="36" y="8"/>
                      </a:moveTo>
                      <a:lnTo>
                        <a:pt x="35" y="9"/>
                      </a:lnTo>
                      <a:lnTo>
                        <a:pt x="35" y="7"/>
                      </a:lnTo>
                      <a:lnTo>
                        <a:pt x="36" y="7"/>
                      </a:lnTo>
                      <a:lnTo>
                        <a:pt x="36" y="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5" y="8"/>
                      </a:lnTo>
                      <a:lnTo>
                        <a:pt x="35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7" name="Google Shape;2997;p238"/>
                <p:cNvSpPr/>
                <p:nvPr/>
              </p:nvSpPr>
              <p:spPr>
                <a:xfrm>
                  <a:off x="1194" y="3776"/>
                  <a:ext cx="69" cy="90"/>
                </a:xfrm>
                <a:custGeom>
                  <a:rect b="b" l="l" r="r" t="t"/>
                  <a:pathLst>
                    <a:path extrusionOk="0" h="53" w="50">
                      <a:moveTo>
                        <a:pt x="18" y="4"/>
                      </a:moveTo>
                      <a:cubicBezTo>
                        <a:pt x="14" y="14"/>
                        <a:pt x="2" y="21"/>
                        <a:pt x="1" y="31"/>
                      </a:cubicBezTo>
                      <a:cubicBezTo>
                        <a:pt x="1" y="39"/>
                        <a:pt x="0" y="50"/>
                        <a:pt x="10" y="52"/>
                      </a:cubicBezTo>
                      <a:cubicBezTo>
                        <a:pt x="18" y="53"/>
                        <a:pt x="27" y="47"/>
                        <a:pt x="35" y="43"/>
                      </a:cubicBezTo>
                      <a:cubicBezTo>
                        <a:pt x="50" y="37"/>
                        <a:pt x="49" y="19"/>
                        <a:pt x="45" y="7"/>
                      </a:cubicBezTo>
                      <a:cubicBezTo>
                        <a:pt x="44" y="4"/>
                        <a:pt x="39" y="1"/>
                        <a:pt x="36" y="2"/>
                      </a:cubicBezTo>
                      <a:cubicBezTo>
                        <a:pt x="30" y="3"/>
                        <a:pt x="26" y="0"/>
                        <a:pt x="20" y="1"/>
                      </a:cubicBezTo>
                      <a:cubicBezTo>
                        <a:pt x="19" y="1"/>
                        <a:pt x="18" y="2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8" name="Google Shape;2998;p238"/>
                <p:cNvSpPr/>
                <p:nvPr/>
              </p:nvSpPr>
              <p:spPr>
                <a:xfrm>
                  <a:off x="1194" y="3776"/>
                  <a:ext cx="69" cy="90"/>
                </a:xfrm>
                <a:custGeom>
                  <a:rect b="b" l="l" r="r" t="t"/>
                  <a:pathLst>
                    <a:path extrusionOk="0" h="53" w="50">
                      <a:moveTo>
                        <a:pt x="18" y="4"/>
                      </a:moveTo>
                      <a:cubicBezTo>
                        <a:pt x="17" y="8"/>
                        <a:pt x="14" y="12"/>
                        <a:pt x="11" y="16"/>
                      </a:cubicBezTo>
                      <a:lnTo>
                        <a:pt x="9" y="15"/>
                      </a:lnTo>
                      <a:cubicBezTo>
                        <a:pt x="12" y="11"/>
                        <a:pt x="15" y="8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1" y="16"/>
                      </a:moveTo>
                      <a:cubicBezTo>
                        <a:pt x="6" y="20"/>
                        <a:pt x="2" y="25"/>
                        <a:pt x="2" y="31"/>
                      </a:cubicBezTo>
                      <a:lnTo>
                        <a:pt x="1" y="31"/>
                      </a:lnTo>
                      <a:cubicBezTo>
                        <a:pt x="1" y="25"/>
                        <a:pt x="5" y="20"/>
                        <a:pt x="9" y="15"/>
                      </a:cubicBezTo>
                      <a:lnTo>
                        <a:pt x="11" y="16"/>
                      </a:lnTo>
                      <a:close/>
                      <a:moveTo>
                        <a:pt x="2" y="31"/>
                      </a:moveTo>
                      <a:lnTo>
                        <a:pt x="2" y="31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1"/>
                      </a:moveTo>
                      <a:lnTo>
                        <a:pt x="2" y="32"/>
                      </a:lnTo>
                      <a:lnTo>
                        <a:pt x="1" y="32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2"/>
                      </a:moveTo>
                      <a:cubicBezTo>
                        <a:pt x="2" y="39"/>
                        <a:pt x="1" y="49"/>
                        <a:pt x="11" y="51"/>
                      </a:cubicBezTo>
                      <a:lnTo>
                        <a:pt x="10" y="52"/>
                      </a:lnTo>
                      <a:cubicBezTo>
                        <a:pt x="0" y="51"/>
                        <a:pt x="0" y="40"/>
                        <a:pt x="1" y="32"/>
                      </a:cubicBezTo>
                      <a:lnTo>
                        <a:pt x="2" y="32"/>
                      </a:lnTo>
                      <a:close/>
                      <a:moveTo>
                        <a:pt x="10" y="52"/>
                      </a:moveTo>
                      <a:lnTo>
                        <a:pt x="10" y="52"/>
                      </a:lnTo>
                      <a:close/>
                      <a:moveTo>
                        <a:pt x="11" y="51"/>
                      </a:moveTo>
                      <a:cubicBezTo>
                        <a:pt x="17" y="52"/>
                        <a:pt x="23" y="48"/>
                        <a:pt x="30" y="45"/>
                      </a:cubicBezTo>
                      <a:lnTo>
                        <a:pt x="31" y="46"/>
                      </a:lnTo>
                      <a:cubicBezTo>
                        <a:pt x="24" y="50"/>
                        <a:pt x="17" y="53"/>
                        <a:pt x="10" y="52"/>
                      </a:cubicBezTo>
                      <a:lnTo>
                        <a:pt x="11" y="51"/>
                      </a:lnTo>
                      <a:close/>
                      <a:moveTo>
                        <a:pt x="30" y="45"/>
                      </a:moveTo>
                      <a:cubicBezTo>
                        <a:pt x="32" y="44"/>
                        <a:pt x="33" y="44"/>
                        <a:pt x="35" y="43"/>
                      </a:cubicBezTo>
                      <a:lnTo>
                        <a:pt x="36" y="44"/>
                      </a:lnTo>
                      <a:cubicBezTo>
                        <a:pt x="34" y="45"/>
                        <a:pt x="32" y="45"/>
                        <a:pt x="31" y="46"/>
                      </a:cubicBezTo>
                      <a:lnTo>
                        <a:pt x="30" y="45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lnTo>
                        <a:pt x="35" y="43"/>
                      </a:lnTo>
                      <a:lnTo>
                        <a:pt x="36" y="44"/>
                      </a:lnTo>
                      <a:lnTo>
                        <a:pt x="35" y="43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cubicBezTo>
                        <a:pt x="37" y="42"/>
                        <a:pt x="39" y="41"/>
                        <a:pt x="40" y="39"/>
                      </a:cubicBezTo>
                      <a:lnTo>
                        <a:pt x="41" y="40"/>
                      </a:lnTo>
                      <a:cubicBezTo>
                        <a:pt x="40" y="42"/>
                        <a:pt x="38" y="43"/>
                        <a:pt x="36" y="44"/>
                      </a:cubicBezTo>
                      <a:lnTo>
                        <a:pt x="35" y="43"/>
                      </a:lnTo>
                      <a:close/>
                      <a:moveTo>
                        <a:pt x="40" y="39"/>
                      </a:moveTo>
                      <a:cubicBezTo>
                        <a:pt x="41" y="38"/>
                        <a:pt x="42" y="37"/>
                        <a:pt x="43" y="35"/>
                      </a:cubicBezTo>
                      <a:lnTo>
                        <a:pt x="45" y="36"/>
                      </a:lnTo>
                      <a:cubicBezTo>
                        <a:pt x="44" y="37"/>
                        <a:pt x="43" y="39"/>
                        <a:pt x="41" y="40"/>
                      </a:cubicBezTo>
                      <a:lnTo>
                        <a:pt x="40" y="39"/>
                      </a:lnTo>
                      <a:close/>
                      <a:moveTo>
                        <a:pt x="45" y="36"/>
                      </a:moveTo>
                      <a:lnTo>
                        <a:pt x="45" y="36"/>
                      </a:lnTo>
                      <a:lnTo>
                        <a:pt x="44" y="35"/>
                      </a:lnTo>
                      <a:lnTo>
                        <a:pt x="45" y="36"/>
                      </a:lnTo>
                      <a:close/>
                      <a:moveTo>
                        <a:pt x="43" y="35"/>
                      </a:moveTo>
                      <a:cubicBezTo>
                        <a:pt x="48" y="27"/>
                        <a:pt x="47" y="16"/>
                        <a:pt x="44" y="7"/>
                      </a:cubicBezTo>
                      <a:lnTo>
                        <a:pt x="46" y="7"/>
                      </a:lnTo>
                      <a:cubicBezTo>
                        <a:pt x="49" y="16"/>
                        <a:pt x="50" y="27"/>
                        <a:pt x="45" y="36"/>
                      </a:cubicBezTo>
                      <a:lnTo>
                        <a:pt x="43" y="35"/>
                      </a:lnTo>
                      <a:close/>
                      <a:moveTo>
                        <a:pt x="44" y="7"/>
                      </a:moveTo>
                      <a:lnTo>
                        <a:pt x="44" y="7"/>
                      </a:lnTo>
                      <a:lnTo>
                        <a:pt x="45" y="7"/>
                      </a:ln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4" y="7"/>
                        <a:pt x="44" y="7"/>
                        <a:pt x="44" y="7"/>
                      </a:cubicBezTo>
                      <a:lnTo>
                        <a:pt x="45" y="6"/>
                      </a:lnTo>
                      <a:cubicBezTo>
                        <a:pt x="45" y="7"/>
                        <a:pt x="45" y="7"/>
                        <a:pt x="46" y="7"/>
                      </a:cubicBez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3" y="5"/>
                        <a:pt x="42" y="4"/>
                        <a:pt x="41" y="4"/>
                      </a:cubicBezTo>
                      <a:lnTo>
                        <a:pt x="42" y="3"/>
                      </a:lnTo>
                      <a:cubicBezTo>
                        <a:pt x="43" y="3"/>
                        <a:pt x="45" y="5"/>
                        <a:pt x="45" y="6"/>
                      </a:cubicBezTo>
                      <a:lnTo>
                        <a:pt x="44" y="7"/>
                      </a:lnTo>
                      <a:close/>
                      <a:moveTo>
                        <a:pt x="41" y="4"/>
                      </a:moveTo>
                      <a:cubicBezTo>
                        <a:pt x="39" y="3"/>
                        <a:pt x="38" y="3"/>
                        <a:pt x="37" y="3"/>
                      </a:cubicBezTo>
                      <a:lnTo>
                        <a:pt x="36" y="2"/>
                      </a:lnTo>
                      <a:cubicBezTo>
                        <a:pt x="38" y="1"/>
                        <a:pt x="40" y="2"/>
                        <a:pt x="42" y="3"/>
                      </a:cubicBezTo>
                      <a:lnTo>
                        <a:pt x="41" y="4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6" y="3"/>
                        <a:pt x="36" y="3"/>
                      </a:cubicBezTo>
                      <a:lnTo>
                        <a:pt x="36" y="2"/>
                      </a:lnTo>
                      <a:cubicBezTo>
                        <a:pt x="36" y="2"/>
                        <a:pt x="36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6" y="2"/>
                      </a:lnTo>
                      <a:lnTo>
                        <a:pt x="36" y="3"/>
                      </a:lnTo>
                      <a:close/>
                      <a:moveTo>
                        <a:pt x="36" y="3"/>
                      </a:moveTo>
                      <a:cubicBezTo>
                        <a:pt x="33" y="3"/>
                        <a:pt x="30" y="3"/>
                        <a:pt x="28" y="2"/>
                      </a:cubicBezTo>
                      <a:lnTo>
                        <a:pt x="28" y="1"/>
                      </a:lnTo>
                      <a:cubicBezTo>
                        <a:pt x="31" y="1"/>
                        <a:pt x="33" y="2"/>
                        <a:pt x="36" y="2"/>
                      </a:cubicBezTo>
                      <a:lnTo>
                        <a:pt x="36" y="3"/>
                      </a:lnTo>
                      <a:close/>
                      <a:moveTo>
                        <a:pt x="28" y="2"/>
                      </a:moveTo>
                      <a:cubicBezTo>
                        <a:pt x="25" y="1"/>
                        <a:pt x="23" y="1"/>
                        <a:pt x="20" y="1"/>
                      </a:cubicBezTo>
                      <a:lnTo>
                        <a:pt x="20" y="0"/>
                      </a:lnTo>
                      <a:cubicBezTo>
                        <a:pt x="23" y="0"/>
                        <a:pt x="25" y="0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0" y="1"/>
                      </a:lnTo>
                      <a:lnTo>
                        <a:pt x="20" y="0"/>
                      </a:lnTo>
                      <a:close/>
                      <a:moveTo>
                        <a:pt x="20" y="1"/>
                      </a:moveTo>
                      <a:cubicBezTo>
                        <a:pt x="20" y="1"/>
                        <a:pt x="19" y="2"/>
                        <a:pt x="19" y="3"/>
                      </a:cubicBezTo>
                      <a:lnTo>
                        <a:pt x="17" y="3"/>
                      </a:lnTo>
                      <a:cubicBezTo>
                        <a:pt x="18" y="1"/>
                        <a:pt x="18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9" y="3"/>
                      </a:moveTo>
                      <a:cubicBezTo>
                        <a:pt x="19" y="3"/>
                        <a:pt x="19" y="4"/>
                        <a:pt x="18" y="4"/>
                      </a:cubicBezTo>
                      <a:lnTo>
                        <a:pt x="17" y="3"/>
                      </a:lnTo>
                      <a:cubicBezTo>
                        <a:pt x="17" y="3"/>
                        <a:pt x="17" y="3"/>
                        <a:pt x="17" y="3"/>
                      </a:cubicBezTo>
                      <a:lnTo>
                        <a:pt x="19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9" name="Google Shape;2999;p238"/>
                <p:cNvSpPr/>
                <p:nvPr/>
              </p:nvSpPr>
              <p:spPr>
                <a:xfrm>
                  <a:off x="990" y="3947"/>
                  <a:ext cx="66" cy="63"/>
                </a:xfrm>
                <a:custGeom>
                  <a:rect b="b" l="l" r="r" t="t"/>
                  <a:pathLst>
                    <a:path extrusionOk="0" h="37" w="49">
                      <a:moveTo>
                        <a:pt x="26" y="4"/>
                      </a:moveTo>
                      <a:cubicBezTo>
                        <a:pt x="22" y="1"/>
                        <a:pt x="15" y="0"/>
                        <a:pt x="13" y="5"/>
                      </a:cubicBezTo>
                      <a:cubicBezTo>
                        <a:pt x="9" y="12"/>
                        <a:pt x="0" y="19"/>
                        <a:pt x="4" y="26"/>
                      </a:cubicBezTo>
                      <a:cubicBezTo>
                        <a:pt x="10" y="37"/>
                        <a:pt x="28" y="24"/>
                        <a:pt x="40" y="25"/>
                      </a:cubicBezTo>
                      <a:cubicBezTo>
                        <a:pt x="44" y="25"/>
                        <a:pt x="48" y="21"/>
                        <a:pt x="48" y="17"/>
                      </a:cubicBezTo>
                      <a:cubicBezTo>
                        <a:pt x="49" y="13"/>
                        <a:pt x="44" y="11"/>
                        <a:pt x="44" y="7"/>
                      </a:cubicBezTo>
                      <a:cubicBezTo>
                        <a:pt x="44" y="5"/>
                        <a:pt x="41" y="4"/>
                        <a:pt x="39" y="3"/>
                      </a:cubicBezTo>
                      <a:cubicBezTo>
                        <a:pt x="34" y="2"/>
                        <a:pt x="31" y="7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0" name="Google Shape;3000;p238"/>
                <p:cNvSpPr/>
                <p:nvPr/>
              </p:nvSpPr>
              <p:spPr>
                <a:xfrm>
                  <a:off x="991" y="3949"/>
                  <a:ext cx="67" cy="56"/>
                </a:xfrm>
                <a:custGeom>
                  <a:rect b="b" l="l" r="r" t="t"/>
                  <a:pathLst>
                    <a:path extrusionOk="0" h="33" w="49">
                      <a:moveTo>
                        <a:pt x="25" y="4"/>
                      </a:moveTo>
                      <a:cubicBezTo>
                        <a:pt x="24" y="3"/>
                        <a:pt x="23" y="2"/>
                        <a:pt x="21" y="2"/>
                      </a:cubicBezTo>
                      <a:lnTo>
                        <a:pt x="22" y="1"/>
                      </a:lnTo>
                      <a:cubicBezTo>
                        <a:pt x="23" y="1"/>
                        <a:pt x="25" y="2"/>
                        <a:pt x="26" y="3"/>
                      </a:cubicBezTo>
                      <a:lnTo>
                        <a:pt x="25" y="4"/>
                      </a:lnTo>
                      <a:close/>
                      <a:moveTo>
                        <a:pt x="21" y="2"/>
                      </a:moveTo>
                      <a:cubicBezTo>
                        <a:pt x="20" y="2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20" y="0"/>
                        <a:pt x="22" y="1"/>
                      </a:cubicBezTo>
                      <a:lnTo>
                        <a:pt x="21" y="2"/>
                      </a:lnTo>
                      <a:close/>
                      <a:moveTo>
                        <a:pt x="17" y="1"/>
                      </a:moveTo>
                      <a:cubicBezTo>
                        <a:pt x="16" y="2"/>
                        <a:pt x="14" y="2"/>
                        <a:pt x="14" y="3"/>
                      </a:cubicBezTo>
                      <a:lnTo>
                        <a:pt x="12" y="2"/>
                      </a:lnTo>
                      <a:cubicBezTo>
                        <a:pt x="13" y="1"/>
                        <a:pt x="15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3"/>
                      </a:moveTo>
                      <a:cubicBezTo>
                        <a:pt x="13" y="3"/>
                        <a:pt x="13" y="3"/>
                        <a:pt x="13" y="4"/>
                      </a:cubicBezTo>
                      <a:lnTo>
                        <a:pt x="11" y="3"/>
                      </a:lnTo>
                      <a:cubicBezTo>
                        <a:pt x="12" y="3"/>
                        <a:pt x="12" y="2"/>
                        <a:pt x="12" y="2"/>
                      </a:cubicBezTo>
                      <a:lnTo>
                        <a:pt x="14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1" y="3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cubicBezTo>
                        <a:pt x="12" y="6"/>
                        <a:pt x="10" y="8"/>
                        <a:pt x="8" y="11"/>
                      </a:cubicBezTo>
                      <a:lnTo>
                        <a:pt x="7" y="10"/>
                      </a:lnTo>
                      <a:cubicBezTo>
                        <a:pt x="9" y="8"/>
                        <a:pt x="10" y="6"/>
                        <a:pt x="11" y="3"/>
                      </a:cubicBezTo>
                      <a:lnTo>
                        <a:pt x="13" y="4"/>
                      </a:lnTo>
                      <a:close/>
                      <a:moveTo>
                        <a:pt x="7" y="10"/>
                      </a:moveTo>
                      <a:lnTo>
                        <a:pt x="7" y="10"/>
                      </a:lnTo>
                      <a:lnTo>
                        <a:pt x="8" y="10"/>
                      </a:lnTo>
                      <a:lnTo>
                        <a:pt x="7" y="10"/>
                      </a:lnTo>
                      <a:close/>
                      <a:moveTo>
                        <a:pt x="8" y="11"/>
                      </a:moveTo>
                      <a:cubicBezTo>
                        <a:pt x="5" y="16"/>
                        <a:pt x="1" y="20"/>
                        <a:pt x="4" y="25"/>
                      </a:cubicBezTo>
                      <a:lnTo>
                        <a:pt x="2" y="25"/>
                      </a:lnTo>
                      <a:cubicBezTo>
                        <a:pt x="0" y="20"/>
                        <a:pt x="3" y="15"/>
                        <a:pt x="7" y="10"/>
                      </a:cubicBezTo>
                      <a:lnTo>
                        <a:pt x="8" y="11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lnTo>
                        <a:pt x="3" y="25"/>
                      </a:lnTo>
                      <a:lnTo>
                        <a:pt x="2" y="25"/>
                      </a:lnTo>
                      <a:close/>
                      <a:moveTo>
                        <a:pt x="4" y="25"/>
                      </a:moveTo>
                      <a:cubicBezTo>
                        <a:pt x="7" y="31"/>
                        <a:pt x="15" y="29"/>
                        <a:pt x="24" y="26"/>
                      </a:cubicBezTo>
                      <a:lnTo>
                        <a:pt x="24" y="27"/>
                      </a:lnTo>
                      <a:cubicBezTo>
                        <a:pt x="15" y="30"/>
                        <a:pt x="6" y="33"/>
                        <a:pt x="2" y="25"/>
                      </a:cubicBezTo>
                      <a:lnTo>
                        <a:pt x="4" y="25"/>
                      </a:lnTo>
                      <a:close/>
                      <a:moveTo>
                        <a:pt x="24" y="26"/>
                      </a:moveTo>
                      <a:cubicBezTo>
                        <a:pt x="29" y="25"/>
                        <a:pt x="34" y="23"/>
                        <a:pt x="39" y="23"/>
                      </a:cubicBezTo>
                      <a:lnTo>
                        <a:pt x="39" y="24"/>
                      </a:lnTo>
                      <a:cubicBezTo>
                        <a:pt x="35" y="24"/>
                        <a:pt x="29" y="26"/>
                        <a:pt x="24" y="27"/>
                      </a:cubicBezTo>
                      <a:lnTo>
                        <a:pt x="24" y="26"/>
                      </a:lnTo>
                      <a:close/>
                      <a:moveTo>
                        <a:pt x="39" y="24"/>
                      </a:moveTo>
                      <a:lnTo>
                        <a:pt x="39" y="24"/>
                      </a:lnTo>
                      <a:close/>
                      <a:moveTo>
                        <a:pt x="39" y="23"/>
                      </a:moveTo>
                      <a:lnTo>
                        <a:pt x="39" y="23"/>
                      </a:lnTo>
                      <a:lnTo>
                        <a:pt x="39" y="24"/>
                      </a:lnTo>
                      <a:lnTo>
                        <a:pt x="39" y="23"/>
                      </a:lnTo>
                      <a:close/>
                      <a:moveTo>
                        <a:pt x="39" y="23"/>
                      </a:moveTo>
                      <a:cubicBezTo>
                        <a:pt x="40" y="23"/>
                        <a:pt x="40" y="23"/>
                        <a:pt x="41" y="23"/>
                      </a:cubicBezTo>
                      <a:lnTo>
                        <a:pt x="41" y="24"/>
                      </a:lnTo>
                      <a:cubicBezTo>
                        <a:pt x="40" y="24"/>
                        <a:pt x="40" y="24"/>
                        <a:pt x="39" y="24"/>
                      </a:cubicBezTo>
                      <a:lnTo>
                        <a:pt x="39" y="23"/>
                      </a:lnTo>
                      <a:close/>
                      <a:moveTo>
                        <a:pt x="41" y="23"/>
                      </a:moveTo>
                      <a:cubicBezTo>
                        <a:pt x="41" y="23"/>
                        <a:pt x="41" y="23"/>
                        <a:pt x="42" y="22"/>
                      </a:cubicBezTo>
                      <a:lnTo>
                        <a:pt x="43" y="24"/>
                      </a:lnTo>
                      <a:cubicBezTo>
                        <a:pt x="42" y="24"/>
                        <a:pt x="42" y="24"/>
                        <a:pt x="41" y="24"/>
                      </a:cubicBezTo>
                      <a:lnTo>
                        <a:pt x="41" y="23"/>
                      </a:lnTo>
                      <a:close/>
                      <a:moveTo>
                        <a:pt x="42" y="22"/>
                      </a:moveTo>
                      <a:cubicBezTo>
                        <a:pt x="44" y="21"/>
                        <a:pt x="46" y="19"/>
                        <a:pt x="47" y="16"/>
                      </a:cubicBezTo>
                      <a:lnTo>
                        <a:pt x="48" y="16"/>
                      </a:lnTo>
                      <a:cubicBezTo>
                        <a:pt x="48" y="20"/>
                        <a:pt x="45" y="22"/>
                        <a:pt x="43" y="24"/>
                      </a:cubicBezTo>
                      <a:lnTo>
                        <a:pt x="42" y="22"/>
                      </a:lnTo>
                      <a:close/>
                      <a:moveTo>
                        <a:pt x="47" y="16"/>
                      </a:moveTo>
                      <a:lnTo>
                        <a:pt x="47" y="16"/>
                      </a:lnTo>
                      <a:close/>
                      <a:moveTo>
                        <a:pt x="47" y="16"/>
                      </a:moveTo>
                      <a:cubicBezTo>
                        <a:pt x="47" y="14"/>
                        <a:pt x="46" y="13"/>
                        <a:pt x="45" y="11"/>
                      </a:cubicBezTo>
                      <a:lnTo>
                        <a:pt x="46" y="10"/>
                      </a:lnTo>
                      <a:cubicBezTo>
                        <a:pt x="47" y="12"/>
                        <a:pt x="49" y="14"/>
                        <a:pt x="48" y="16"/>
                      </a:cubicBezTo>
                      <a:lnTo>
                        <a:pt x="47" y="16"/>
                      </a:lnTo>
                      <a:close/>
                      <a:moveTo>
                        <a:pt x="45" y="11"/>
                      </a:moveTo>
                      <a:cubicBezTo>
                        <a:pt x="43" y="9"/>
                        <a:pt x="42" y="8"/>
                        <a:pt x="42" y="6"/>
                      </a:cubicBezTo>
                      <a:lnTo>
                        <a:pt x="43" y="6"/>
                      </a:lnTo>
                      <a:cubicBezTo>
                        <a:pt x="44" y="7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4"/>
                      </a:lnTo>
                      <a:cubicBezTo>
                        <a:pt x="43" y="5"/>
                        <a:pt x="43" y="5"/>
                        <a:pt x="43" y="6"/>
                      </a:cubicBezTo>
                      <a:lnTo>
                        <a:pt x="42" y="6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1" y="5"/>
                        <a:pt x="41" y="5"/>
                      </a:cubicBezTo>
                      <a:lnTo>
                        <a:pt x="42" y="4"/>
                      </a:lnTo>
                      <a:cubicBezTo>
                        <a:pt x="43" y="4"/>
                        <a:pt x="43" y="4"/>
                        <a:pt x="43" y="4"/>
                      </a:cubicBezTo>
                      <a:lnTo>
                        <a:pt x="42" y="5"/>
                      </a:lnTo>
                      <a:close/>
                      <a:moveTo>
                        <a:pt x="42" y="4"/>
                      </a:moveTo>
                      <a:lnTo>
                        <a:pt x="42" y="4"/>
                      </a:lnTo>
                      <a:close/>
                      <a:moveTo>
                        <a:pt x="41" y="5"/>
                      </a:moveTo>
                      <a:cubicBezTo>
                        <a:pt x="40" y="4"/>
                        <a:pt x="39" y="3"/>
                        <a:pt x="37" y="3"/>
                      </a:cubicBezTo>
                      <a:lnTo>
                        <a:pt x="38" y="1"/>
                      </a:lnTo>
                      <a:cubicBezTo>
                        <a:pt x="40" y="2"/>
                        <a:pt x="41" y="3"/>
                        <a:pt x="42" y="4"/>
                      </a:cubicBezTo>
                      <a:lnTo>
                        <a:pt x="41" y="5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2"/>
                      </a:lnTo>
                      <a:lnTo>
                        <a:pt x="38" y="1"/>
                      </a:lnTo>
                      <a:close/>
                      <a:moveTo>
                        <a:pt x="37" y="3"/>
                      </a:moveTo>
                      <a:cubicBezTo>
                        <a:pt x="36" y="2"/>
                        <a:pt x="34" y="3"/>
                        <a:pt x="32" y="4"/>
                      </a:cubicBezTo>
                      <a:lnTo>
                        <a:pt x="32" y="2"/>
                      </a:lnTo>
                      <a:cubicBezTo>
                        <a:pt x="34" y="2"/>
                        <a:pt x="36" y="1"/>
                        <a:pt x="38" y="1"/>
                      </a:cubicBezTo>
                      <a:lnTo>
                        <a:pt x="37" y="3"/>
                      </a:lnTo>
                      <a:close/>
                      <a:moveTo>
                        <a:pt x="32" y="4"/>
                      </a:moveTo>
                      <a:cubicBezTo>
                        <a:pt x="30" y="5"/>
                        <a:pt x="28" y="6"/>
                        <a:pt x="25" y="4"/>
                      </a:cubicBezTo>
                      <a:lnTo>
                        <a:pt x="26" y="3"/>
                      </a:lnTo>
                      <a:cubicBezTo>
                        <a:pt x="28" y="4"/>
                        <a:pt x="30" y="3"/>
                        <a:pt x="32" y="2"/>
                      </a:cubicBezTo>
                      <a:lnTo>
                        <a:pt x="32" y="4"/>
                      </a:lnTo>
                      <a:close/>
                      <a:moveTo>
                        <a:pt x="25" y="4"/>
                      </a:moveTo>
                      <a:lnTo>
                        <a:pt x="25" y="4"/>
                      </a:lnTo>
                      <a:lnTo>
                        <a:pt x="25" y="3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1" name="Google Shape;3001;p238"/>
                <p:cNvSpPr/>
                <p:nvPr/>
              </p:nvSpPr>
              <p:spPr>
                <a:xfrm>
                  <a:off x="963" y="4016"/>
                  <a:ext cx="59" cy="23"/>
                </a:xfrm>
                <a:custGeom>
                  <a:rect b="b" l="l" r="r" t="t"/>
                  <a:pathLst>
                    <a:path extrusionOk="0" h="14" w="43">
                      <a:moveTo>
                        <a:pt x="13" y="1"/>
                      </a:moveTo>
                      <a:cubicBezTo>
                        <a:pt x="9" y="0"/>
                        <a:pt x="0" y="6"/>
                        <a:pt x="3" y="12"/>
                      </a:cubicBezTo>
                      <a:cubicBezTo>
                        <a:pt x="4" y="13"/>
                        <a:pt x="6" y="14"/>
                        <a:pt x="8" y="14"/>
                      </a:cubicBezTo>
                      <a:cubicBezTo>
                        <a:pt x="18" y="12"/>
                        <a:pt x="26" y="14"/>
                        <a:pt x="34" y="14"/>
                      </a:cubicBezTo>
                      <a:cubicBezTo>
                        <a:pt x="37" y="14"/>
                        <a:pt x="40" y="13"/>
                        <a:pt x="41" y="11"/>
                      </a:cubicBezTo>
                      <a:cubicBezTo>
                        <a:pt x="43" y="7"/>
                        <a:pt x="37" y="4"/>
                        <a:pt x="35" y="3"/>
                      </a:cubicBezTo>
                      <a:cubicBezTo>
                        <a:pt x="29" y="1"/>
                        <a:pt x="21" y="3"/>
                        <a:pt x="1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2" name="Google Shape;3002;p238"/>
                <p:cNvSpPr/>
                <p:nvPr/>
              </p:nvSpPr>
              <p:spPr>
                <a:xfrm>
                  <a:off x="965" y="4016"/>
                  <a:ext cx="57" cy="23"/>
                </a:xfrm>
                <a:custGeom>
                  <a:rect b="b" l="l" r="r" t="t"/>
                  <a:pathLst>
                    <a:path extrusionOk="0" h="14" w="42">
                      <a:moveTo>
                        <a:pt x="11" y="2"/>
                      </a:moveTo>
                      <a:cubicBezTo>
                        <a:pt x="10" y="2"/>
                        <a:pt x="9" y="2"/>
                        <a:pt x="8" y="2"/>
                      </a:cubicBezTo>
                      <a:lnTo>
                        <a:pt x="7" y="1"/>
                      </a:lnTo>
                      <a:cubicBezTo>
                        <a:pt x="9" y="1"/>
                        <a:pt x="10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8" y="2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4"/>
                      </a:lnTo>
                      <a:cubicBezTo>
                        <a:pt x="4" y="3"/>
                        <a:pt x="6" y="2"/>
                        <a:pt x="7" y="1"/>
                      </a:cubicBezTo>
                      <a:lnTo>
                        <a:pt x="8" y="2"/>
                      </a:lnTo>
                      <a:close/>
                      <a:moveTo>
                        <a:pt x="4" y="5"/>
                      </a:moveTo>
                      <a:cubicBezTo>
                        <a:pt x="3" y="6"/>
                        <a:pt x="2" y="7"/>
                        <a:pt x="1" y="8"/>
                      </a:cubicBezTo>
                      <a:lnTo>
                        <a:pt x="0" y="8"/>
                      </a:lnTo>
                      <a:cubicBezTo>
                        <a:pt x="0" y="6"/>
                        <a:pt x="1" y="5"/>
                        <a:pt x="3" y="4"/>
                      </a:cubicBezTo>
                      <a:lnTo>
                        <a:pt x="4" y="5"/>
                      </a:lnTo>
                      <a:close/>
                      <a:moveTo>
                        <a:pt x="1" y="8"/>
                      </a:moveTo>
                      <a:cubicBezTo>
                        <a:pt x="1" y="9"/>
                        <a:pt x="1" y="10"/>
                        <a:pt x="2" y="11"/>
                      </a:cubicBezTo>
                      <a:lnTo>
                        <a:pt x="0" y="12"/>
                      </a:lnTo>
                      <a:cubicBezTo>
                        <a:pt x="0" y="10"/>
                        <a:pt x="0" y="9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lnTo>
                        <a:pt x="2" y="11"/>
                      </a:lnTo>
                      <a:lnTo>
                        <a:pt x="0" y="12"/>
                      </a:lnTo>
                      <a:lnTo>
                        <a:pt x="2" y="11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cubicBezTo>
                        <a:pt x="2" y="11"/>
                        <a:pt x="2" y="12"/>
                        <a:pt x="2" y="12"/>
                      </a:cubicBezTo>
                      <a:lnTo>
                        <a:pt x="1" y="13"/>
                      </a:lnTo>
                      <a:cubicBezTo>
                        <a:pt x="1" y="12"/>
                        <a:pt x="0" y="12"/>
                        <a:pt x="0" y="12"/>
                      </a:cubicBezTo>
                      <a:lnTo>
                        <a:pt x="2" y="11"/>
                      </a:lnTo>
                      <a:close/>
                      <a:moveTo>
                        <a:pt x="2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lnTo>
                        <a:pt x="2" y="13"/>
                      </a:lnTo>
                      <a:cubicBezTo>
                        <a:pt x="1" y="13"/>
                        <a:pt x="1" y="13"/>
                        <a:pt x="1" y="13"/>
                      </a:cubicBezTo>
                      <a:lnTo>
                        <a:pt x="2" y="12"/>
                      </a:lnTo>
                      <a:close/>
                      <a:moveTo>
                        <a:pt x="2" y="12"/>
                      </a:moveTo>
                      <a:cubicBezTo>
                        <a:pt x="4" y="13"/>
                        <a:pt x="5" y="13"/>
                        <a:pt x="6" y="13"/>
                      </a:cubicBezTo>
                      <a:lnTo>
                        <a:pt x="6" y="14"/>
                      </a:lnTo>
                      <a:cubicBezTo>
                        <a:pt x="5" y="14"/>
                        <a:pt x="3" y="14"/>
                        <a:pt x="2" y="13"/>
                      </a:cubicBezTo>
                      <a:lnTo>
                        <a:pt x="2" y="12"/>
                      </a:lnTo>
                      <a:close/>
                      <a:moveTo>
                        <a:pt x="6" y="13"/>
                      </a:moveTo>
                      <a:lnTo>
                        <a:pt x="6" y="13"/>
                      </a:lnTo>
                      <a:lnTo>
                        <a:pt x="6" y="14"/>
                      </a:lnTo>
                      <a:lnTo>
                        <a:pt x="6" y="13"/>
                      </a:lnTo>
                      <a:close/>
                      <a:moveTo>
                        <a:pt x="6" y="13"/>
                      </a:moveTo>
                      <a:cubicBezTo>
                        <a:pt x="12" y="12"/>
                        <a:pt x="18" y="12"/>
                        <a:pt x="23" y="13"/>
                      </a:cubicBezTo>
                      <a:lnTo>
                        <a:pt x="23" y="14"/>
                      </a:lnTo>
                      <a:cubicBezTo>
                        <a:pt x="18" y="14"/>
                        <a:pt x="12" y="13"/>
                        <a:pt x="6" y="14"/>
                      </a:cubicBezTo>
                      <a:lnTo>
                        <a:pt x="6" y="13"/>
                      </a:lnTo>
                      <a:close/>
                      <a:moveTo>
                        <a:pt x="23" y="13"/>
                      </a:moveTo>
                      <a:cubicBezTo>
                        <a:pt x="26" y="13"/>
                        <a:pt x="29" y="13"/>
                        <a:pt x="32" y="13"/>
                      </a:cubicBezTo>
                      <a:lnTo>
                        <a:pt x="32" y="14"/>
                      </a:lnTo>
                      <a:cubicBezTo>
                        <a:pt x="29" y="14"/>
                        <a:pt x="26" y="14"/>
                        <a:pt x="23" y="14"/>
                      </a:cubicBezTo>
                      <a:lnTo>
                        <a:pt x="23" y="13"/>
                      </a:lnTo>
                      <a:close/>
                      <a:moveTo>
                        <a:pt x="33" y="14"/>
                      </a:moveTo>
                      <a:lnTo>
                        <a:pt x="33" y="14"/>
                      </a:lnTo>
                      <a:lnTo>
                        <a:pt x="32" y="14"/>
                      </a:lnTo>
                      <a:lnTo>
                        <a:pt x="33" y="14"/>
                      </a:lnTo>
                      <a:close/>
                      <a:moveTo>
                        <a:pt x="32" y="13"/>
                      </a:moveTo>
                      <a:cubicBezTo>
                        <a:pt x="33" y="13"/>
                        <a:pt x="35" y="13"/>
                        <a:pt x="36" y="12"/>
                      </a:cubicBezTo>
                      <a:lnTo>
                        <a:pt x="37" y="14"/>
                      </a:lnTo>
                      <a:cubicBezTo>
                        <a:pt x="35" y="14"/>
                        <a:pt x="34" y="14"/>
                        <a:pt x="33" y="14"/>
                      </a:cubicBezTo>
                      <a:lnTo>
                        <a:pt x="32" y="13"/>
                      </a:lnTo>
                      <a:close/>
                      <a:moveTo>
                        <a:pt x="36" y="12"/>
                      </a:moveTo>
                      <a:cubicBezTo>
                        <a:pt x="37" y="12"/>
                        <a:pt x="38" y="11"/>
                        <a:pt x="38" y="10"/>
                      </a:cubicBezTo>
                      <a:lnTo>
                        <a:pt x="40" y="11"/>
                      </a:lnTo>
                      <a:cubicBezTo>
                        <a:pt x="39" y="12"/>
                        <a:pt x="38" y="13"/>
                        <a:pt x="37" y="14"/>
                      </a:cubicBezTo>
                      <a:lnTo>
                        <a:pt x="36" y="12"/>
                      </a:lnTo>
                      <a:close/>
                      <a:moveTo>
                        <a:pt x="38" y="10"/>
                      </a:moveTo>
                      <a:lnTo>
                        <a:pt x="38" y="10"/>
                      </a:lnTo>
                      <a:lnTo>
                        <a:pt x="39" y="11"/>
                      </a:lnTo>
                      <a:lnTo>
                        <a:pt x="38" y="10"/>
                      </a:lnTo>
                      <a:close/>
                      <a:moveTo>
                        <a:pt x="38" y="10"/>
                      </a:moveTo>
                      <a:cubicBezTo>
                        <a:pt x="40" y="7"/>
                        <a:pt x="35" y="5"/>
                        <a:pt x="33" y="4"/>
                      </a:cubicBezTo>
                      <a:lnTo>
                        <a:pt x="34" y="3"/>
                      </a:lnTo>
                      <a:cubicBezTo>
                        <a:pt x="37" y="4"/>
                        <a:pt x="42" y="7"/>
                        <a:pt x="40" y="11"/>
                      </a:cubicBezTo>
                      <a:lnTo>
                        <a:pt x="38" y="10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4"/>
                      </a:lnTo>
                      <a:lnTo>
                        <a:pt x="33" y="4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3"/>
                      </a:lnTo>
                      <a:lnTo>
                        <a:pt x="33" y="4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3"/>
                      </a:lnTo>
                      <a:lnTo>
                        <a:pt x="34" y="3"/>
                      </a:lnTo>
                      <a:close/>
                      <a:moveTo>
                        <a:pt x="33" y="4"/>
                      </a:moveTo>
                      <a:cubicBezTo>
                        <a:pt x="30" y="3"/>
                        <a:pt x="26" y="3"/>
                        <a:pt x="22" y="3"/>
                      </a:cubicBezTo>
                      <a:lnTo>
                        <a:pt x="22" y="2"/>
                      </a:lnTo>
                      <a:cubicBezTo>
                        <a:pt x="26" y="1"/>
                        <a:pt x="30" y="1"/>
                        <a:pt x="34" y="3"/>
                      </a:cubicBezTo>
                      <a:lnTo>
                        <a:pt x="33" y="4"/>
                      </a:lnTo>
                      <a:close/>
                      <a:moveTo>
                        <a:pt x="22" y="3"/>
                      </a:moveTo>
                      <a:cubicBezTo>
                        <a:pt x="19" y="3"/>
                        <a:pt x="15" y="3"/>
                        <a:pt x="11" y="2"/>
                      </a:cubicBezTo>
                      <a:lnTo>
                        <a:pt x="11" y="1"/>
                      </a:lnTo>
                      <a:cubicBezTo>
                        <a:pt x="15" y="2"/>
                        <a:pt x="19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3" name="Google Shape;3003;p238"/>
                <p:cNvSpPr/>
                <p:nvPr/>
              </p:nvSpPr>
              <p:spPr>
                <a:xfrm>
                  <a:off x="1062" y="3934"/>
                  <a:ext cx="73" cy="54"/>
                </a:xfrm>
                <a:custGeom>
                  <a:rect b="b" l="l" r="r" t="t"/>
                  <a:pathLst>
                    <a:path extrusionOk="0" h="32" w="53">
                      <a:moveTo>
                        <a:pt x="26" y="1"/>
                      </a:moveTo>
                      <a:cubicBezTo>
                        <a:pt x="18" y="3"/>
                        <a:pt x="11" y="8"/>
                        <a:pt x="6" y="12"/>
                      </a:cubicBezTo>
                      <a:cubicBezTo>
                        <a:pt x="0" y="17"/>
                        <a:pt x="6" y="26"/>
                        <a:pt x="15" y="26"/>
                      </a:cubicBezTo>
                      <a:cubicBezTo>
                        <a:pt x="22" y="27"/>
                        <a:pt x="29" y="28"/>
                        <a:pt x="36" y="30"/>
                      </a:cubicBezTo>
                      <a:cubicBezTo>
                        <a:pt x="42" y="32"/>
                        <a:pt x="51" y="24"/>
                        <a:pt x="52" y="17"/>
                      </a:cubicBezTo>
                      <a:cubicBezTo>
                        <a:pt x="53" y="12"/>
                        <a:pt x="51" y="4"/>
                        <a:pt x="45" y="2"/>
                      </a:cubicBezTo>
                      <a:cubicBezTo>
                        <a:pt x="39" y="0"/>
                        <a:pt x="32" y="0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4" name="Google Shape;3004;p238"/>
                <p:cNvSpPr/>
                <p:nvPr/>
              </p:nvSpPr>
              <p:spPr>
                <a:xfrm>
                  <a:off x="1066" y="3931"/>
                  <a:ext cx="69" cy="55"/>
                </a:xfrm>
                <a:custGeom>
                  <a:rect b="b" l="l" r="r" t="t"/>
                  <a:pathLst>
                    <a:path extrusionOk="0" h="32" w="50">
                      <a:moveTo>
                        <a:pt x="23" y="3"/>
                      </a:moveTo>
                      <a:cubicBezTo>
                        <a:pt x="19" y="4"/>
                        <a:pt x="16" y="6"/>
                        <a:pt x="12" y="7"/>
                      </a:cubicBezTo>
                      <a:lnTo>
                        <a:pt x="11" y="6"/>
                      </a:lnTo>
                      <a:cubicBezTo>
                        <a:pt x="15" y="4"/>
                        <a:pt x="19" y="3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12" y="7"/>
                      </a:moveTo>
                      <a:cubicBezTo>
                        <a:pt x="9" y="9"/>
                        <a:pt x="6" y="11"/>
                        <a:pt x="3" y="14"/>
                      </a:cubicBezTo>
                      <a:lnTo>
                        <a:pt x="2" y="13"/>
                      </a:lnTo>
                      <a:cubicBezTo>
                        <a:pt x="5" y="10"/>
                        <a:pt x="8" y="8"/>
                        <a:pt x="11" y="6"/>
                      </a:cubicBezTo>
                      <a:lnTo>
                        <a:pt x="12" y="7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3" y="13"/>
                      </a:lnTo>
                      <a:lnTo>
                        <a:pt x="3" y="14"/>
                      </a:lnTo>
                      <a:close/>
                      <a:moveTo>
                        <a:pt x="3" y="14"/>
                      </a:moveTo>
                      <a:cubicBezTo>
                        <a:pt x="2" y="15"/>
                        <a:pt x="1" y="16"/>
                        <a:pt x="1" y="17"/>
                      </a:cubicBezTo>
                      <a:lnTo>
                        <a:pt x="0" y="17"/>
                      </a:lnTo>
                      <a:cubicBezTo>
                        <a:pt x="0" y="16"/>
                        <a:pt x="1" y="14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1" y="17"/>
                      </a:moveTo>
                      <a:cubicBezTo>
                        <a:pt x="1" y="18"/>
                        <a:pt x="1" y="20"/>
                        <a:pt x="2" y="21"/>
                      </a:cubicBezTo>
                      <a:lnTo>
                        <a:pt x="1" y="21"/>
                      </a:lnTo>
                      <a:cubicBezTo>
                        <a:pt x="0" y="20"/>
                        <a:pt x="0" y="19"/>
                        <a:pt x="0" y="17"/>
                      </a:cubicBezTo>
                      <a:lnTo>
                        <a:pt x="1" y="17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3" y="23"/>
                        <a:pt x="4" y="24"/>
                      </a:cubicBezTo>
                      <a:lnTo>
                        <a:pt x="3" y="25"/>
                      </a:lnTo>
                      <a:cubicBezTo>
                        <a:pt x="2" y="24"/>
                        <a:pt x="1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9" y="27"/>
                        <a:pt x="12" y="27"/>
                      </a:cubicBezTo>
                      <a:lnTo>
                        <a:pt x="12" y="28"/>
                      </a:lnTo>
                      <a:cubicBezTo>
                        <a:pt x="8" y="28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lnTo>
                        <a:pt x="12" y="28"/>
                      </a:ln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cubicBezTo>
                        <a:pt x="13" y="27"/>
                        <a:pt x="14" y="27"/>
                        <a:pt x="15" y="27"/>
                      </a:cubicBezTo>
                      <a:lnTo>
                        <a:pt x="15" y="28"/>
                      </a:lnTo>
                      <a:cubicBezTo>
                        <a:pt x="14" y="28"/>
                        <a:pt x="13" y="28"/>
                        <a:pt x="12" y="28"/>
                      </a:cubicBezTo>
                      <a:lnTo>
                        <a:pt x="12" y="27"/>
                      </a:lnTo>
                      <a:close/>
                      <a:moveTo>
                        <a:pt x="15" y="27"/>
                      </a:moveTo>
                      <a:cubicBezTo>
                        <a:pt x="16" y="27"/>
                        <a:pt x="17" y="27"/>
                        <a:pt x="18" y="27"/>
                      </a:cubicBezTo>
                      <a:lnTo>
                        <a:pt x="18" y="28"/>
                      </a:lnTo>
                      <a:cubicBezTo>
                        <a:pt x="17" y="28"/>
                        <a:pt x="16" y="28"/>
                        <a:pt x="15" y="28"/>
                      </a:cubicBezTo>
                      <a:lnTo>
                        <a:pt x="15" y="27"/>
                      </a:lnTo>
                      <a:close/>
                      <a:moveTo>
                        <a:pt x="18" y="27"/>
                      </a:moveTo>
                      <a:cubicBezTo>
                        <a:pt x="23" y="28"/>
                        <a:pt x="28" y="29"/>
                        <a:pt x="33" y="30"/>
                      </a:cubicBezTo>
                      <a:lnTo>
                        <a:pt x="33" y="32"/>
                      </a:lnTo>
                      <a:cubicBezTo>
                        <a:pt x="28" y="30"/>
                        <a:pt x="23" y="29"/>
                        <a:pt x="18" y="28"/>
                      </a:cubicBezTo>
                      <a:lnTo>
                        <a:pt x="18" y="27"/>
                      </a:lnTo>
                      <a:close/>
                      <a:moveTo>
                        <a:pt x="33" y="30"/>
                      </a:moveTo>
                      <a:lnTo>
                        <a:pt x="33" y="30"/>
                      </a:lnTo>
                      <a:lnTo>
                        <a:pt x="33" y="31"/>
                      </a:lnTo>
                      <a:lnTo>
                        <a:pt x="33" y="30"/>
                      </a:lnTo>
                      <a:close/>
                      <a:moveTo>
                        <a:pt x="33" y="30"/>
                      </a:moveTo>
                      <a:cubicBezTo>
                        <a:pt x="34" y="30"/>
                        <a:pt x="34" y="31"/>
                        <a:pt x="34" y="31"/>
                      </a:cubicBezTo>
                      <a:lnTo>
                        <a:pt x="34" y="32"/>
                      </a:lnTo>
                      <a:cubicBezTo>
                        <a:pt x="34" y="32"/>
                        <a:pt x="33" y="32"/>
                        <a:pt x="33" y="32"/>
                      </a:cubicBezTo>
                      <a:lnTo>
                        <a:pt x="33" y="30"/>
                      </a:lnTo>
                      <a:close/>
                      <a:moveTo>
                        <a:pt x="34" y="31"/>
                      </a:moveTo>
                      <a:cubicBezTo>
                        <a:pt x="37" y="31"/>
                        <a:pt x="39" y="30"/>
                        <a:pt x="41" y="28"/>
                      </a:cubicBezTo>
                      <a:lnTo>
                        <a:pt x="42" y="29"/>
                      </a:lnTo>
                      <a:cubicBezTo>
                        <a:pt x="40" y="31"/>
                        <a:pt x="37" y="32"/>
                        <a:pt x="34" y="32"/>
                      </a:cubicBezTo>
                      <a:lnTo>
                        <a:pt x="34" y="31"/>
                      </a:lnTo>
                      <a:close/>
                      <a:moveTo>
                        <a:pt x="41" y="28"/>
                      </a:moveTo>
                      <a:cubicBezTo>
                        <a:pt x="44" y="26"/>
                        <a:pt x="46" y="24"/>
                        <a:pt x="47" y="22"/>
                      </a:cubicBezTo>
                      <a:lnTo>
                        <a:pt x="48" y="22"/>
                      </a:lnTo>
                      <a:cubicBezTo>
                        <a:pt x="47" y="25"/>
                        <a:pt x="45" y="27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47" y="22"/>
                      </a:moveTo>
                      <a:cubicBezTo>
                        <a:pt x="48" y="20"/>
                        <a:pt x="48" y="19"/>
                        <a:pt x="48" y="18"/>
                      </a:cubicBezTo>
                      <a:lnTo>
                        <a:pt x="50" y="19"/>
                      </a:lnTo>
                      <a:cubicBezTo>
                        <a:pt x="49" y="20"/>
                        <a:pt x="49" y="21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49" y="18"/>
                      </a:lnTo>
                      <a:lnTo>
                        <a:pt x="48" y="18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50" y="19"/>
                      </a:lnTo>
                      <a:lnTo>
                        <a:pt x="48" y="18"/>
                      </a:lnTo>
                      <a:close/>
                      <a:moveTo>
                        <a:pt x="50" y="19"/>
                      </a:moveTo>
                      <a:lnTo>
                        <a:pt x="50" y="19"/>
                      </a:lnTo>
                      <a:lnTo>
                        <a:pt x="49" y="18"/>
                      </a:lnTo>
                      <a:lnTo>
                        <a:pt x="50" y="19"/>
                      </a:lnTo>
                      <a:close/>
                      <a:moveTo>
                        <a:pt x="48" y="18"/>
                      </a:moveTo>
                      <a:cubicBezTo>
                        <a:pt x="48" y="18"/>
                        <a:pt x="48" y="17"/>
                        <a:pt x="48" y="16"/>
                      </a:cubicBezTo>
                      <a:lnTo>
                        <a:pt x="50" y="16"/>
                      </a:lnTo>
                      <a:cubicBezTo>
                        <a:pt x="50" y="17"/>
                        <a:pt x="50" y="18"/>
                        <a:pt x="50" y="19"/>
                      </a:cubicBezTo>
                      <a:lnTo>
                        <a:pt x="48" y="18"/>
                      </a:lnTo>
                      <a:close/>
                      <a:moveTo>
                        <a:pt x="48" y="16"/>
                      </a:moveTo>
                      <a:cubicBezTo>
                        <a:pt x="48" y="15"/>
                        <a:pt x="48" y="14"/>
                        <a:pt x="48" y="13"/>
                      </a:cubicBezTo>
                      <a:lnTo>
                        <a:pt x="50" y="13"/>
                      </a:lnTo>
                      <a:cubicBezTo>
                        <a:pt x="50" y="14"/>
                        <a:pt x="50" y="15"/>
                        <a:pt x="50" y="16"/>
                      </a:cubicBezTo>
                      <a:lnTo>
                        <a:pt x="48" y="16"/>
                      </a:lnTo>
                      <a:close/>
                      <a:moveTo>
                        <a:pt x="48" y="13"/>
                      </a:moveTo>
                      <a:cubicBezTo>
                        <a:pt x="48" y="9"/>
                        <a:pt x="46" y="5"/>
                        <a:pt x="41" y="3"/>
                      </a:cubicBezTo>
                      <a:lnTo>
                        <a:pt x="42" y="2"/>
                      </a:lnTo>
                      <a:cubicBezTo>
                        <a:pt x="47" y="4"/>
                        <a:pt x="49" y="8"/>
                        <a:pt x="50" y="13"/>
                      </a:cubicBezTo>
                      <a:lnTo>
                        <a:pt x="48" y="1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2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3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cubicBezTo>
                        <a:pt x="41" y="3"/>
                        <a:pt x="40" y="3"/>
                        <a:pt x="39" y="3"/>
                      </a:cubicBezTo>
                      <a:lnTo>
                        <a:pt x="40" y="1"/>
                      </a:lnTo>
                      <a:cubicBezTo>
                        <a:pt x="40" y="2"/>
                        <a:pt x="41" y="2"/>
                        <a:pt x="42" y="2"/>
                      </a:cubicBezTo>
                      <a:lnTo>
                        <a:pt x="41" y="3"/>
                      </a:lnTo>
                      <a:close/>
                      <a:moveTo>
                        <a:pt x="39" y="3"/>
                      </a:moveTo>
                      <a:cubicBezTo>
                        <a:pt x="38" y="2"/>
                        <a:pt x="37" y="2"/>
                        <a:pt x="37" y="2"/>
                      </a:cubicBezTo>
                      <a:lnTo>
                        <a:pt x="37" y="1"/>
                      </a:lnTo>
                      <a:cubicBezTo>
                        <a:pt x="38" y="1"/>
                        <a:pt x="39" y="1"/>
                        <a:pt x="40" y="1"/>
                      </a:cubicBezTo>
                      <a:lnTo>
                        <a:pt x="39" y="3"/>
                      </a:lnTo>
                      <a:close/>
                      <a:moveTo>
                        <a:pt x="37" y="2"/>
                      </a:moveTo>
                      <a:cubicBezTo>
                        <a:pt x="32" y="2"/>
                        <a:pt x="27" y="2"/>
                        <a:pt x="23" y="3"/>
                      </a:cubicBezTo>
                      <a:lnTo>
                        <a:pt x="23" y="2"/>
                      </a:lnTo>
                      <a:cubicBezTo>
                        <a:pt x="27" y="1"/>
                        <a:pt x="32" y="0"/>
                        <a:pt x="37" y="1"/>
                      </a:cubicBezTo>
                      <a:lnTo>
                        <a:pt x="37" y="2"/>
                      </a:lnTo>
                      <a:close/>
                      <a:moveTo>
                        <a:pt x="23" y="3"/>
                      </a:moveTo>
                      <a:lnTo>
                        <a:pt x="23" y="3"/>
                      </a:lnTo>
                      <a:lnTo>
                        <a:pt x="23" y="2"/>
                      </a:lnTo>
                      <a:lnTo>
                        <a:pt x="2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5" name="Google Shape;3005;p238"/>
                <p:cNvSpPr/>
                <p:nvPr/>
              </p:nvSpPr>
              <p:spPr>
                <a:xfrm>
                  <a:off x="1078" y="3847"/>
                  <a:ext cx="57" cy="80"/>
                </a:xfrm>
                <a:custGeom>
                  <a:rect b="b" l="l" r="r" t="t"/>
                  <a:pathLst>
                    <a:path extrusionOk="0" h="47" w="42">
                      <a:moveTo>
                        <a:pt x="27" y="2"/>
                      </a:moveTo>
                      <a:cubicBezTo>
                        <a:pt x="21" y="11"/>
                        <a:pt x="5" y="10"/>
                        <a:pt x="3" y="17"/>
                      </a:cubicBezTo>
                      <a:cubicBezTo>
                        <a:pt x="0" y="25"/>
                        <a:pt x="13" y="31"/>
                        <a:pt x="15" y="41"/>
                      </a:cubicBezTo>
                      <a:cubicBezTo>
                        <a:pt x="15" y="47"/>
                        <a:pt x="27" y="42"/>
                        <a:pt x="34" y="42"/>
                      </a:cubicBezTo>
                      <a:cubicBezTo>
                        <a:pt x="38" y="42"/>
                        <a:pt x="42" y="38"/>
                        <a:pt x="40" y="36"/>
                      </a:cubicBezTo>
                      <a:cubicBezTo>
                        <a:pt x="36" y="30"/>
                        <a:pt x="35" y="24"/>
                        <a:pt x="37" y="18"/>
                      </a:cubicBezTo>
                      <a:cubicBezTo>
                        <a:pt x="40" y="12"/>
                        <a:pt x="39" y="4"/>
                        <a:pt x="31" y="1"/>
                      </a:cubicBezTo>
                      <a:cubicBezTo>
                        <a:pt x="29" y="0"/>
                        <a:pt x="28" y="1"/>
                        <a:pt x="2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6" name="Google Shape;3006;p238"/>
                <p:cNvSpPr/>
                <p:nvPr/>
              </p:nvSpPr>
              <p:spPr>
                <a:xfrm>
                  <a:off x="1079" y="3847"/>
                  <a:ext cx="54" cy="75"/>
                </a:xfrm>
                <a:custGeom>
                  <a:rect b="b" l="l" r="r" t="t"/>
                  <a:pathLst>
                    <a:path extrusionOk="0" h="44" w="40">
                      <a:moveTo>
                        <a:pt x="27" y="2"/>
                      </a:moveTo>
                      <a:cubicBezTo>
                        <a:pt x="24" y="7"/>
                        <a:pt x="18" y="9"/>
                        <a:pt x="13" y="11"/>
                      </a:cubicBezTo>
                      <a:lnTo>
                        <a:pt x="12" y="10"/>
                      </a:lnTo>
                      <a:cubicBezTo>
                        <a:pt x="17" y="8"/>
                        <a:pt x="23" y="6"/>
                        <a:pt x="25" y="2"/>
                      </a:cubicBezTo>
                      <a:lnTo>
                        <a:pt x="27" y="2"/>
                      </a:lnTo>
                      <a:close/>
                      <a:moveTo>
                        <a:pt x="13" y="11"/>
                      </a:moveTo>
                      <a:cubicBezTo>
                        <a:pt x="8" y="12"/>
                        <a:pt x="3" y="14"/>
                        <a:pt x="2" y="17"/>
                      </a:cubicBezTo>
                      <a:lnTo>
                        <a:pt x="1" y="17"/>
                      </a:lnTo>
                      <a:cubicBezTo>
                        <a:pt x="2" y="13"/>
                        <a:pt x="7" y="11"/>
                        <a:pt x="12" y="10"/>
                      </a:cubicBezTo>
                      <a:lnTo>
                        <a:pt x="13" y="11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2" y="17"/>
                      </a:moveTo>
                      <a:cubicBezTo>
                        <a:pt x="1" y="21"/>
                        <a:pt x="4" y="25"/>
                        <a:pt x="7" y="29"/>
                      </a:cubicBezTo>
                      <a:lnTo>
                        <a:pt x="6" y="29"/>
                      </a:lnTo>
                      <a:cubicBezTo>
                        <a:pt x="3" y="25"/>
                        <a:pt x="0" y="22"/>
                        <a:pt x="1" y="17"/>
                      </a:cubicBezTo>
                      <a:lnTo>
                        <a:pt x="2" y="17"/>
                      </a:lnTo>
                      <a:close/>
                      <a:moveTo>
                        <a:pt x="7" y="29"/>
                      </a:moveTo>
                      <a:cubicBezTo>
                        <a:pt x="11" y="32"/>
                        <a:pt x="14" y="36"/>
                        <a:pt x="15" y="41"/>
                      </a:cubicBezTo>
                      <a:lnTo>
                        <a:pt x="13" y="41"/>
                      </a:lnTo>
                      <a:cubicBezTo>
                        <a:pt x="12" y="36"/>
                        <a:pt x="9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15" y="41"/>
                      </a:moveTo>
                      <a:lnTo>
                        <a:pt x="15" y="41"/>
                      </a:lnTo>
                      <a:lnTo>
                        <a:pt x="14" y="41"/>
                      </a:lnTo>
                      <a:lnTo>
                        <a:pt x="15" y="41"/>
                      </a:lnTo>
                      <a:close/>
                      <a:moveTo>
                        <a:pt x="15" y="41"/>
                      </a:moveTo>
                      <a:cubicBezTo>
                        <a:pt x="15" y="43"/>
                        <a:pt x="17" y="43"/>
                        <a:pt x="19" y="43"/>
                      </a:cubicBezTo>
                      <a:lnTo>
                        <a:pt x="19" y="44"/>
                      </a:lnTo>
                      <a:cubicBezTo>
                        <a:pt x="16" y="44"/>
                        <a:pt x="13" y="44"/>
                        <a:pt x="13" y="41"/>
                      </a:cubicBezTo>
                      <a:lnTo>
                        <a:pt x="15" y="41"/>
                      </a:lnTo>
                      <a:close/>
                      <a:moveTo>
                        <a:pt x="19" y="43"/>
                      </a:moveTo>
                      <a:cubicBezTo>
                        <a:pt x="21" y="43"/>
                        <a:pt x="23" y="43"/>
                        <a:pt x="25" y="42"/>
                      </a:cubicBezTo>
                      <a:lnTo>
                        <a:pt x="25" y="43"/>
                      </a:lnTo>
                      <a:cubicBezTo>
                        <a:pt x="23" y="44"/>
                        <a:pt x="21" y="44"/>
                        <a:pt x="19" y="44"/>
                      </a:cubicBezTo>
                      <a:lnTo>
                        <a:pt x="19" y="43"/>
                      </a:lnTo>
                      <a:close/>
                      <a:moveTo>
                        <a:pt x="25" y="42"/>
                      </a:moveTo>
                      <a:cubicBezTo>
                        <a:pt x="28" y="42"/>
                        <a:pt x="30" y="41"/>
                        <a:pt x="33" y="41"/>
                      </a:cubicBezTo>
                      <a:lnTo>
                        <a:pt x="33" y="43"/>
                      </a:lnTo>
                      <a:cubicBezTo>
                        <a:pt x="31" y="43"/>
                        <a:pt x="28" y="43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33" y="41"/>
                      </a:moveTo>
                      <a:cubicBezTo>
                        <a:pt x="34" y="41"/>
                        <a:pt x="34" y="41"/>
                        <a:pt x="35" y="41"/>
                      </a:cubicBezTo>
                      <a:lnTo>
                        <a:pt x="36" y="42"/>
                      </a:lnTo>
                      <a:cubicBezTo>
                        <a:pt x="35" y="42"/>
                        <a:pt x="34" y="43"/>
                        <a:pt x="33" y="43"/>
                      </a:cubicBezTo>
                      <a:lnTo>
                        <a:pt x="33" y="41"/>
                      </a:lnTo>
                      <a:close/>
                      <a:moveTo>
                        <a:pt x="35" y="41"/>
                      </a:moveTo>
                      <a:cubicBezTo>
                        <a:pt x="36" y="40"/>
                        <a:pt x="37" y="40"/>
                        <a:pt x="38" y="39"/>
                      </a:cubicBezTo>
                      <a:lnTo>
                        <a:pt x="39" y="40"/>
                      </a:lnTo>
                      <a:cubicBezTo>
                        <a:pt x="38" y="41"/>
                        <a:pt x="37" y="41"/>
                        <a:pt x="36" y="42"/>
                      </a:cubicBezTo>
                      <a:lnTo>
                        <a:pt x="35" y="41"/>
                      </a:lnTo>
                      <a:close/>
                      <a:moveTo>
                        <a:pt x="38" y="39"/>
                      </a:moveTo>
                      <a:cubicBezTo>
                        <a:pt x="38" y="38"/>
                        <a:pt x="39" y="38"/>
                        <a:pt x="39" y="37"/>
                      </a:cubicBezTo>
                      <a:lnTo>
                        <a:pt x="40" y="37"/>
                      </a:lnTo>
                      <a:cubicBezTo>
                        <a:pt x="40" y="38"/>
                        <a:pt x="40" y="39"/>
                        <a:pt x="39" y="40"/>
                      </a:cubicBezTo>
                      <a:lnTo>
                        <a:pt x="38" y="39"/>
                      </a:lnTo>
                      <a:close/>
                      <a:moveTo>
                        <a:pt x="39" y="37"/>
                      </a:moveTo>
                      <a:cubicBezTo>
                        <a:pt x="39" y="37"/>
                        <a:pt x="39" y="36"/>
                        <a:pt x="38" y="36"/>
                      </a:cubicBezTo>
                      <a:lnTo>
                        <a:pt x="40" y="35"/>
                      </a:lnTo>
                      <a:cubicBezTo>
                        <a:pt x="40" y="36"/>
                        <a:pt x="40" y="36"/>
                        <a:pt x="40" y="37"/>
                      </a:cubicBezTo>
                      <a:lnTo>
                        <a:pt x="39" y="37"/>
                      </a:lnTo>
                      <a:close/>
                      <a:moveTo>
                        <a:pt x="40" y="35"/>
                      </a:moveTo>
                      <a:lnTo>
                        <a:pt x="40" y="35"/>
                      </a:lnTo>
                      <a:lnTo>
                        <a:pt x="39" y="36"/>
                      </a:lnTo>
                      <a:lnTo>
                        <a:pt x="40" y="35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40" y="35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39" y="36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cubicBezTo>
                        <a:pt x="38" y="35"/>
                        <a:pt x="37" y="34"/>
                        <a:pt x="37" y="34"/>
                      </a:cubicBezTo>
                      <a:lnTo>
                        <a:pt x="38" y="33"/>
                      </a:lnTo>
                      <a:cubicBezTo>
                        <a:pt x="39" y="34"/>
                        <a:pt x="39" y="35"/>
                        <a:pt x="40" y="35"/>
                      </a:cubicBezTo>
                      <a:lnTo>
                        <a:pt x="38" y="36"/>
                      </a:lnTo>
                      <a:close/>
                      <a:moveTo>
                        <a:pt x="37" y="34"/>
                      </a:moveTo>
                      <a:cubicBezTo>
                        <a:pt x="36" y="33"/>
                        <a:pt x="36" y="32"/>
                        <a:pt x="36" y="31"/>
                      </a:cubicBezTo>
                      <a:lnTo>
                        <a:pt x="37" y="31"/>
                      </a:lnTo>
                      <a:cubicBezTo>
                        <a:pt x="37" y="31"/>
                        <a:pt x="38" y="32"/>
                        <a:pt x="38" y="33"/>
                      </a:cubicBezTo>
                      <a:lnTo>
                        <a:pt x="37" y="34"/>
                      </a:lnTo>
                      <a:close/>
                      <a:moveTo>
                        <a:pt x="36" y="31"/>
                      </a:moveTo>
                      <a:cubicBezTo>
                        <a:pt x="34" y="27"/>
                        <a:pt x="34" y="22"/>
                        <a:pt x="36" y="17"/>
                      </a:cubicBezTo>
                      <a:lnTo>
                        <a:pt x="37" y="18"/>
                      </a:lnTo>
                      <a:cubicBezTo>
                        <a:pt x="35" y="22"/>
                        <a:pt x="35" y="27"/>
                        <a:pt x="37" y="31"/>
                      </a:cubicBezTo>
                      <a:lnTo>
                        <a:pt x="36" y="31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6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7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cubicBezTo>
                        <a:pt x="36" y="17"/>
                        <a:pt x="36" y="16"/>
                        <a:pt x="36" y="15"/>
                      </a:cubicBezTo>
                      <a:lnTo>
                        <a:pt x="38" y="15"/>
                      </a:lnTo>
                      <a:cubicBezTo>
                        <a:pt x="38" y="16"/>
                        <a:pt x="37" y="17"/>
                        <a:pt x="37" y="18"/>
                      </a:cubicBezTo>
                      <a:lnTo>
                        <a:pt x="36" y="17"/>
                      </a:lnTo>
                      <a:close/>
                      <a:moveTo>
                        <a:pt x="36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lnTo>
                        <a:pt x="38" y="12"/>
                      </a:lnTo>
                      <a:cubicBezTo>
                        <a:pt x="38" y="13"/>
                        <a:pt x="38" y="14"/>
                        <a:pt x="38" y="15"/>
                      </a:cubicBezTo>
                      <a:lnTo>
                        <a:pt x="36" y="15"/>
                      </a:lnTo>
                      <a:close/>
                      <a:moveTo>
                        <a:pt x="37" y="12"/>
                      </a:moveTo>
                      <a:cubicBezTo>
                        <a:pt x="37" y="8"/>
                        <a:pt x="35" y="4"/>
                        <a:pt x="30" y="2"/>
                      </a:cubicBezTo>
                      <a:lnTo>
                        <a:pt x="30" y="0"/>
                      </a:lnTo>
                      <a:cubicBezTo>
                        <a:pt x="36" y="3"/>
                        <a:pt x="39" y="8"/>
                        <a:pt x="38" y="12"/>
                      </a:cubicBezTo>
                      <a:lnTo>
                        <a:pt x="37" y="1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0"/>
                      </a:lnTo>
                      <a:lnTo>
                        <a:pt x="30" y="2"/>
                      </a:lnTo>
                      <a:close/>
                      <a:moveTo>
                        <a:pt x="30" y="0"/>
                      </a:moveTo>
                      <a:lnTo>
                        <a:pt x="30" y="0"/>
                      </a:lnTo>
                      <a:lnTo>
                        <a:pt x="30" y="1"/>
                      </a:lnTo>
                      <a:lnTo>
                        <a:pt x="30" y="0"/>
                      </a:lnTo>
                      <a:close/>
                      <a:moveTo>
                        <a:pt x="30" y="2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30" y="0"/>
                      </a:lnTo>
                      <a:cubicBezTo>
                        <a:pt x="30" y="0"/>
                        <a:pt x="30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9" y="1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29" y="0"/>
                      </a:lnTo>
                      <a:cubicBezTo>
                        <a:pt x="29" y="0"/>
                        <a:pt x="29" y="0"/>
                        <a:pt x="30" y="0"/>
                      </a:cubicBez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cubicBezTo>
                        <a:pt x="28" y="1"/>
                        <a:pt x="27" y="2"/>
                        <a:pt x="27" y="2"/>
                      </a:cubicBezTo>
                      <a:lnTo>
                        <a:pt x="25" y="2"/>
                      </a:lnTo>
                      <a:cubicBezTo>
                        <a:pt x="26" y="1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6" y="2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7" name="Google Shape;3007;p238"/>
                <p:cNvSpPr/>
                <p:nvPr/>
              </p:nvSpPr>
              <p:spPr>
                <a:xfrm>
                  <a:off x="1040" y="3998"/>
                  <a:ext cx="80" cy="46"/>
                </a:xfrm>
                <a:custGeom>
                  <a:rect b="b" l="l" r="r" t="t"/>
                  <a:pathLst>
                    <a:path extrusionOk="0" h="27" w="58">
                      <a:moveTo>
                        <a:pt x="41" y="4"/>
                      </a:moveTo>
                      <a:cubicBezTo>
                        <a:pt x="35" y="0"/>
                        <a:pt x="27" y="2"/>
                        <a:pt x="20" y="0"/>
                      </a:cubicBezTo>
                      <a:cubicBezTo>
                        <a:pt x="18" y="6"/>
                        <a:pt x="11" y="8"/>
                        <a:pt x="4" y="10"/>
                      </a:cubicBezTo>
                      <a:cubicBezTo>
                        <a:pt x="0" y="11"/>
                        <a:pt x="2" y="20"/>
                        <a:pt x="7" y="22"/>
                      </a:cubicBezTo>
                      <a:cubicBezTo>
                        <a:pt x="20" y="26"/>
                        <a:pt x="36" y="27"/>
                        <a:pt x="50" y="25"/>
                      </a:cubicBezTo>
                      <a:cubicBezTo>
                        <a:pt x="55" y="24"/>
                        <a:pt x="58" y="17"/>
                        <a:pt x="54" y="15"/>
                      </a:cubicBezTo>
                      <a:cubicBezTo>
                        <a:pt x="48" y="12"/>
                        <a:pt x="47" y="8"/>
                        <a:pt x="41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8" name="Google Shape;3008;p238"/>
                <p:cNvSpPr/>
                <p:nvPr/>
              </p:nvSpPr>
              <p:spPr>
                <a:xfrm>
                  <a:off x="1042" y="3995"/>
                  <a:ext cx="76" cy="48"/>
                </a:xfrm>
                <a:custGeom>
                  <a:rect b="b" l="l" r="r" t="t"/>
                  <a:pathLst>
                    <a:path extrusionOk="0" h="28" w="56">
                      <a:moveTo>
                        <a:pt x="40" y="6"/>
                      </a:moveTo>
                      <a:cubicBezTo>
                        <a:pt x="36" y="3"/>
                        <a:pt x="31" y="3"/>
                        <a:pt x="27" y="2"/>
                      </a:cubicBezTo>
                      <a:lnTo>
                        <a:pt x="27" y="1"/>
                      </a:lnTo>
                      <a:cubicBezTo>
                        <a:pt x="32" y="2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7" y="2"/>
                      </a:moveTo>
                      <a:cubicBezTo>
                        <a:pt x="24" y="2"/>
                        <a:pt x="22" y="2"/>
                        <a:pt x="19" y="1"/>
                      </a:cubicBezTo>
                      <a:lnTo>
                        <a:pt x="19" y="0"/>
                      </a:lnTo>
                      <a:cubicBezTo>
                        <a:pt x="22" y="1"/>
                        <a:pt x="25" y="1"/>
                        <a:pt x="27" y="1"/>
                      </a:cubicBezTo>
                      <a:lnTo>
                        <a:pt x="27" y="2"/>
                      </a:lnTo>
                      <a:close/>
                      <a:moveTo>
                        <a:pt x="18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8" y="0"/>
                      </a:lnTo>
                      <a:close/>
                      <a:moveTo>
                        <a:pt x="20" y="1"/>
                      </a:moveTo>
                      <a:cubicBezTo>
                        <a:pt x="19" y="4"/>
                        <a:pt x="16" y="6"/>
                        <a:pt x="13" y="8"/>
                      </a:cubicBezTo>
                      <a:lnTo>
                        <a:pt x="12" y="7"/>
                      </a:lnTo>
                      <a:cubicBezTo>
                        <a:pt x="15" y="6"/>
                        <a:pt x="17" y="4"/>
                        <a:pt x="18" y="0"/>
                      </a:cubicBezTo>
                      <a:lnTo>
                        <a:pt x="20" y="1"/>
                      </a:lnTo>
                      <a:close/>
                      <a:moveTo>
                        <a:pt x="13" y="8"/>
                      </a:moveTo>
                      <a:cubicBezTo>
                        <a:pt x="10" y="10"/>
                        <a:pt x="7" y="11"/>
                        <a:pt x="3" y="12"/>
                      </a:cubicBezTo>
                      <a:lnTo>
                        <a:pt x="3" y="10"/>
                      </a:lnTo>
                      <a:cubicBezTo>
                        <a:pt x="6" y="10"/>
                        <a:pt x="10" y="9"/>
                        <a:pt x="12" y="7"/>
                      </a:cubicBezTo>
                      <a:lnTo>
                        <a:pt x="13" y="8"/>
                      </a:lnTo>
                      <a:close/>
                      <a:moveTo>
                        <a:pt x="3" y="10"/>
                      </a:moveTo>
                      <a:lnTo>
                        <a:pt x="3" y="10"/>
                      </a:lnTo>
                      <a:lnTo>
                        <a:pt x="3" y="11"/>
                      </a:lnTo>
                      <a:lnTo>
                        <a:pt x="3" y="10"/>
                      </a:lnTo>
                      <a:close/>
                      <a:moveTo>
                        <a:pt x="3" y="12"/>
                      </a:moveTo>
                      <a:cubicBezTo>
                        <a:pt x="3" y="12"/>
                        <a:pt x="2" y="12"/>
                        <a:pt x="2" y="13"/>
                      </a:cubicBezTo>
                      <a:lnTo>
                        <a:pt x="0" y="13"/>
                      </a:lnTo>
                      <a:cubicBezTo>
                        <a:pt x="1" y="12"/>
                        <a:pt x="2" y="11"/>
                        <a:pt x="3" y="10"/>
                      </a:cubicBezTo>
                      <a:lnTo>
                        <a:pt x="3" y="12"/>
                      </a:lnTo>
                      <a:close/>
                      <a:moveTo>
                        <a:pt x="2" y="13"/>
                      </a:moveTo>
                      <a:cubicBezTo>
                        <a:pt x="1" y="14"/>
                        <a:pt x="1" y="15"/>
                        <a:pt x="1" y="15"/>
                      </a:cubicBezTo>
                      <a:lnTo>
                        <a:pt x="0" y="16"/>
                      </a:lnTo>
                      <a:cubicBezTo>
                        <a:pt x="0" y="14"/>
                        <a:pt x="0" y="13"/>
                        <a:pt x="0" y="13"/>
                      </a:cubicBezTo>
                      <a:lnTo>
                        <a:pt x="2" y="13"/>
                      </a:lnTo>
                      <a:close/>
                      <a:moveTo>
                        <a:pt x="1" y="15"/>
                      </a:moveTo>
                      <a:cubicBezTo>
                        <a:pt x="1" y="16"/>
                        <a:pt x="2" y="17"/>
                        <a:pt x="2" y="18"/>
                      </a:cubicBezTo>
                      <a:lnTo>
                        <a:pt x="1" y="19"/>
                      </a:lnTo>
                      <a:cubicBezTo>
                        <a:pt x="0" y="18"/>
                        <a:pt x="0" y="17"/>
                        <a:pt x="0" y="16"/>
                      </a:cubicBezTo>
                      <a:lnTo>
                        <a:pt x="1" y="15"/>
                      </a:lnTo>
                      <a:close/>
                      <a:moveTo>
                        <a:pt x="2" y="18"/>
                      </a:moveTo>
                      <a:cubicBezTo>
                        <a:pt x="3" y="20"/>
                        <a:pt x="4" y="22"/>
                        <a:pt x="6" y="22"/>
                      </a:cubicBezTo>
                      <a:lnTo>
                        <a:pt x="6" y="23"/>
                      </a:lnTo>
                      <a:cubicBezTo>
                        <a:pt x="3" y="23"/>
                        <a:pt x="2" y="21"/>
                        <a:pt x="1" y="19"/>
                      </a:cubicBezTo>
                      <a:lnTo>
                        <a:pt x="2" y="18"/>
                      </a:lnTo>
                      <a:close/>
                      <a:moveTo>
                        <a:pt x="6" y="23"/>
                      </a:moveTo>
                      <a:lnTo>
                        <a:pt x="6" y="23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4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cubicBezTo>
                        <a:pt x="8" y="23"/>
                        <a:pt x="10" y="23"/>
                        <a:pt x="12" y="24"/>
                      </a:cubicBezTo>
                      <a:lnTo>
                        <a:pt x="11" y="25"/>
                      </a:lnTo>
                      <a:cubicBezTo>
                        <a:pt x="9" y="25"/>
                        <a:pt x="7" y="24"/>
                        <a:pt x="6" y="24"/>
                      </a:cubicBezTo>
                      <a:lnTo>
                        <a:pt x="6" y="22"/>
                      </a:lnTo>
                      <a:close/>
                      <a:moveTo>
                        <a:pt x="12" y="24"/>
                      </a:moveTo>
                      <a:cubicBezTo>
                        <a:pt x="14" y="24"/>
                        <a:pt x="16" y="25"/>
                        <a:pt x="18" y="25"/>
                      </a:cubicBezTo>
                      <a:lnTo>
                        <a:pt x="17" y="26"/>
                      </a:lnTo>
                      <a:cubicBezTo>
                        <a:pt x="15" y="26"/>
                        <a:pt x="13" y="26"/>
                        <a:pt x="11" y="25"/>
                      </a:cubicBezTo>
                      <a:lnTo>
                        <a:pt x="12" y="24"/>
                      </a:lnTo>
                      <a:close/>
                      <a:moveTo>
                        <a:pt x="18" y="25"/>
                      </a:moveTo>
                      <a:cubicBezTo>
                        <a:pt x="28" y="27"/>
                        <a:pt x="39" y="27"/>
                        <a:pt x="49" y="25"/>
                      </a:cubicBezTo>
                      <a:lnTo>
                        <a:pt x="50" y="26"/>
                      </a:lnTo>
                      <a:cubicBezTo>
                        <a:pt x="39" y="28"/>
                        <a:pt x="28" y="28"/>
                        <a:pt x="17" y="26"/>
                      </a:cubicBezTo>
                      <a:lnTo>
                        <a:pt x="18" y="25"/>
                      </a:lnTo>
                      <a:close/>
                      <a:moveTo>
                        <a:pt x="50" y="26"/>
                      </a:moveTo>
                      <a:lnTo>
                        <a:pt x="50" y="26"/>
                      </a:lnTo>
                      <a:lnTo>
                        <a:pt x="49" y="26"/>
                      </a:lnTo>
                      <a:lnTo>
                        <a:pt x="50" y="26"/>
                      </a:lnTo>
                      <a:close/>
                      <a:moveTo>
                        <a:pt x="49" y="25"/>
                      </a:moveTo>
                      <a:cubicBezTo>
                        <a:pt x="51" y="25"/>
                        <a:pt x="53" y="23"/>
                        <a:pt x="54" y="22"/>
                      </a:cubicBezTo>
                      <a:lnTo>
                        <a:pt x="55" y="22"/>
                      </a:lnTo>
                      <a:cubicBezTo>
                        <a:pt x="54" y="24"/>
                        <a:pt x="52" y="26"/>
                        <a:pt x="50" y="26"/>
                      </a:cubicBezTo>
                      <a:lnTo>
                        <a:pt x="49" y="25"/>
                      </a:lnTo>
                      <a:close/>
                      <a:moveTo>
                        <a:pt x="54" y="22"/>
                      </a:moveTo>
                      <a:cubicBezTo>
                        <a:pt x="54" y="21"/>
                        <a:pt x="54" y="20"/>
                        <a:pt x="54" y="20"/>
                      </a:cubicBezTo>
                      <a:lnTo>
                        <a:pt x="56" y="20"/>
                      </a:lnTo>
                      <a:cubicBezTo>
                        <a:pt x="56" y="21"/>
                        <a:pt x="55" y="22"/>
                        <a:pt x="55" y="22"/>
                      </a:cubicBezTo>
                      <a:lnTo>
                        <a:pt x="54" y="22"/>
                      </a:lnTo>
                      <a:close/>
                      <a:moveTo>
                        <a:pt x="54" y="20"/>
                      </a:moveTo>
                      <a:cubicBezTo>
                        <a:pt x="54" y="19"/>
                        <a:pt x="54" y="19"/>
                        <a:pt x="54" y="18"/>
                      </a:cubicBezTo>
                      <a:lnTo>
                        <a:pt x="56" y="18"/>
                      </a:lnTo>
                      <a:cubicBezTo>
                        <a:pt x="56" y="19"/>
                        <a:pt x="56" y="19"/>
                        <a:pt x="56" y="20"/>
                      </a:cubicBezTo>
                      <a:lnTo>
                        <a:pt x="54" y="20"/>
                      </a:lnTo>
                      <a:close/>
                      <a:moveTo>
                        <a:pt x="54" y="18"/>
                      </a:moveTo>
                      <a:cubicBezTo>
                        <a:pt x="54" y="18"/>
                        <a:pt x="54" y="17"/>
                        <a:pt x="53" y="17"/>
                      </a:cubicBezTo>
                      <a:lnTo>
                        <a:pt x="54" y="16"/>
                      </a:lnTo>
                      <a:cubicBezTo>
                        <a:pt x="55" y="16"/>
                        <a:pt x="56" y="17"/>
                        <a:pt x="56" y="18"/>
                      </a:cubicBezTo>
                      <a:lnTo>
                        <a:pt x="54" y="18"/>
                      </a:lnTo>
                      <a:close/>
                      <a:moveTo>
                        <a:pt x="53" y="17"/>
                      </a:moveTo>
                      <a:lnTo>
                        <a:pt x="53" y="17"/>
                      </a:lnTo>
                      <a:lnTo>
                        <a:pt x="53" y="16"/>
                      </a:lnTo>
                      <a:lnTo>
                        <a:pt x="53" y="17"/>
                      </a:lnTo>
                      <a:close/>
                      <a:moveTo>
                        <a:pt x="53" y="17"/>
                      </a:moveTo>
                      <a:cubicBezTo>
                        <a:pt x="49" y="15"/>
                        <a:pt x="47" y="13"/>
                        <a:pt x="45" y="10"/>
                      </a:cubicBezTo>
                      <a:lnTo>
                        <a:pt x="46" y="10"/>
                      </a:lnTo>
                      <a:cubicBezTo>
                        <a:pt x="48" y="12"/>
                        <a:pt x="50" y="14"/>
                        <a:pt x="54" y="16"/>
                      </a:cubicBezTo>
                      <a:lnTo>
                        <a:pt x="53" y="17"/>
                      </a:lnTo>
                      <a:close/>
                      <a:moveTo>
                        <a:pt x="45" y="10"/>
                      </a:moveTo>
                      <a:cubicBezTo>
                        <a:pt x="43" y="9"/>
                        <a:pt x="42" y="7"/>
                        <a:pt x="40" y="6"/>
                      </a:cubicBezTo>
                      <a:lnTo>
                        <a:pt x="41" y="5"/>
                      </a:lnTo>
                      <a:cubicBezTo>
                        <a:pt x="43" y="6"/>
                        <a:pt x="44" y="8"/>
                        <a:pt x="46" y="10"/>
                      </a:cubicBezTo>
                      <a:lnTo>
                        <a:pt x="45" y="10"/>
                      </a:lnTo>
                      <a:close/>
                      <a:moveTo>
                        <a:pt x="41" y="5"/>
                      </a:moveTo>
                      <a:lnTo>
                        <a:pt x="41" y="5"/>
                      </a:lnTo>
                      <a:lnTo>
                        <a:pt x="40" y="5"/>
                      </a:lnTo>
                      <a:lnTo>
                        <a:pt x="41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9" name="Google Shape;3009;p238"/>
                <p:cNvSpPr/>
                <p:nvPr/>
              </p:nvSpPr>
              <p:spPr>
                <a:xfrm>
                  <a:off x="1122" y="3973"/>
                  <a:ext cx="65" cy="68"/>
                </a:xfrm>
                <a:custGeom>
                  <a:rect b="b" l="l" r="r" t="t"/>
                  <a:pathLst>
                    <a:path extrusionOk="0" h="40" w="47">
                      <a:moveTo>
                        <a:pt x="19" y="4"/>
                      </a:moveTo>
                      <a:cubicBezTo>
                        <a:pt x="13" y="7"/>
                        <a:pt x="9" y="14"/>
                        <a:pt x="4" y="19"/>
                      </a:cubicBezTo>
                      <a:cubicBezTo>
                        <a:pt x="0" y="22"/>
                        <a:pt x="6" y="26"/>
                        <a:pt x="9" y="30"/>
                      </a:cubicBezTo>
                      <a:cubicBezTo>
                        <a:pt x="10" y="31"/>
                        <a:pt x="9" y="34"/>
                        <a:pt x="10" y="34"/>
                      </a:cubicBezTo>
                      <a:cubicBezTo>
                        <a:pt x="19" y="39"/>
                        <a:pt x="30" y="40"/>
                        <a:pt x="40" y="39"/>
                      </a:cubicBezTo>
                      <a:cubicBezTo>
                        <a:pt x="47" y="38"/>
                        <a:pt x="45" y="31"/>
                        <a:pt x="41" y="28"/>
                      </a:cubicBezTo>
                      <a:cubicBezTo>
                        <a:pt x="36" y="24"/>
                        <a:pt x="32" y="20"/>
                        <a:pt x="31" y="15"/>
                      </a:cubicBezTo>
                      <a:cubicBezTo>
                        <a:pt x="31" y="9"/>
                        <a:pt x="25" y="0"/>
                        <a:pt x="1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0" name="Google Shape;3010;p238"/>
                <p:cNvSpPr/>
                <p:nvPr/>
              </p:nvSpPr>
              <p:spPr>
                <a:xfrm>
                  <a:off x="1141" y="3893"/>
                  <a:ext cx="54" cy="87"/>
                </a:xfrm>
                <a:custGeom>
                  <a:rect b="b" l="l" r="r" t="t"/>
                  <a:pathLst>
                    <a:path extrusionOk="0" h="51" w="40">
                      <a:moveTo>
                        <a:pt x="3" y="6"/>
                      </a:moveTo>
                      <a:cubicBezTo>
                        <a:pt x="4" y="9"/>
                        <a:pt x="9" y="12"/>
                        <a:pt x="8" y="16"/>
                      </a:cubicBezTo>
                      <a:cubicBezTo>
                        <a:pt x="8" y="20"/>
                        <a:pt x="2" y="21"/>
                        <a:pt x="2" y="25"/>
                      </a:cubicBezTo>
                      <a:cubicBezTo>
                        <a:pt x="0" y="30"/>
                        <a:pt x="2" y="35"/>
                        <a:pt x="3" y="39"/>
                      </a:cubicBezTo>
                      <a:cubicBezTo>
                        <a:pt x="8" y="47"/>
                        <a:pt x="28" y="51"/>
                        <a:pt x="31" y="42"/>
                      </a:cubicBezTo>
                      <a:cubicBezTo>
                        <a:pt x="34" y="33"/>
                        <a:pt x="40" y="24"/>
                        <a:pt x="38" y="15"/>
                      </a:cubicBezTo>
                      <a:cubicBezTo>
                        <a:pt x="35" y="1"/>
                        <a:pt x="19" y="0"/>
                        <a:pt x="5" y="3"/>
                      </a:cubicBezTo>
                      <a:cubicBezTo>
                        <a:pt x="5" y="3"/>
                        <a:pt x="3" y="5"/>
                        <a:pt x="3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1" name="Google Shape;3011;p238"/>
                <p:cNvSpPr/>
                <p:nvPr/>
              </p:nvSpPr>
              <p:spPr>
                <a:xfrm>
                  <a:off x="1176" y="3952"/>
                  <a:ext cx="72" cy="89"/>
                </a:xfrm>
                <a:custGeom>
                  <a:rect b="b" l="l" r="r" t="t"/>
                  <a:pathLst>
                    <a:path extrusionOk="0" h="52" w="53">
                      <a:moveTo>
                        <a:pt x="15" y="7"/>
                      </a:moveTo>
                      <a:cubicBezTo>
                        <a:pt x="14" y="10"/>
                        <a:pt x="15" y="12"/>
                        <a:pt x="14" y="15"/>
                      </a:cubicBezTo>
                      <a:cubicBezTo>
                        <a:pt x="12" y="21"/>
                        <a:pt x="0" y="20"/>
                        <a:pt x="1" y="26"/>
                      </a:cubicBezTo>
                      <a:cubicBezTo>
                        <a:pt x="3" y="34"/>
                        <a:pt x="10" y="44"/>
                        <a:pt x="19" y="48"/>
                      </a:cubicBezTo>
                      <a:cubicBezTo>
                        <a:pt x="27" y="51"/>
                        <a:pt x="41" y="52"/>
                        <a:pt x="47" y="46"/>
                      </a:cubicBezTo>
                      <a:cubicBezTo>
                        <a:pt x="53" y="40"/>
                        <a:pt x="46" y="31"/>
                        <a:pt x="45" y="24"/>
                      </a:cubicBezTo>
                      <a:cubicBezTo>
                        <a:pt x="45" y="18"/>
                        <a:pt x="50" y="13"/>
                        <a:pt x="48" y="6"/>
                      </a:cubicBezTo>
                      <a:cubicBezTo>
                        <a:pt x="47" y="2"/>
                        <a:pt x="41" y="4"/>
                        <a:pt x="40" y="0"/>
                      </a:cubicBezTo>
                      <a:cubicBezTo>
                        <a:pt x="32" y="1"/>
                        <a:pt x="25" y="6"/>
                        <a:pt x="16" y="5"/>
                      </a:cubicBezTo>
                      <a:cubicBezTo>
                        <a:pt x="16" y="5"/>
                        <a:pt x="15" y="6"/>
                        <a:pt x="15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2" name="Google Shape;3012;p238"/>
                <p:cNvSpPr/>
                <p:nvPr/>
              </p:nvSpPr>
              <p:spPr>
                <a:xfrm>
                  <a:off x="1175" y="3951"/>
                  <a:ext cx="72" cy="88"/>
                </a:xfrm>
                <a:custGeom>
                  <a:rect b="b" l="l" r="r" t="t"/>
                  <a:pathLst>
                    <a:path extrusionOk="0" h="52" w="53">
                      <a:moveTo>
                        <a:pt x="17" y="8"/>
                      </a:moveTo>
                      <a:cubicBezTo>
                        <a:pt x="16" y="9"/>
                        <a:pt x="16" y="11"/>
                        <a:pt x="16" y="12"/>
                      </a:cubicBezTo>
                      <a:lnTo>
                        <a:pt x="15" y="12"/>
                      </a:lnTo>
                      <a:cubicBezTo>
                        <a:pt x="15" y="10"/>
                        <a:pt x="15" y="9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16" y="12"/>
                      </a:moveTo>
                      <a:cubicBezTo>
                        <a:pt x="16" y="13"/>
                        <a:pt x="16" y="15"/>
                        <a:pt x="15" y="16"/>
                      </a:cubicBezTo>
                      <a:lnTo>
                        <a:pt x="14" y="16"/>
                      </a:lnTo>
                      <a:cubicBezTo>
                        <a:pt x="14" y="14"/>
                        <a:pt x="15" y="13"/>
                        <a:pt x="15" y="12"/>
                      </a:cubicBezTo>
                      <a:lnTo>
                        <a:pt x="16" y="12"/>
                      </a:lnTo>
                      <a:close/>
                      <a:moveTo>
                        <a:pt x="14" y="16"/>
                      </a:moveTo>
                      <a:lnTo>
                        <a:pt x="14" y="16"/>
                      </a:lnTo>
                      <a:lnTo>
                        <a:pt x="15" y="16"/>
                      </a:lnTo>
                      <a:lnTo>
                        <a:pt x="14" y="16"/>
                      </a:lnTo>
                      <a:close/>
                      <a:moveTo>
                        <a:pt x="15" y="16"/>
                      </a:moveTo>
                      <a:cubicBezTo>
                        <a:pt x="14" y="19"/>
                        <a:pt x="11" y="20"/>
                        <a:pt x="8" y="22"/>
                      </a:cubicBezTo>
                      <a:lnTo>
                        <a:pt x="7" y="21"/>
                      </a:lnTo>
                      <a:cubicBezTo>
                        <a:pt x="10" y="19"/>
                        <a:pt x="13" y="18"/>
                        <a:pt x="14" y="16"/>
                      </a:cubicBezTo>
                      <a:lnTo>
                        <a:pt x="15" y="16"/>
                      </a:lnTo>
                      <a:close/>
                      <a:moveTo>
                        <a:pt x="8" y="22"/>
                      </a:moveTo>
                      <a:cubicBezTo>
                        <a:pt x="5" y="23"/>
                        <a:pt x="2" y="24"/>
                        <a:pt x="3" y="26"/>
                      </a:cubicBezTo>
                      <a:lnTo>
                        <a:pt x="1" y="27"/>
                      </a:lnTo>
                      <a:cubicBezTo>
                        <a:pt x="0" y="23"/>
                        <a:pt x="4" y="22"/>
                        <a:pt x="7" y="21"/>
                      </a:cubicBezTo>
                      <a:lnTo>
                        <a:pt x="8" y="22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lnTo>
                        <a:pt x="2" y="27"/>
                      </a:lnTo>
                      <a:lnTo>
                        <a:pt x="1" y="27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1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2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3" y="29"/>
                        <a:pt x="4" y="30"/>
                      </a:cubicBezTo>
                      <a:lnTo>
                        <a:pt x="2" y="31"/>
                      </a:lnTo>
                      <a:cubicBezTo>
                        <a:pt x="2" y="29"/>
                        <a:pt x="1" y="28"/>
                        <a:pt x="1" y="27"/>
                      </a:cubicBezTo>
                      <a:lnTo>
                        <a:pt x="3" y="26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5" y="33"/>
                        <a:pt x="5" y="34"/>
                      </a:cubicBezTo>
                      <a:lnTo>
                        <a:pt x="4" y="34"/>
                      </a:lnTo>
                      <a:cubicBezTo>
                        <a:pt x="3" y="33"/>
                        <a:pt x="3" y="32"/>
                        <a:pt x="2" y="31"/>
                      </a:cubicBezTo>
                      <a:lnTo>
                        <a:pt x="4" y="30"/>
                      </a:lnTo>
                      <a:close/>
                      <a:moveTo>
                        <a:pt x="5" y="34"/>
                      </a:moveTo>
                      <a:cubicBezTo>
                        <a:pt x="8" y="40"/>
                        <a:pt x="14" y="45"/>
                        <a:pt x="20" y="48"/>
                      </a:cubicBezTo>
                      <a:lnTo>
                        <a:pt x="19" y="49"/>
                      </a:lnTo>
                      <a:cubicBezTo>
                        <a:pt x="13" y="46"/>
                        <a:pt x="7" y="41"/>
                        <a:pt x="4" y="34"/>
                      </a:cubicBezTo>
                      <a:lnTo>
                        <a:pt x="5" y="34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lnTo>
                        <a:pt x="20" y="48"/>
                      </a:lnTo>
                      <a:lnTo>
                        <a:pt x="19" y="49"/>
                      </a:lnTo>
                      <a:lnTo>
                        <a:pt x="20" y="48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cubicBezTo>
                        <a:pt x="21" y="48"/>
                        <a:pt x="22" y="49"/>
                        <a:pt x="24" y="49"/>
                      </a:cubicBezTo>
                      <a:lnTo>
                        <a:pt x="23" y="50"/>
                      </a:lnTo>
                      <a:cubicBezTo>
                        <a:pt x="22" y="50"/>
                        <a:pt x="21" y="50"/>
                        <a:pt x="19" y="49"/>
                      </a:cubicBezTo>
                      <a:lnTo>
                        <a:pt x="20" y="48"/>
                      </a:lnTo>
                      <a:close/>
                      <a:moveTo>
                        <a:pt x="24" y="49"/>
                      </a:moveTo>
                      <a:cubicBezTo>
                        <a:pt x="25" y="49"/>
                        <a:pt x="26" y="50"/>
                        <a:pt x="28" y="50"/>
                      </a:cubicBezTo>
                      <a:lnTo>
                        <a:pt x="27" y="51"/>
                      </a:lnTo>
                      <a:cubicBezTo>
                        <a:pt x="26" y="51"/>
                        <a:pt x="25" y="51"/>
                        <a:pt x="23" y="50"/>
                      </a:cubicBezTo>
                      <a:lnTo>
                        <a:pt x="24" y="49"/>
                      </a:lnTo>
                      <a:close/>
                      <a:moveTo>
                        <a:pt x="28" y="50"/>
                      </a:moveTo>
                      <a:cubicBezTo>
                        <a:pt x="35" y="51"/>
                        <a:pt x="43" y="51"/>
                        <a:pt x="48" y="46"/>
                      </a:cubicBezTo>
                      <a:lnTo>
                        <a:pt x="49" y="47"/>
                      </a:lnTo>
                      <a:cubicBezTo>
                        <a:pt x="44" y="52"/>
                        <a:pt x="35" y="52"/>
                        <a:pt x="27" y="51"/>
                      </a:cubicBezTo>
                      <a:lnTo>
                        <a:pt x="28" y="50"/>
                      </a:lnTo>
                      <a:close/>
                      <a:moveTo>
                        <a:pt x="48" y="46"/>
                      </a:moveTo>
                      <a:lnTo>
                        <a:pt x="48" y="46"/>
                      </a:lnTo>
                      <a:lnTo>
                        <a:pt x="48" y="47"/>
                      </a:lnTo>
                      <a:lnTo>
                        <a:pt x="48" y="46"/>
                      </a:lnTo>
                      <a:close/>
                      <a:moveTo>
                        <a:pt x="48" y="46"/>
                      </a:moveTo>
                      <a:cubicBezTo>
                        <a:pt x="51" y="43"/>
                        <a:pt x="50" y="38"/>
                        <a:pt x="48" y="33"/>
                      </a:cubicBezTo>
                      <a:lnTo>
                        <a:pt x="49" y="33"/>
                      </a:lnTo>
                      <a:cubicBezTo>
                        <a:pt x="51" y="38"/>
                        <a:pt x="53" y="43"/>
                        <a:pt x="49" y="47"/>
                      </a:cubicBezTo>
                      <a:lnTo>
                        <a:pt x="48" y="46"/>
                      </a:lnTo>
                      <a:close/>
                      <a:moveTo>
                        <a:pt x="48" y="33"/>
                      </a:moveTo>
                      <a:cubicBezTo>
                        <a:pt x="47" y="30"/>
                        <a:pt x="46" y="28"/>
                        <a:pt x="46" y="25"/>
                      </a:cubicBezTo>
                      <a:lnTo>
                        <a:pt x="47" y="25"/>
                      </a:lnTo>
                      <a:cubicBezTo>
                        <a:pt x="47" y="28"/>
                        <a:pt x="48" y="30"/>
                        <a:pt x="49" y="33"/>
                      </a:cubicBezTo>
                      <a:lnTo>
                        <a:pt x="48" y="33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lnTo>
                        <a:pt x="46" y="25"/>
                      </a:lnTo>
                      <a:lnTo>
                        <a:pt x="47" y="25"/>
                      </a:lnTo>
                      <a:close/>
                      <a:moveTo>
                        <a:pt x="46" y="25"/>
                      </a:moveTo>
                      <a:cubicBezTo>
                        <a:pt x="45" y="23"/>
                        <a:pt x="46" y="20"/>
                        <a:pt x="47" y="17"/>
                      </a:cubicBezTo>
                      <a:lnTo>
                        <a:pt x="49" y="17"/>
                      </a:lnTo>
                      <a:cubicBezTo>
                        <a:pt x="48" y="20"/>
                        <a:pt x="47" y="23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7" y="17"/>
                      </a:moveTo>
                      <a:cubicBezTo>
                        <a:pt x="48" y="14"/>
                        <a:pt x="49" y="11"/>
                        <a:pt x="48" y="7"/>
                      </a:cubicBezTo>
                      <a:lnTo>
                        <a:pt x="50" y="7"/>
                      </a:lnTo>
                      <a:cubicBezTo>
                        <a:pt x="51" y="11"/>
                        <a:pt x="50" y="14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lnTo>
                        <a:pt x="49" y="7"/>
                      </a:lnTo>
                      <a:lnTo>
                        <a:pt x="48" y="7"/>
                      </a:lnTo>
                      <a:close/>
                      <a:moveTo>
                        <a:pt x="48" y="7"/>
                      </a:moveTo>
                      <a:cubicBezTo>
                        <a:pt x="48" y="6"/>
                        <a:pt x="47" y="5"/>
                        <a:pt x="45" y="5"/>
                      </a:cubicBezTo>
                      <a:lnTo>
                        <a:pt x="45" y="4"/>
                      </a:lnTo>
                      <a:cubicBezTo>
                        <a:pt x="47" y="4"/>
                        <a:pt x="49" y="5"/>
                        <a:pt x="50" y="7"/>
                      </a:cubicBezTo>
                      <a:lnTo>
                        <a:pt x="48" y="7"/>
                      </a:lnTo>
                      <a:close/>
                      <a:moveTo>
                        <a:pt x="45" y="5"/>
                      </a:moveTo>
                      <a:cubicBezTo>
                        <a:pt x="43" y="4"/>
                        <a:pt x="41" y="4"/>
                        <a:pt x="40" y="1"/>
                      </a:cubicBezTo>
                      <a:lnTo>
                        <a:pt x="42" y="1"/>
                      </a:lnTo>
                      <a:cubicBezTo>
                        <a:pt x="42" y="3"/>
                        <a:pt x="44" y="3"/>
                        <a:pt x="45" y="4"/>
                      </a:cubicBezTo>
                      <a:lnTo>
                        <a:pt x="45" y="5"/>
                      </a:lnTo>
                      <a:close/>
                      <a:moveTo>
                        <a:pt x="41" y="0"/>
                      </a:moveTo>
                      <a:lnTo>
                        <a:pt x="42" y="0"/>
                      </a:lnTo>
                      <a:lnTo>
                        <a:pt x="42" y="1"/>
                      </a:lnTo>
                      <a:lnTo>
                        <a:pt x="41" y="1"/>
                      </a:lnTo>
                      <a:lnTo>
                        <a:pt x="41" y="0"/>
                      </a:lnTo>
                      <a:close/>
                      <a:moveTo>
                        <a:pt x="41" y="2"/>
                      </a:moveTo>
                      <a:cubicBezTo>
                        <a:pt x="38" y="2"/>
                        <a:pt x="35" y="3"/>
                        <a:pt x="32" y="4"/>
                      </a:cubicBezTo>
                      <a:lnTo>
                        <a:pt x="32" y="3"/>
                      </a:lnTo>
                      <a:cubicBezTo>
                        <a:pt x="35" y="2"/>
                        <a:pt x="38" y="1"/>
                        <a:pt x="41" y="0"/>
                      </a:cubicBezTo>
                      <a:lnTo>
                        <a:pt x="41" y="2"/>
                      </a:lnTo>
                      <a:close/>
                      <a:moveTo>
                        <a:pt x="32" y="4"/>
                      </a:moveTo>
                      <a:cubicBezTo>
                        <a:pt x="28" y="6"/>
                        <a:pt x="23" y="7"/>
                        <a:pt x="17" y="7"/>
                      </a:cubicBezTo>
                      <a:lnTo>
                        <a:pt x="17" y="5"/>
                      </a:lnTo>
                      <a:cubicBezTo>
                        <a:pt x="23" y="6"/>
                        <a:pt x="27" y="4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7" y="6"/>
                      </a:moveTo>
                      <a:lnTo>
                        <a:pt x="17" y="5"/>
                      </a:lnTo>
                      <a:lnTo>
                        <a:pt x="17" y="6"/>
                      </a:lnTo>
                      <a:close/>
                      <a:moveTo>
                        <a:pt x="18" y="6"/>
                      </a:moveTo>
                      <a:cubicBezTo>
                        <a:pt x="18" y="6"/>
                        <a:pt x="17" y="7"/>
                        <a:pt x="17" y="8"/>
                      </a:cubicBezTo>
                      <a:lnTo>
                        <a:pt x="15" y="8"/>
                      </a:lnTo>
                      <a:cubicBezTo>
                        <a:pt x="16" y="7"/>
                        <a:pt x="17" y="6"/>
                        <a:pt x="17" y="6"/>
                      </a:cubicBezTo>
                      <a:lnTo>
                        <a:pt x="18" y="6"/>
                      </a:lnTo>
                      <a:close/>
                      <a:moveTo>
                        <a:pt x="15" y="8"/>
                      </a:moveTo>
                      <a:lnTo>
                        <a:pt x="15" y="8"/>
                      </a:lnTo>
                      <a:lnTo>
                        <a:pt x="16" y="8"/>
                      </a:lnTo>
                      <a:lnTo>
                        <a:pt x="1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3" name="Google Shape;3013;p238"/>
                <p:cNvSpPr/>
                <p:nvPr/>
              </p:nvSpPr>
              <p:spPr>
                <a:xfrm>
                  <a:off x="1196" y="3866"/>
                  <a:ext cx="56" cy="84"/>
                </a:xfrm>
                <a:custGeom>
                  <a:rect b="b" l="l" r="r" t="t"/>
                  <a:pathLst>
                    <a:path extrusionOk="0" h="49" w="41">
                      <a:moveTo>
                        <a:pt x="7" y="9"/>
                      </a:moveTo>
                      <a:cubicBezTo>
                        <a:pt x="7" y="13"/>
                        <a:pt x="2" y="15"/>
                        <a:pt x="1" y="18"/>
                      </a:cubicBezTo>
                      <a:cubicBezTo>
                        <a:pt x="0" y="24"/>
                        <a:pt x="10" y="26"/>
                        <a:pt x="13" y="31"/>
                      </a:cubicBezTo>
                      <a:cubicBezTo>
                        <a:pt x="16" y="35"/>
                        <a:pt x="11" y="40"/>
                        <a:pt x="13" y="43"/>
                      </a:cubicBezTo>
                      <a:cubicBezTo>
                        <a:pt x="19" y="49"/>
                        <a:pt x="28" y="43"/>
                        <a:pt x="36" y="44"/>
                      </a:cubicBezTo>
                      <a:cubicBezTo>
                        <a:pt x="35" y="41"/>
                        <a:pt x="39" y="40"/>
                        <a:pt x="39" y="38"/>
                      </a:cubicBezTo>
                      <a:cubicBezTo>
                        <a:pt x="37" y="26"/>
                        <a:pt x="41" y="16"/>
                        <a:pt x="38" y="5"/>
                      </a:cubicBezTo>
                      <a:cubicBezTo>
                        <a:pt x="37" y="3"/>
                        <a:pt x="31" y="0"/>
                        <a:pt x="27" y="2"/>
                      </a:cubicBezTo>
                      <a:cubicBezTo>
                        <a:pt x="22" y="4"/>
                        <a:pt x="17" y="5"/>
                        <a:pt x="11" y="5"/>
                      </a:cubicBezTo>
                      <a:cubicBezTo>
                        <a:pt x="11" y="7"/>
                        <a:pt x="7" y="6"/>
                        <a:pt x="7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4" name="Google Shape;3014;p238"/>
                <p:cNvSpPr/>
                <p:nvPr/>
              </p:nvSpPr>
              <p:spPr>
                <a:xfrm>
                  <a:off x="1179" y="3694"/>
                  <a:ext cx="112" cy="70"/>
                </a:xfrm>
                <a:custGeom>
                  <a:rect b="b" l="l" r="r" t="t"/>
                  <a:pathLst>
                    <a:path extrusionOk="0" h="41" w="82">
                      <a:moveTo>
                        <a:pt x="6" y="10"/>
                      </a:moveTo>
                      <a:cubicBezTo>
                        <a:pt x="8" y="15"/>
                        <a:pt x="0" y="20"/>
                        <a:pt x="5" y="23"/>
                      </a:cubicBezTo>
                      <a:cubicBezTo>
                        <a:pt x="10" y="26"/>
                        <a:pt x="15" y="28"/>
                        <a:pt x="18" y="31"/>
                      </a:cubicBezTo>
                      <a:cubicBezTo>
                        <a:pt x="21" y="33"/>
                        <a:pt x="19" y="38"/>
                        <a:pt x="21" y="38"/>
                      </a:cubicBezTo>
                      <a:cubicBezTo>
                        <a:pt x="43" y="41"/>
                        <a:pt x="69" y="33"/>
                        <a:pt x="78" y="17"/>
                      </a:cubicBezTo>
                      <a:cubicBezTo>
                        <a:pt x="82" y="11"/>
                        <a:pt x="71" y="0"/>
                        <a:pt x="62" y="0"/>
                      </a:cubicBezTo>
                      <a:cubicBezTo>
                        <a:pt x="55" y="0"/>
                        <a:pt x="49" y="5"/>
                        <a:pt x="42" y="5"/>
                      </a:cubicBezTo>
                      <a:cubicBezTo>
                        <a:pt x="37" y="5"/>
                        <a:pt x="31" y="0"/>
                        <a:pt x="26" y="2"/>
                      </a:cubicBezTo>
                      <a:cubicBezTo>
                        <a:pt x="19" y="5"/>
                        <a:pt x="13" y="9"/>
                        <a:pt x="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5" name="Google Shape;3015;p238"/>
                <p:cNvSpPr/>
                <p:nvPr/>
              </p:nvSpPr>
              <p:spPr>
                <a:xfrm>
                  <a:off x="1015" y="3875"/>
                  <a:ext cx="67" cy="60"/>
                </a:xfrm>
                <a:custGeom>
                  <a:rect b="b" l="l" r="r" t="t"/>
                  <a:pathLst>
                    <a:path extrusionOk="0" h="35" w="49">
                      <a:moveTo>
                        <a:pt x="33" y="5"/>
                      </a:moveTo>
                      <a:cubicBezTo>
                        <a:pt x="25" y="4"/>
                        <a:pt x="12" y="0"/>
                        <a:pt x="8" y="7"/>
                      </a:cubicBezTo>
                      <a:cubicBezTo>
                        <a:pt x="5" y="14"/>
                        <a:pt x="0" y="25"/>
                        <a:pt x="9" y="32"/>
                      </a:cubicBezTo>
                      <a:cubicBezTo>
                        <a:pt x="14" y="35"/>
                        <a:pt x="21" y="33"/>
                        <a:pt x="26" y="31"/>
                      </a:cubicBezTo>
                      <a:cubicBezTo>
                        <a:pt x="36" y="25"/>
                        <a:pt x="49" y="6"/>
                        <a:pt x="33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6" name="Google Shape;3016;p238"/>
                <p:cNvSpPr/>
                <p:nvPr/>
              </p:nvSpPr>
              <p:spPr>
                <a:xfrm>
                  <a:off x="1258" y="3776"/>
                  <a:ext cx="61" cy="108"/>
                </a:xfrm>
                <a:custGeom>
                  <a:rect b="b" l="l" r="r" t="t"/>
                  <a:pathLst>
                    <a:path extrusionOk="0" h="63" w="45">
                      <a:moveTo>
                        <a:pt x="29" y="4"/>
                      </a:moveTo>
                      <a:cubicBezTo>
                        <a:pt x="21" y="11"/>
                        <a:pt x="10" y="15"/>
                        <a:pt x="8" y="24"/>
                      </a:cubicBezTo>
                      <a:cubicBezTo>
                        <a:pt x="8" y="33"/>
                        <a:pt x="0" y="42"/>
                        <a:pt x="4" y="51"/>
                      </a:cubicBezTo>
                      <a:cubicBezTo>
                        <a:pt x="6" y="56"/>
                        <a:pt x="10" y="62"/>
                        <a:pt x="19" y="63"/>
                      </a:cubicBezTo>
                      <a:cubicBezTo>
                        <a:pt x="20" y="63"/>
                        <a:pt x="23" y="63"/>
                        <a:pt x="24" y="61"/>
                      </a:cubicBezTo>
                      <a:cubicBezTo>
                        <a:pt x="34" y="51"/>
                        <a:pt x="37" y="39"/>
                        <a:pt x="38" y="26"/>
                      </a:cubicBezTo>
                      <a:cubicBezTo>
                        <a:pt x="38" y="24"/>
                        <a:pt x="41" y="22"/>
                        <a:pt x="42" y="20"/>
                      </a:cubicBezTo>
                      <a:cubicBezTo>
                        <a:pt x="43" y="15"/>
                        <a:pt x="45" y="10"/>
                        <a:pt x="43" y="5"/>
                      </a:cubicBezTo>
                      <a:cubicBezTo>
                        <a:pt x="41" y="0"/>
                        <a:pt x="32" y="1"/>
                        <a:pt x="2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7" name="Google Shape;3017;p238"/>
                <p:cNvSpPr/>
                <p:nvPr/>
              </p:nvSpPr>
              <p:spPr>
                <a:xfrm>
                  <a:off x="1259" y="3778"/>
                  <a:ext cx="60" cy="106"/>
                </a:xfrm>
                <a:custGeom>
                  <a:rect b="b" l="l" r="r" t="t"/>
                  <a:pathLst>
                    <a:path extrusionOk="0" h="62" w="44">
                      <a:moveTo>
                        <a:pt x="28" y="4"/>
                      </a:moveTo>
                      <a:lnTo>
                        <a:pt x="28" y="4"/>
                      </a:lnTo>
                      <a:lnTo>
                        <a:pt x="27" y="3"/>
                      </a:lnTo>
                      <a:lnTo>
                        <a:pt x="28" y="4"/>
                      </a:lnTo>
                      <a:close/>
                      <a:moveTo>
                        <a:pt x="28" y="4"/>
                      </a:moveTo>
                      <a:cubicBezTo>
                        <a:pt x="26" y="6"/>
                        <a:pt x="23" y="8"/>
                        <a:pt x="20" y="10"/>
                      </a:cubicBezTo>
                      <a:lnTo>
                        <a:pt x="19" y="9"/>
                      </a:lnTo>
                      <a:cubicBezTo>
                        <a:pt x="22" y="7"/>
                        <a:pt x="25" y="5"/>
                        <a:pt x="27" y="3"/>
                      </a:cubicBezTo>
                      <a:lnTo>
                        <a:pt x="28" y="4"/>
                      </a:lnTo>
                      <a:close/>
                      <a:moveTo>
                        <a:pt x="20" y="10"/>
                      </a:moveTo>
                      <a:cubicBezTo>
                        <a:pt x="14" y="13"/>
                        <a:pt x="9" y="17"/>
                        <a:pt x="8" y="23"/>
                      </a:cubicBezTo>
                      <a:lnTo>
                        <a:pt x="7" y="23"/>
                      </a:lnTo>
                      <a:cubicBezTo>
                        <a:pt x="8" y="16"/>
                        <a:pt x="13" y="12"/>
                        <a:pt x="19" y="9"/>
                      </a:cubicBezTo>
                      <a:lnTo>
                        <a:pt x="20" y="10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cubicBezTo>
                        <a:pt x="8" y="26"/>
                        <a:pt x="7" y="30"/>
                        <a:pt x="5" y="33"/>
                      </a:cubicBezTo>
                      <a:lnTo>
                        <a:pt x="4" y="33"/>
                      </a:lnTo>
                      <a:cubicBezTo>
                        <a:pt x="5" y="30"/>
                        <a:pt x="6" y="26"/>
                        <a:pt x="7" y="23"/>
                      </a:cubicBezTo>
                      <a:lnTo>
                        <a:pt x="8" y="23"/>
                      </a:lnTo>
                      <a:close/>
                      <a:moveTo>
                        <a:pt x="5" y="33"/>
                      </a:moveTo>
                      <a:cubicBezTo>
                        <a:pt x="3" y="39"/>
                        <a:pt x="1" y="45"/>
                        <a:pt x="4" y="50"/>
                      </a:cubicBezTo>
                      <a:lnTo>
                        <a:pt x="2" y="50"/>
                      </a:lnTo>
                      <a:cubicBezTo>
                        <a:pt x="0" y="45"/>
                        <a:pt x="2" y="39"/>
                        <a:pt x="4" y="33"/>
                      </a:cubicBezTo>
                      <a:lnTo>
                        <a:pt x="5" y="33"/>
                      </a:lnTo>
                      <a:close/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3" y="50"/>
                      </a:lnTo>
                      <a:lnTo>
                        <a:pt x="2" y="50"/>
                      </a:lnTo>
                      <a:close/>
                      <a:moveTo>
                        <a:pt x="4" y="50"/>
                      </a:moveTo>
                      <a:cubicBezTo>
                        <a:pt x="5" y="52"/>
                        <a:pt x="7" y="55"/>
                        <a:pt x="9" y="57"/>
                      </a:cubicBezTo>
                      <a:lnTo>
                        <a:pt x="8" y="58"/>
                      </a:lnTo>
                      <a:cubicBezTo>
                        <a:pt x="5" y="55"/>
                        <a:pt x="4" y="53"/>
                        <a:pt x="2" y="50"/>
                      </a:cubicBezTo>
                      <a:lnTo>
                        <a:pt x="4" y="50"/>
                      </a:lnTo>
                      <a:close/>
                      <a:moveTo>
                        <a:pt x="9" y="57"/>
                      </a:moveTo>
                      <a:cubicBezTo>
                        <a:pt x="11" y="59"/>
                        <a:pt x="14" y="61"/>
                        <a:pt x="18" y="61"/>
                      </a:cubicBezTo>
                      <a:lnTo>
                        <a:pt x="18" y="62"/>
                      </a:lnTo>
                      <a:cubicBezTo>
                        <a:pt x="13" y="62"/>
                        <a:pt x="10" y="60"/>
                        <a:pt x="8" y="58"/>
                      </a:cubicBezTo>
                      <a:lnTo>
                        <a:pt x="9" y="57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8" y="61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7" y="62"/>
                      </a:ln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8" y="61"/>
                        <a:pt x="18" y="61"/>
                        <a:pt x="18" y="61"/>
                      </a:cubicBezTo>
                      <a:lnTo>
                        <a:pt x="18" y="62"/>
                      </a:lnTo>
                      <a:cubicBezTo>
                        <a:pt x="18" y="62"/>
                        <a:pt x="18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9" y="61"/>
                        <a:pt x="19" y="61"/>
                        <a:pt x="19" y="61"/>
                      </a:cubicBezTo>
                      <a:lnTo>
                        <a:pt x="19" y="62"/>
                      </a:lnTo>
                      <a:cubicBezTo>
                        <a:pt x="19" y="62"/>
                        <a:pt x="19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9" y="61"/>
                      </a:moveTo>
                      <a:cubicBezTo>
                        <a:pt x="20" y="61"/>
                        <a:pt x="21" y="61"/>
                        <a:pt x="22" y="60"/>
                      </a:cubicBezTo>
                      <a:lnTo>
                        <a:pt x="23" y="61"/>
                      </a:lnTo>
                      <a:cubicBezTo>
                        <a:pt x="22" y="62"/>
                        <a:pt x="21" y="62"/>
                        <a:pt x="19" y="62"/>
                      </a:cubicBezTo>
                      <a:lnTo>
                        <a:pt x="19" y="61"/>
                      </a:lnTo>
                      <a:close/>
                      <a:moveTo>
                        <a:pt x="22" y="60"/>
                      </a:moveTo>
                      <a:lnTo>
                        <a:pt x="22" y="60"/>
                      </a:lnTo>
                      <a:lnTo>
                        <a:pt x="23" y="60"/>
                      </a:lnTo>
                      <a:lnTo>
                        <a:pt x="22" y="60"/>
                      </a:lnTo>
                      <a:close/>
                      <a:moveTo>
                        <a:pt x="22" y="60"/>
                      </a:moveTo>
                      <a:cubicBezTo>
                        <a:pt x="27" y="55"/>
                        <a:pt x="30" y="49"/>
                        <a:pt x="33" y="43"/>
                      </a:cubicBezTo>
                      <a:lnTo>
                        <a:pt x="34" y="44"/>
                      </a:lnTo>
                      <a:cubicBezTo>
                        <a:pt x="32" y="50"/>
                        <a:pt x="29" y="56"/>
                        <a:pt x="23" y="61"/>
                      </a:cubicBezTo>
                      <a:lnTo>
                        <a:pt x="22" y="60"/>
                      </a:lnTo>
                      <a:close/>
                      <a:moveTo>
                        <a:pt x="33" y="43"/>
                      </a:moveTo>
                      <a:cubicBezTo>
                        <a:pt x="35" y="37"/>
                        <a:pt x="36" y="31"/>
                        <a:pt x="37" y="25"/>
                      </a:cubicBezTo>
                      <a:lnTo>
                        <a:pt x="38" y="25"/>
                      </a:lnTo>
                      <a:cubicBezTo>
                        <a:pt x="37" y="31"/>
                        <a:pt x="36" y="38"/>
                        <a:pt x="34" y="44"/>
                      </a:cubicBezTo>
                      <a:lnTo>
                        <a:pt x="33" y="43"/>
                      </a:lnTo>
                      <a:close/>
                      <a:moveTo>
                        <a:pt x="38" y="25"/>
                      </a:moveTo>
                      <a:lnTo>
                        <a:pt x="38" y="25"/>
                      </a:lnTo>
                      <a:lnTo>
                        <a:pt x="37" y="25"/>
                      </a:lnTo>
                      <a:lnTo>
                        <a:pt x="38" y="25"/>
                      </a:lnTo>
                      <a:close/>
                      <a:moveTo>
                        <a:pt x="37" y="25"/>
                      </a:moveTo>
                      <a:cubicBezTo>
                        <a:pt x="37" y="23"/>
                        <a:pt x="38" y="22"/>
                        <a:pt x="39" y="21"/>
                      </a:cubicBezTo>
                      <a:lnTo>
                        <a:pt x="40" y="22"/>
                      </a:lnTo>
                      <a:cubicBezTo>
                        <a:pt x="39" y="23"/>
                        <a:pt x="38" y="24"/>
                        <a:pt x="38" y="25"/>
                      </a:cubicBezTo>
                      <a:lnTo>
                        <a:pt x="37" y="25"/>
                      </a:lnTo>
                      <a:close/>
                      <a:moveTo>
                        <a:pt x="39" y="21"/>
                      </a:moveTo>
                      <a:cubicBezTo>
                        <a:pt x="39" y="20"/>
                        <a:pt x="40" y="20"/>
                        <a:pt x="40" y="19"/>
                      </a:cubicBezTo>
                      <a:lnTo>
                        <a:pt x="42" y="19"/>
                      </a:lnTo>
                      <a:cubicBezTo>
                        <a:pt x="41" y="20"/>
                        <a:pt x="41" y="21"/>
                        <a:pt x="40" y="22"/>
                      </a:cubicBezTo>
                      <a:lnTo>
                        <a:pt x="39" y="21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1" y="19"/>
                      </a:lnTo>
                      <a:lnTo>
                        <a:pt x="42" y="19"/>
                      </a:lnTo>
                      <a:close/>
                      <a:moveTo>
                        <a:pt x="40" y="19"/>
                      </a:moveTo>
                      <a:cubicBezTo>
                        <a:pt x="41" y="16"/>
                        <a:pt x="42" y="14"/>
                        <a:pt x="42" y="11"/>
                      </a:cubicBezTo>
                      <a:lnTo>
                        <a:pt x="44" y="12"/>
                      </a:lnTo>
                      <a:cubicBezTo>
                        <a:pt x="43" y="14"/>
                        <a:pt x="42" y="17"/>
                        <a:pt x="42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2" y="9"/>
                        <a:pt x="42" y="7"/>
                        <a:pt x="41" y="4"/>
                      </a:cubicBezTo>
                      <a:lnTo>
                        <a:pt x="43" y="4"/>
                      </a:lnTo>
                      <a:cubicBezTo>
                        <a:pt x="44" y="6"/>
                        <a:pt x="44" y="9"/>
                        <a:pt x="44" y="12"/>
                      </a:cubicBezTo>
                      <a:lnTo>
                        <a:pt x="42" y="11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2" y="4"/>
                      </a:lnTo>
                      <a:lnTo>
                        <a:pt x="43" y="4"/>
                      </a:lnTo>
                      <a:close/>
                      <a:moveTo>
                        <a:pt x="41" y="4"/>
                      </a:moveTo>
                      <a:cubicBezTo>
                        <a:pt x="41" y="4"/>
                        <a:pt x="40" y="3"/>
                        <a:pt x="40" y="2"/>
                      </a:cubicBezTo>
                      <a:lnTo>
                        <a:pt x="41" y="1"/>
                      </a:lnTo>
                      <a:cubicBezTo>
                        <a:pt x="42" y="2"/>
                        <a:pt x="42" y="3"/>
                        <a:pt x="43" y="4"/>
                      </a:cubicBezTo>
                      <a:lnTo>
                        <a:pt x="41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1"/>
                        <a:pt x="36" y="1"/>
                      </a:cubicBezTo>
                      <a:lnTo>
                        <a:pt x="36" y="0"/>
                      </a:lnTo>
                      <a:cubicBezTo>
                        <a:pt x="38" y="0"/>
                        <a:pt x="40" y="1"/>
                        <a:pt x="41" y="1"/>
                      </a:cubicBezTo>
                      <a:lnTo>
                        <a:pt x="40" y="2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3" y="1"/>
                        <a:pt x="32" y="2"/>
                      </a:cubicBezTo>
                      <a:lnTo>
                        <a:pt x="31" y="0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3"/>
                        <a:pt x="28" y="4"/>
                      </a:cubicBezTo>
                      <a:lnTo>
                        <a:pt x="27" y="3"/>
                      </a:lnTo>
                      <a:cubicBezTo>
                        <a:pt x="28" y="2"/>
                        <a:pt x="30" y="1"/>
                        <a:pt x="31" y="0"/>
                      </a:cubicBezTo>
                      <a:lnTo>
                        <a:pt x="32" y="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8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8" name="Google Shape;3018;p238"/>
                <p:cNvSpPr/>
                <p:nvPr/>
              </p:nvSpPr>
              <p:spPr>
                <a:xfrm>
                  <a:off x="1265" y="3890"/>
                  <a:ext cx="56" cy="47"/>
                </a:xfrm>
                <a:custGeom>
                  <a:rect b="b" l="l" r="r" t="t"/>
                  <a:pathLst>
                    <a:path extrusionOk="0" h="28" w="41">
                      <a:moveTo>
                        <a:pt x="30" y="6"/>
                      </a:moveTo>
                      <a:cubicBezTo>
                        <a:pt x="19" y="8"/>
                        <a:pt x="11" y="6"/>
                        <a:pt x="2" y="0"/>
                      </a:cubicBezTo>
                      <a:cubicBezTo>
                        <a:pt x="2" y="7"/>
                        <a:pt x="0" y="14"/>
                        <a:pt x="4" y="19"/>
                      </a:cubicBezTo>
                      <a:cubicBezTo>
                        <a:pt x="11" y="28"/>
                        <a:pt x="24" y="22"/>
                        <a:pt x="34" y="19"/>
                      </a:cubicBezTo>
                      <a:cubicBezTo>
                        <a:pt x="41" y="16"/>
                        <a:pt x="41" y="7"/>
                        <a:pt x="34" y="5"/>
                      </a:cubicBezTo>
                      <a:cubicBezTo>
                        <a:pt x="33" y="5"/>
                        <a:pt x="32" y="6"/>
                        <a:pt x="30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9" name="Google Shape;3019;p238"/>
                <p:cNvSpPr/>
                <p:nvPr/>
              </p:nvSpPr>
              <p:spPr>
                <a:xfrm>
                  <a:off x="1266" y="3888"/>
                  <a:ext cx="53" cy="47"/>
                </a:xfrm>
                <a:custGeom>
                  <a:rect b="b" l="l" r="r" t="t"/>
                  <a:pathLst>
                    <a:path extrusionOk="0" h="28" w="39">
                      <a:moveTo>
                        <a:pt x="29" y="8"/>
                      </a:moveTo>
                      <a:cubicBezTo>
                        <a:pt x="24" y="9"/>
                        <a:pt x="19" y="9"/>
                        <a:pt x="14" y="8"/>
                      </a:cubicBezTo>
                      <a:lnTo>
                        <a:pt x="14" y="6"/>
                      </a:lnTo>
                      <a:cubicBezTo>
                        <a:pt x="19" y="7"/>
                        <a:pt x="24" y="7"/>
                        <a:pt x="29" y="7"/>
                      </a:cubicBezTo>
                      <a:lnTo>
                        <a:pt x="29" y="8"/>
                      </a:lnTo>
                      <a:close/>
                      <a:moveTo>
                        <a:pt x="14" y="8"/>
                      </a:moveTo>
                      <a:cubicBezTo>
                        <a:pt x="9" y="7"/>
                        <a:pt x="5" y="5"/>
                        <a:pt x="1" y="2"/>
                      </a:cubicBezTo>
                      <a:lnTo>
                        <a:pt x="2" y="1"/>
                      </a:lnTo>
                      <a:cubicBezTo>
                        <a:pt x="6" y="3"/>
                        <a:pt x="10" y="5"/>
                        <a:pt x="14" y="6"/>
                      </a:cubicBezTo>
                      <a:lnTo>
                        <a:pt x="14" y="8"/>
                      </a:lnTo>
                      <a:close/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5"/>
                        <a:pt x="1" y="8"/>
                        <a:pt x="1" y="11"/>
                      </a:cubicBezTo>
                      <a:lnTo>
                        <a:pt x="0" y="11"/>
                      </a:lnTo>
                      <a:cubicBezTo>
                        <a:pt x="0" y="8"/>
                        <a:pt x="1" y="5"/>
                        <a:pt x="1" y="1"/>
                      </a:cubicBezTo>
                      <a:lnTo>
                        <a:pt x="2" y="1"/>
                      </a:lnTo>
                      <a:close/>
                      <a:moveTo>
                        <a:pt x="1" y="11"/>
                      </a:moveTo>
                      <a:cubicBezTo>
                        <a:pt x="1" y="15"/>
                        <a:pt x="2" y="18"/>
                        <a:pt x="3" y="20"/>
                      </a:cubicBezTo>
                      <a:lnTo>
                        <a:pt x="2" y="21"/>
                      </a:lnTo>
                      <a:cubicBezTo>
                        <a:pt x="0" y="18"/>
                        <a:pt x="0" y="15"/>
                        <a:pt x="0" y="11"/>
                      </a:cubicBezTo>
                      <a:lnTo>
                        <a:pt x="1" y="11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9" y="27"/>
                        <a:pt x="19" y="24"/>
                        <a:pt x="28" y="21"/>
                      </a:cubicBezTo>
                      <a:lnTo>
                        <a:pt x="28" y="22"/>
                      </a:lnTo>
                      <a:cubicBezTo>
                        <a:pt x="19" y="25"/>
                        <a:pt x="8" y="28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28" y="21"/>
                      </a:moveTo>
                      <a:cubicBezTo>
                        <a:pt x="29" y="20"/>
                        <a:pt x="31" y="20"/>
                        <a:pt x="33" y="19"/>
                      </a:cubicBezTo>
                      <a:lnTo>
                        <a:pt x="33" y="20"/>
                      </a:lnTo>
                      <a:cubicBezTo>
                        <a:pt x="32" y="21"/>
                        <a:pt x="30" y="21"/>
                        <a:pt x="28" y="22"/>
                      </a:cubicBezTo>
                      <a:lnTo>
                        <a:pt x="28" y="21"/>
                      </a:lnTo>
                      <a:close/>
                      <a:moveTo>
                        <a:pt x="33" y="20"/>
                      </a:moveTo>
                      <a:lnTo>
                        <a:pt x="33" y="20"/>
                      </a:lnTo>
                      <a:close/>
                      <a:moveTo>
                        <a:pt x="33" y="19"/>
                      </a:moveTo>
                      <a:cubicBezTo>
                        <a:pt x="35" y="18"/>
                        <a:pt x="36" y="17"/>
                        <a:pt x="37" y="15"/>
                      </a:cubicBezTo>
                      <a:lnTo>
                        <a:pt x="39" y="16"/>
                      </a:lnTo>
                      <a:cubicBezTo>
                        <a:pt x="38" y="18"/>
                        <a:pt x="36" y="19"/>
                        <a:pt x="33" y="20"/>
                      </a:cubicBezTo>
                      <a:lnTo>
                        <a:pt x="33" y="19"/>
                      </a:lnTo>
                      <a:close/>
                      <a:moveTo>
                        <a:pt x="37" y="15"/>
                      </a:moveTo>
                      <a:cubicBezTo>
                        <a:pt x="38" y="15"/>
                        <a:pt x="38" y="14"/>
                        <a:pt x="38" y="13"/>
                      </a:cubicBezTo>
                      <a:lnTo>
                        <a:pt x="39" y="13"/>
                      </a:lnTo>
                      <a:cubicBezTo>
                        <a:pt x="39" y="14"/>
                        <a:pt x="39" y="15"/>
                        <a:pt x="39" y="16"/>
                      </a:cubicBezTo>
                      <a:lnTo>
                        <a:pt x="37" y="15"/>
                      </a:lnTo>
                      <a:close/>
                      <a:moveTo>
                        <a:pt x="38" y="13"/>
                      </a:moveTo>
                      <a:cubicBezTo>
                        <a:pt x="38" y="12"/>
                        <a:pt x="38" y="11"/>
                        <a:pt x="37" y="10"/>
                      </a:cubicBezTo>
                      <a:lnTo>
                        <a:pt x="39" y="10"/>
                      </a:lnTo>
                      <a:cubicBezTo>
                        <a:pt x="39" y="11"/>
                        <a:pt x="39" y="12"/>
                        <a:pt x="39" y="13"/>
                      </a:cubicBezTo>
                      <a:lnTo>
                        <a:pt x="38" y="13"/>
                      </a:lnTo>
                      <a:close/>
                      <a:moveTo>
                        <a:pt x="37" y="10"/>
                      </a:moveTo>
                      <a:cubicBezTo>
                        <a:pt x="36" y="9"/>
                        <a:pt x="35" y="7"/>
                        <a:pt x="33" y="7"/>
                      </a:cubicBezTo>
                      <a:lnTo>
                        <a:pt x="33" y="6"/>
                      </a:lnTo>
                      <a:cubicBezTo>
                        <a:pt x="36" y="6"/>
                        <a:pt x="38" y="8"/>
                        <a:pt x="39" y="10"/>
                      </a:cubicBezTo>
                      <a:lnTo>
                        <a:pt x="37" y="10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lnTo>
                        <a:pt x="33" y="6"/>
                      </a:ln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3" y="7"/>
                        <a:pt x="32" y="7"/>
                        <a:pt x="31" y="7"/>
                      </a:cubicBezTo>
                      <a:lnTo>
                        <a:pt x="31" y="6"/>
                      </a:lnTo>
                      <a:cubicBezTo>
                        <a:pt x="32" y="6"/>
                        <a:pt x="33" y="5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31" y="7"/>
                      </a:moveTo>
                      <a:cubicBezTo>
                        <a:pt x="31" y="7"/>
                        <a:pt x="30" y="8"/>
                        <a:pt x="29" y="8"/>
                      </a:cubicBezTo>
                      <a:lnTo>
                        <a:pt x="29" y="7"/>
                      </a:lnTo>
                      <a:cubicBezTo>
                        <a:pt x="30" y="6"/>
                        <a:pt x="30" y="6"/>
                        <a:pt x="31" y="6"/>
                      </a:cubicBezTo>
                      <a:lnTo>
                        <a:pt x="31" y="7"/>
                      </a:lnTo>
                      <a:close/>
                      <a:moveTo>
                        <a:pt x="29" y="8"/>
                      </a:moveTo>
                      <a:lnTo>
                        <a:pt x="29" y="8"/>
                      </a:lnTo>
                      <a:lnTo>
                        <a:pt x="29" y="7"/>
                      </a:lnTo>
                      <a:lnTo>
                        <a:pt x="29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0" name="Google Shape;3020;p238"/>
                <p:cNvSpPr/>
                <p:nvPr/>
              </p:nvSpPr>
              <p:spPr>
                <a:xfrm>
                  <a:off x="1252" y="3941"/>
                  <a:ext cx="54" cy="58"/>
                </a:xfrm>
                <a:custGeom>
                  <a:rect b="b" l="l" r="r" t="t"/>
                  <a:pathLst>
                    <a:path extrusionOk="0" h="34" w="39">
                      <a:moveTo>
                        <a:pt x="24" y="2"/>
                      </a:moveTo>
                      <a:cubicBezTo>
                        <a:pt x="21" y="1"/>
                        <a:pt x="17" y="0"/>
                        <a:pt x="14" y="2"/>
                      </a:cubicBezTo>
                      <a:cubicBezTo>
                        <a:pt x="11" y="3"/>
                        <a:pt x="8" y="5"/>
                        <a:pt x="8" y="8"/>
                      </a:cubicBezTo>
                      <a:cubicBezTo>
                        <a:pt x="8" y="16"/>
                        <a:pt x="0" y="21"/>
                        <a:pt x="4" y="28"/>
                      </a:cubicBezTo>
                      <a:cubicBezTo>
                        <a:pt x="5" y="31"/>
                        <a:pt x="11" y="34"/>
                        <a:pt x="15" y="30"/>
                      </a:cubicBezTo>
                      <a:cubicBezTo>
                        <a:pt x="22" y="24"/>
                        <a:pt x="33" y="20"/>
                        <a:pt x="36" y="12"/>
                      </a:cubicBezTo>
                      <a:cubicBezTo>
                        <a:pt x="39" y="5"/>
                        <a:pt x="29" y="4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1" name="Google Shape;3021;p238"/>
                <p:cNvSpPr/>
                <p:nvPr/>
              </p:nvSpPr>
              <p:spPr>
                <a:xfrm>
                  <a:off x="1259" y="3973"/>
                  <a:ext cx="93" cy="66"/>
                </a:xfrm>
                <a:custGeom>
                  <a:rect b="b" l="l" r="r" t="t"/>
                  <a:pathLst>
                    <a:path extrusionOk="0" h="39" w="68">
                      <a:moveTo>
                        <a:pt x="22" y="14"/>
                      </a:moveTo>
                      <a:cubicBezTo>
                        <a:pt x="12" y="18"/>
                        <a:pt x="0" y="22"/>
                        <a:pt x="6" y="32"/>
                      </a:cubicBezTo>
                      <a:cubicBezTo>
                        <a:pt x="8" y="37"/>
                        <a:pt x="15" y="39"/>
                        <a:pt x="22" y="38"/>
                      </a:cubicBezTo>
                      <a:cubicBezTo>
                        <a:pt x="33" y="36"/>
                        <a:pt x="46" y="36"/>
                        <a:pt x="56" y="33"/>
                      </a:cubicBezTo>
                      <a:cubicBezTo>
                        <a:pt x="68" y="30"/>
                        <a:pt x="54" y="14"/>
                        <a:pt x="49" y="7"/>
                      </a:cubicBezTo>
                      <a:cubicBezTo>
                        <a:pt x="43" y="0"/>
                        <a:pt x="33" y="7"/>
                        <a:pt x="29" y="12"/>
                      </a:cubicBezTo>
                      <a:cubicBezTo>
                        <a:pt x="27" y="14"/>
                        <a:pt x="24" y="13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2" name="Google Shape;3022;p238"/>
                <p:cNvSpPr/>
                <p:nvPr/>
              </p:nvSpPr>
              <p:spPr>
                <a:xfrm>
                  <a:off x="1262" y="3978"/>
                  <a:ext cx="83" cy="61"/>
                </a:xfrm>
                <a:custGeom>
                  <a:rect b="b" l="l" r="r" t="t"/>
                  <a:pathLst>
                    <a:path extrusionOk="0" h="36" w="61">
                      <a:moveTo>
                        <a:pt x="20" y="12"/>
                      </a:moveTo>
                      <a:cubicBezTo>
                        <a:pt x="15" y="13"/>
                        <a:pt x="10" y="15"/>
                        <a:pt x="6" y="18"/>
                      </a:cubicBezTo>
                      <a:lnTo>
                        <a:pt x="5" y="17"/>
                      </a:lnTo>
                      <a:cubicBezTo>
                        <a:pt x="9" y="14"/>
                        <a:pt x="15" y="12"/>
                        <a:pt x="20" y="10"/>
                      </a:cubicBezTo>
                      <a:lnTo>
                        <a:pt x="20" y="12"/>
                      </a:lnTo>
                      <a:close/>
                      <a:moveTo>
                        <a:pt x="6" y="18"/>
                      </a:moveTo>
                      <a:cubicBezTo>
                        <a:pt x="3" y="21"/>
                        <a:pt x="2" y="24"/>
                        <a:pt x="5" y="29"/>
                      </a:cubicBezTo>
                      <a:lnTo>
                        <a:pt x="3" y="29"/>
                      </a:lnTo>
                      <a:cubicBezTo>
                        <a:pt x="0" y="24"/>
                        <a:pt x="2" y="20"/>
                        <a:pt x="5" y="17"/>
                      </a:cubicBezTo>
                      <a:lnTo>
                        <a:pt x="6" y="18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4" y="29"/>
                      </a:ln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3" y="29"/>
                      </a:lnTo>
                      <a:lnTo>
                        <a:pt x="5" y="29"/>
                      </a:lnTo>
                      <a:close/>
                      <a:moveTo>
                        <a:pt x="3" y="29"/>
                      </a:moveTo>
                      <a:lnTo>
                        <a:pt x="3" y="29"/>
                      </a:lnTo>
                      <a:lnTo>
                        <a:pt x="4" y="29"/>
                      </a:lnTo>
                      <a:lnTo>
                        <a:pt x="3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30"/>
                        <a:pt x="6" y="30"/>
                      </a:cubicBezTo>
                      <a:lnTo>
                        <a:pt x="5" y="31"/>
                      </a:lnTo>
                      <a:cubicBezTo>
                        <a:pt x="4" y="31"/>
                        <a:pt x="4" y="30"/>
                        <a:pt x="3" y="29"/>
                      </a:cubicBezTo>
                      <a:lnTo>
                        <a:pt x="5" y="29"/>
                      </a:lnTo>
                      <a:close/>
                      <a:moveTo>
                        <a:pt x="6" y="30"/>
                      </a:moveTo>
                      <a:cubicBezTo>
                        <a:pt x="6" y="31"/>
                        <a:pt x="7" y="31"/>
                        <a:pt x="7" y="32"/>
                      </a:cubicBezTo>
                      <a:lnTo>
                        <a:pt x="6" y="33"/>
                      </a:lnTo>
                      <a:cubicBezTo>
                        <a:pt x="6" y="32"/>
                        <a:pt x="5" y="32"/>
                        <a:pt x="5" y="31"/>
                      </a:cubicBezTo>
                      <a:lnTo>
                        <a:pt x="6" y="30"/>
                      </a:lnTo>
                      <a:close/>
                      <a:moveTo>
                        <a:pt x="7" y="32"/>
                      </a:moveTo>
                      <a:cubicBezTo>
                        <a:pt x="10" y="34"/>
                        <a:pt x="15" y="35"/>
                        <a:pt x="19" y="34"/>
                      </a:cubicBezTo>
                      <a:lnTo>
                        <a:pt x="20" y="35"/>
                      </a:lnTo>
                      <a:cubicBezTo>
                        <a:pt x="15" y="36"/>
                        <a:pt x="10" y="35"/>
                        <a:pt x="6" y="33"/>
                      </a:cubicBezTo>
                      <a:lnTo>
                        <a:pt x="7" y="32"/>
                      </a:lnTo>
                      <a:close/>
                      <a:moveTo>
                        <a:pt x="20" y="35"/>
                      </a:moveTo>
                      <a:lnTo>
                        <a:pt x="20" y="35"/>
                      </a:lnTo>
                      <a:close/>
                      <a:moveTo>
                        <a:pt x="19" y="34"/>
                      </a:moveTo>
                      <a:lnTo>
                        <a:pt x="20" y="34"/>
                      </a:lnTo>
                      <a:lnTo>
                        <a:pt x="20" y="35"/>
                      </a:lnTo>
                      <a:lnTo>
                        <a:pt x="19" y="34"/>
                      </a:lnTo>
                      <a:close/>
                      <a:moveTo>
                        <a:pt x="20" y="34"/>
                      </a:moveTo>
                      <a:cubicBezTo>
                        <a:pt x="24" y="33"/>
                        <a:pt x="29" y="33"/>
                        <a:pt x="34" y="32"/>
                      </a:cubicBezTo>
                      <a:lnTo>
                        <a:pt x="34" y="34"/>
                      </a:lnTo>
                      <a:cubicBezTo>
                        <a:pt x="30" y="34"/>
                        <a:pt x="25" y="34"/>
                        <a:pt x="20" y="35"/>
                      </a:cubicBezTo>
                      <a:lnTo>
                        <a:pt x="20" y="34"/>
                      </a:lnTo>
                      <a:close/>
                      <a:moveTo>
                        <a:pt x="34" y="32"/>
                      </a:moveTo>
                      <a:cubicBezTo>
                        <a:pt x="41" y="32"/>
                        <a:pt x="48" y="31"/>
                        <a:pt x="54" y="30"/>
                      </a:cubicBezTo>
                      <a:lnTo>
                        <a:pt x="54" y="31"/>
                      </a:lnTo>
                      <a:cubicBezTo>
                        <a:pt x="48" y="33"/>
                        <a:pt x="41" y="33"/>
                        <a:pt x="34" y="34"/>
                      </a:cubicBezTo>
                      <a:lnTo>
                        <a:pt x="34" y="32"/>
                      </a:lnTo>
                      <a:close/>
                      <a:moveTo>
                        <a:pt x="54" y="30"/>
                      </a:moveTo>
                      <a:lnTo>
                        <a:pt x="54" y="30"/>
                      </a:lnTo>
                      <a:close/>
                      <a:moveTo>
                        <a:pt x="54" y="30"/>
                      </a:moveTo>
                      <a:cubicBezTo>
                        <a:pt x="58" y="28"/>
                        <a:pt x="59" y="25"/>
                        <a:pt x="57" y="21"/>
                      </a:cubicBezTo>
                      <a:lnTo>
                        <a:pt x="59" y="21"/>
                      </a:lnTo>
                      <a:cubicBezTo>
                        <a:pt x="61" y="25"/>
                        <a:pt x="60" y="29"/>
                        <a:pt x="54" y="31"/>
                      </a:cubicBezTo>
                      <a:lnTo>
                        <a:pt x="54" y="30"/>
                      </a:lnTo>
                      <a:close/>
                      <a:moveTo>
                        <a:pt x="57" y="21"/>
                      </a:moveTo>
                      <a:cubicBezTo>
                        <a:pt x="56" y="16"/>
                        <a:pt x="51" y="11"/>
                        <a:pt x="48" y="7"/>
                      </a:cubicBezTo>
                      <a:lnTo>
                        <a:pt x="49" y="6"/>
                      </a:lnTo>
                      <a:cubicBezTo>
                        <a:pt x="53" y="10"/>
                        <a:pt x="57" y="16"/>
                        <a:pt x="59" y="21"/>
                      </a:cubicBezTo>
                      <a:lnTo>
                        <a:pt x="57" y="21"/>
                      </a:lnTo>
                      <a:close/>
                      <a:moveTo>
                        <a:pt x="48" y="7"/>
                      </a:moveTo>
                      <a:cubicBezTo>
                        <a:pt x="47" y="6"/>
                        <a:pt x="47" y="5"/>
                        <a:pt x="46" y="4"/>
                      </a:cubicBezTo>
                      <a:lnTo>
                        <a:pt x="47" y="4"/>
                      </a:lnTo>
                      <a:cubicBezTo>
                        <a:pt x="48" y="4"/>
                        <a:pt x="49" y="5"/>
                        <a:pt x="49" y="6"/>
                      </a:cubicBezTo>
                      <a:lnTo>
                        <a:pt x="48" y="7"/>
                      </a:lnTo>
                      <a:close/>
                      <a:moveTo>
                        <a:pt x="47" y="4"/>
                      </a:moveTo>
                      <a:lnTo>
                        <a:pt x="47" y="4"/>
                      </a:lnTo>
                      <a:close/>
                      <a:moveTo>
                        <a:pt x="46" y="4"/>
                      </a:moveTo>
                      <a:cubicBezTo>
                        <a:pt x="46" y="4"/>
                        <a:pt x="45" y="3"/>
                        <a:pt x="44" y="3"/>
                      </a:cubicBezTo>
                      <a:lnTo>
                        <a:pt x="45" y="2"/>
                      </a:lnTo>
                      <a:cubicBezTo>
                        <a:pt x="46" y="2"/>
                        <a:pt x="47" y="3"/>
                        <a:pt x="47" y="4"/>
                      </a:cubicBezTo>
                      <a:lnTo>
                        <a:pt x="46" y="4"/>
                      </a:lnTo>
                      <a:close/>
                      <a:moveTo>
                        <a:pt x="44" y="3"/>
                      </a:moveTo>
                      <a:cubicBezTo>
                        <a:pt x="43" y="2"/>
                        <a:pt x="41" y="2"/>
                        <a:pt x="40" y="2"/>
                      </a:cubicBezTo>
                      <a:lnTo>
                        <a:pt x="39" y="1"/>
                      </a:lnTo>
                      <a:cubicBezTo>
                        <a:pt x="41" y="0"/>
                        <a:pt x="43" y="1"/>
                        <a:pt x="45" y="2"/>
                      </a:cubicBezTo>
                      <a:lnTo>
                        <a:pt x="44" y="3"/>
                      </a:lnTo>
                      <a:close/>
                      <a:moveTo>
                        <a:pt x="40" y="2"/>
                      </a:moveTo>
                      <a:cubicBezTo>
                        <a:pt x="38" y="2"/>
                        <a:pt x="36" y="3"/>
                        <a:pt x="35" y="4"/>
                      </a:cubicBezTo>
                      <a:lnTo>
                        <a:pt x="34" y="3"/>
                      </a:lnTo>
                      <a:cubicBezTo>
                        <a:pt x="36" y="2"/>
                        <a:pt x="38" y="1"/>
                        <a:pt x="39" y="1"/>
                      </a:cubicBezTo>
                      <a:lnTo>
                        <a:pt x="40" y="2"/>
                      </a:lnTo>
                      <a:close/>
                      <a:moveTo>
                        <a:pt x="35" y="4"/>
                      </a:moveTo>
                      <a:lnTo>
                        <a:pt x="35" y="4"/>
                      </a:lnTo>
                      <a:lnTo>
                        <a:pt x="34" y="3"/>
                      </a:lnTo>
                      <a:lnTo>
                        <a:pt x="35" y="4"/>
                      </a:lnTo>
                      <a:close/>
                      <a:moveTo>
                        <a:pt x="35" y="4"/>
                      </a:moveTo>
                      <a:cubicBezTo>
                        <a:pt x="32" y="5"/>
                        <a:pt x="29" y="7"/>
                        <a:pt x="27" y="10"/>
                      </a:cubicBezTo>
                      <a:lnTo>
                        <a:pt x="26" y="9"/>
                      </a:lnTo>
                      <a:cubicBezTo>
                        <a:pt x="28" y="7"/>
                        <a:pt x="31" y="4"/>
                        <a:pt x="34" y="3"/>
                      </a:cubicBezTo>
                      <a:lnTo>
                        <a:pt x="35" y="4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7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6" y="11"/>
                        <a:pt x="24" y="11"/>
                        <a:pt x="22" y="11"/>
                      </a:cubicBezTo>
                      <a:lnTo>
                        <a:pt x="22" y="10"/>
                      </a:lnTo>
                      <a:cubicBezTo>
                        <a:pt x="24" y="10"/>
                        <a:pt x="25" y="10"/>
                        <a:pt x="26" y="9"/>
                      </a:cubicBezTo>
                      <a:lnTo>
                        <a:pt x="27" y="10"/>
                      </a:lnTo>
                      <a:close/>
                      <a:moveTo>
                        <a:pt x="22" y="11"/>
                      </a:moveTo>
                      <a:cubicBezTo>
                        <a:pt x="22" y="11"/>
                        <a:pt x="21" y="11"/>
                        <a:pt x="20" y="12"/>
                      </a:cubicBezTo>
                      <a:lnTo>
                        <a:pt x="20" y="10"/>
                      </a:lnTo>
                      <a:cubicBezTo>
                        <a:pt x="21" y="10"/>
                        <a:pt x="21" y="10"/>
                        <a:pt x="22" y="10"/>
                      </a:cubicBezTo>
                      <a:lnTo>
                        <a:pt x="22" y="11"/>
                      </a:lnTo>
                      <a:close/>
                      <a:moveTo>
                        <a:pt x="20" y="10"/>
                      </a:moveTo>
                      <a:lnTo>
                        <a:pt x="20" y="10"/>
                      </a:lnTo>
                      <a:lnTo>
                        <a:pt x="20" y="11"/>
                      </a:lnTo>
                      <a:lnTo>
                        <a:pt x="2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3" name="Google Shape;3023;p238"/>
                <p:cNvSpPr/>
                <p:nvPr/>
              </p:nvSpPr>
              <p:spPr>
                <a:xfrm>
                  <a:off x="1315" y="3923"/>
                  <a:ext cx="48" cy="65"/>
                </a:xfrm>
                <a:custGeom>
                  <a:rect b="b" l="l" r="r" t="t"/>
                  <a:pathLst>
                    <a:path extrusionOk="0" h="38" w="36">
                      <a:moveTo>
                        <a:pt x="15" y="3"/>
                      </a:moveTo>
                      <a:cubicBezTo>
                        <a:pt x="0" y="5"/>
                        <a:pt x="4" y="18"/>
                        <a:pt x="2" y="28"/>
                      </a:cubicBezTo>
                      <a:cubicBezTo>
                        <a:pt x="7" y="27"/>
                        <a:pt x="10" y="29"/>
                        <a:pt x="14" y="31"/>
                      </a:cubicBezTo>
                      <a:cubicBezTo>
                        <a:pt x="17" y="33"/>
                        <a:pt x="19" y="38"/>
                        <a:pt x="23" y="36"/>
                      </a:cubicBezTo>
                      <a:cubicBezTo>
                        <a:pt x="34" y="29"/>
                        <a:pt x="36" y="15"/>
                        <a:pt x="35" y="5"/>
                      </a:cubicBezTo>
                      <a:cubicBezTo>
                        <a:pt x="35" y="3"/>
                        <a:pt x="30" y="0"/>
                        <a:pt x="26" y="1"/>
                      </a:cubicBezTo>
                      <a:cubicBezTo>
                        <a:pt x="23" y="3"/>
                        <a:pt x="19" y="3"/>
                        <a:pt x="15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4" name="Google Shape;3024;p238"/>
                <p:cNvSpPr/>
                <p:nvPr/>
              </p:nvSpPr>
              <p:spPr>
                <a:xfrm>
                  <a:off x="1318" y="3923"/>
                  <a:ext cx="48" cy="66"/>
                </a:xfrm>
                <a:custGeom>
                  <a:rect b="b" l="l" r="r" t="t"/>
                  <a:pathLst>
                    <a:path extrusionOk="0" h="39" w="35">
                      <a:moveTo>
                        <a:pt x="13" y="4"/>
                      </a:moveTo>
                      <a:cubicBezTo>
                        <a:pt x="2" y="5"/>
                        <a:pt x="2" y="13"/>
                        <a:pt x="2" y="21"/>
                      </a:cubicBezTo>
                      <a:lnTo>
                        <a:pt x="0" y="21"/>
                      </a:lnTo>
                      <a:cubicBezTo>
                        <a:pt x="0" y="13"/>
                        <a:pt x="0" y="4"/>
                        <a:pt x="13" y="3"/>
                      </a:cubicBezTo>
                      <a:lnTo>
                        <a:pt x="13" y="4"/>
                      </a:lnTo>
                      <a:close/>
                      <a:moveTo>
                        <a:pt x="2" y="21"/>
                      </a:moveTo>
                      <a:cubicBezTo>
                        <a:pt x="2" y="23"/>
                        <a:pt x="1" y="26"/>
                        <a:pt x="1" y="28"/>
                      </a:cubicBezTo>
                      <a:lnTo>
                        <a:pt x="0" y="27"/>
                      </a:lnTo>
                      <a:cubicBezTo>
                        <a:pt x="0" y="25"/>
                        <a:pt x="0" y="23"/>
                        <a:pt x="0" y="21"/>
                      </a:cubicBezTo>
                      <a:lnTo>
                        <a:pt x="2" y="21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0" y="28"/>
                      </a:lnTo>
                      <a:lnTo>
                        <a:pt x="1" y="28"/>
                      </a:lnTo>
                      <a:close/>
                      <a:moveTo>
                        <a:pt x="0" y="27"/>
                      </a:moveTo>
                      <a:cubicBezTo>
                        <a:pt x="4" y="26"/>
                        <a:pt x="7" y="28"/>
                        <a:pt x="10" y="30"/>
                      </a:cubicBezTo>
                      <a:lnTo>
                        <a:pt x="9" y="31"/>
                      </a:lnTo>
                      <a:cubicBezTo>
                        <a:pt x="6" y="29"/>
                        <a:pt x="4" y="28"/>
                        <a:pt x="1" y="28"/>
                      </a:cubicBezTo>
                      <a:lnTo>
                        <a:pt x="0" y="27"/>
                      </a:lnTo>
                      <a:close/>
                      <a:moveTo>
                        <a:pt x="10" y="30"/>
                      </a:moveTo>
                      <a:cubicBezTo>
                        <a:pt x="11" y="30"/>
                        <a:pt x="11" y="31"/>
                        <a:pt x="12" y="31"/>
                      </a:cubicBezTo>
                      <a:lnTo>
                        <a:pt x="11" y="32"/>
                      </a:lnTo>
                      <a:cubicBezTo>
                        <a:pt x="10" y="32"/>
                        <a:pt x="10" y="31"/>
                        <a:pt x="9" y="31"/>
                      </a:cubicBezTo>
                      <a:lnTo>
                        <a:pt x="10" y="30"/>
                      </a:lnTo>
                      <a:close/>
                      <a:moveTo>
                        <a:pt x="11" y="32"/>
                      </a:moveTo>
                      <a:lnTo>
                        <a:pt x="11" y="32"/>
                      </a:lnTo>
                      <a:lnTo>
                        <a:pt x="12" y="31"/>
                      </a:lnTo>
                      <a:lnTo>
                        <a:pt x="11" y="32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lnTo>
                        <a:pt x="11" y="32"/>
                      </a:ln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cubicBezTo>
                        <a:pt x="13" y="32"/>
                        <a:pt x="14" y="32"/>
                        <a:pt x="15" y="33"/>
                      </a:cubicBezTo>
                      <a:lnTo>
                        <a:pt x="14" y="34"/>
                      </a:lnTo>
                      <a:cubicBezTo>
                        <a:pt x="13" y="33"/>
                        <a:pt x="12" y="32"/>
                        <a:pt x="11" y="32"/>
                      </a:cubicBezTo>
                      <a:lnTo>
                        <a:pt x="12" y="31"/>
                      </a:lnTo>
                      <a:close/>
                      <a:moveTo>
                        <a:pt x="15" y="33"/>
                      </a:moveTo>
                      <a:cubicBezTo>
                        <a:pt x="17" y="35"/>
                        <a:pt x="19" y="37"/>
                        <a:pt x="21" y="36"/>
                      </a:cubicBezTo>
                      <a:lnTo>
                        <a:pt x="21" y="37"/>
                      </a:lnTo>
                      <a:cubicBezTo>
                        <a:pt x="18" y="39"/>
                        <a:pt x="16" y="36"/>
                        <a:pt x="14" y="34"/>
                      </a:cubicBezTo>
                      <a:lnTo>
                        <a:pt x="15" y="33"/>
                      </a:lnTo>
                      <a:close/>
                      <a:moveTo>
                        <a:pt x="21" y="37"/>
                      </a:moveTo>
                      <a:lnTo>
                        <a:pt x="21" y="37"/>
                      </a:lnTo>
                      <a:lnTo>
                        <a:pt x="21" y="36"/>
                      </a:lnTo>
                      <a:lnTo>
                        <a:pt x="21" y="37"/>
                      </a:lnTo>
                      <a:close/>
                      <a:moveTo>
                        <a:pt x="20" y="36"/>
                      </a:moveTo>
                      <a:lnTo>
                        <a:pt x="21" y="36"/>
                      </a:lnTo>
                      <a:lnTo>
                        <a:pt x="21" y="37"/>
                      </a:lnTo>
                      <a:lnTo>
                        <a:pt x="20" y="36"/>
                      </a:lnTo>
                      <a:close/>
                      <a:moveTo>
                        <a:pt x="21" y="36"/>
                      </a:moveTo>
                      <a:cubicBezTo>
                        <a:pt x="22" y="35"/>
                        <a:pt x="23" y="34"/>
                        <a:pt x="25" y="33"/>
                      </a:cubicBezTo>
                      <a:lnTo>
                        <a:pt x="26" y="33"/>
                      </a:lnTo>
                      <a:cubicBezTo>
                        <a:pt x="24" y="35"/>
                        <a:pt x="23" y="36"/>
                        <a:pt x="21" y="37"/>
                      </a:cubicBezTo>
                      <a:lnTo>
                        <a:pt x="21" y="36"/>
                      </a:lnTo>
                      <a:close/>
                      <a:moveTo>
                        <a:pt x="25" y="33"/>
                      </a:moveTo>
                      <a:cubicBezTo>
                        <a:pt x="26" y="31"/>
                        <a:pt x="27" y="30"/>
                        <a:pt x="28" y="29"/>
                      </a:cubicBezTo>
                      <a:lnTo>
                        <a:pt x="29" y="29"/>
                      </a:lnTo>
                      <a:cubicBezTo>
                        <a:pt x="28" y="31"/>
                        <a:pt x="27" y="32"/>
                        <a:pt x="26" y="33"/>
                      </a:cubicBezTo>
                      <a:lnTo>
                        <a:pt x="25" y="33"/>
                      </a:lnTo>
                      <a:close/>
                      <a:moveTo>
                        <a:pt x="28" y="29"/>
                      </a:moveTo>
                      <a:cubicBezTo>
                        <a:pt x="32" y="21"/>
                        <a:pt x="33" y="12"/>
                        <a:pt x="32" y="5"/>
                      </a:cubicBezTo>
                      <a:lnTo>
                        <a:pt x="34" y="4"/>
                      </a:lnTo>
                      <a:cubicBezTo>
                        <a:pt x="35" y="12"/>
                        <a:pt x="34" y="22"/>
                        <a:pt x="29" y="29"/>
                      </a:cubicBezTo>
                      <a:lnTo>
                        <a:pt x="28" y="29"/>
                      </a:lnTo>
                      <a:close/>
                      <a:moveTo>
                        <a:pt x="32" y="5"/>
                      </a:moveTo>
                      <a:lnTo>
                        <a:pt x="32" y="5"/>
                      </a:lnTo>
                      <a:lnTo>
                        <a:pt x="33" y="5"/>
                      </a:lnTo>
                      <a:lnTo>
                        <a:pt x="32" y="5"/>
                      </a:lnTo>
                      <a:close/>
                      <a:moveTo>
                        <a:pt x="32" y="5"/>
                      </a:moveTo>
                      <a:cubicBezTo>
                        <a:pt x="32" y="5"/>
                        <a:pt x="32" y="4"/>
                        <a:pt x="32" y="4"/>
                      </a:cubicBezTo>
                      <a:lnTo>
                        <a:pt x="33" y="4"/>
                      </a:lnTo>
                      <a:cubicBezTo>
                        <a:pt x="33" y="4"/>
                        <a:pt x="34" y="4"/>
                        <a:pt x="34" y="5"/>
                      </a:cubicBezTo>
                      <a:lnTo>
                        <a:pt x="32" y="5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close/>
                      <a:moveTo>
                        <a:pt x="32" y="4"/>
                      </a:moveTo>
                      <a:cubicBezTo>
                        <a:pt x="32" y="4"/>
                        <a:pt x="31" y="3"/>
                        <a:pt x="30" y="3"/>
                      </a:cubicBezTo>
                      <a:lnTo>
                        <a:pt x="31" y="2"/>
                      </a:lnTo>
                      <a:cubicBezTo>
                        <a:pt x="32" y="2"/>
                        <a:pt x="33" y="3"/>
                        <a:pt x="33" y="4"/>
                      </a:cubicBezTo>
                      <a:lnTo>
                        <a:pt x="32" y="4"/>
                      </a:lnTo>
                      <a:close/>
                      <a:moveTo>
                        <a:pt x="30" y="3"/>
                      </a:moveTo>
                      <a:cubicBezTo>
                        <a:pt x="29" y="2"/>
                        <a:pt x="27" y="2"/>
                        <a:pt x="26" y="2"/>
                      </a:cubicBezTo>
                      <a:lnTo>
                        <a:pt x="26" y="0"/>
                      </a:lnTo>
                      <a:cubicBezTo>
                        <a:pt x="28" y="0"/>
                        <a:pt x="29" y="1"/>
                        <a:pt x="31" y="2"/>
                      </a:cubicBezTo>
                      <a:lnTo>
                        <a:pt x="30" y="3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5" y="2"/>
                        <a:pt x="24" y="2"/>
                      </a:cubicBezTo>
                      <a:lnTo>
                        <a:pt x="24" y="1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4" y="1"/>
                      </a:moveTo>
                      <a:lnTo>
                        <a:pt x="24" y="1"/>
                      </a:lnTo>
                      <a:close/>
                      <a:moveTo>
                        <a:pt x="24" y="2"/>
                      </a:moveTo>
                      <a:cubicBezTo>
                        <a:pt x="22" y="3"/>
                        <a:pt x="19" y="3"/>
                        <a:pt x="17" y="3"/>
                      </a:cubicBezTo>
                      <a:lnTo>
                        <a:pt x="17" y="2"/>
                      </a:lnTo>
                      <a:cubicBezTo>
                        <a:pt x="19" y="2"/>
                        <a:pt x="22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4" y="4"/>
                        <a:pt x="13" y="4"/>
                      </a:cubicBezTo>
                      <a:lnTo>
                        <a:pt x="13" y="3"/>
                      </a:lnTo>
                      <a:cubicBezTo>
                        <a:pt x="14" y="2"/>
                        <a:pt x="15" y="2"/>
                        <a:pt x="17" y="2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3" y="3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5" name="Google Shape;3025;p238"/>
                <p:cNvSpPr/>
                <p:nvPr/>
              </p:nvSpPr>
              <p:spPr>
                <a:xfrm>
                  <a:off x="1313" y="3832"/>
                  <a:ext cx="64" cy="88"/>
                </a:xfrm>
                <a:custGeom>
                  <a:rect b="b" l="l" r="r" t="t"/>
                  <a:pathLst>
                    <a:path extrusionOk="0" h="52" w="47">
                      <a:moveTo>
                        <a:pt x="6" y="2"/>
                      </a:moveTo>
                      <a:cubicBezTo>
                        <a:pt x="5" y="11"/>
                        <a:pt x="0" y="19"/>
                        <a:pt x="2" y="28"/>
                      </a:cubicBezTo>
                      <a:cubicBezTo>
                        <a:pt x="2" y="32"/>
                        <a:pt x="10" y="32"/>
                        <a:pt x="11" y="36"/>
                      </a:cubicBezTo>
                      <a:cubicBezTo>
                        <a:pt x="12" y="38"/>
                        <a:pt x="13" y="41"/>
                        <a:pt x="14" y="42"/>
                      </a:cubicBezTo>
                      <a:cubicBezTo>
                        <a:pt x="25" y="52"/>
                        <a:pt x="40" y="40"/>
                        <a:pt x="44" y="32"/>
                      </a:cubicBezTo>
                      <a:cubicBezTo>
                        <a:pt x="47" y="23"/>
                        <a:pt x="46" y="11"/>
                        <a:pt x="37" y="4"/>
                      </a:cubicBezTo>
                      <a:cubicBezTo>
                        <a:pt x="33" y="0"/>
                        <a:pt x="23" y="3"/>
                        <a:pt x="16" y="2"/>
                      </a:cubicBezTo>
                      <a:cubicBezTo>
                        <a:pt x="13" y="2"/>
                        <a:pt x="6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6" name="Google Shape;3026;p238"/>
                <p:cNvSpPr/>
                <p:nvPr/>
              </p:nvSpPr>
              <p:spPr>
                <a:xfrm>
                  <a:off x="1305" y="3712"/>
                  <a:ext cx="44" cy="56"/>
                </a:xfrm>
                <a:custGeom>
                  <a:rect b="b" l="l" r="r" t="t"/>
                  <a:pathLst>
                    <a:path extrusionOk="0" h="33" w="33">
                      <a:moveTo>
                        <a:pt x="8" y="3"/>
                      </a:moveTo>
                      <a:cubicBezTo>
                        <a:pt x="7" y="10"/>
                        <a:pt x="0" y="16"/>
                        <a:pt x="2" y="22"/>
                      </a:cubicBezTo>
                      <a:cubicBezTo>
                        <a:pt x="5" y="28"/>
                        <a:pt x="15" y="32"/>
                        <a:pt x="21" y="32"/>
                      </a:cubicBezTo>
                      <a:cubicBezTo>
                        <a:pt x="32" y="33"/>
                        <a:pt x="33" y="19"/>
                        <a:pt x="32" y="11"/>
                      </a:cubicBezTo>
                      <a:cubicBezTo>
                        <a:pt x="31" y="4"/>
                        <a:pt x="19" y="0"/>
                        <a:pt x="9" y="1"/>
                      </a:cubicBezTo>
                      <a:cubicBezTo>
                        <a:pt x="9" y="1"/>
                        <a:pt x="8" y="2"/>
                        <a:pt x="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7" name="Google Shape;3027;p238"/>
                <p:cNvSpPr/>
                <p:nvPr/>
              </p:nvSpPr>
              <p:spPr>
                <a:xfrm>
                  <a:off x="1327" y="3765"/>
                  <a:ext cx="49" cy="63"/>
                </a:xfrm>
                <a:custGeom>
                  <a:rect b="b" l="l" r="r" t="t"/>
                  <a:pathLst>
                    <a:path extrusionOk="0" h="37" w="36">
                      <a:moveTo>
                        <a:pt x="19" y="5"/>
                      </a:moveTo>
                      <a:cubicBezTo>
                        <a:pt x="17" y="9"/>
                        <a:pt x="14" y="9"/>
                        <a:pt x="11" y="11"/>
                      </a:cubicBezTo>
                      <a:cubicBezTo>
                        <a:pt x="3" y="15"/>
                        <a:pt x="0" y="26"/>
                        <a:pt x="5" y="31"/>
                      </a:cubicBezTo>
                      <a:cubicBezTo>
                        <a:pt x="10" y="37"/>
                        <a:pt x="22" y="36"/>
                        <a:pt x="31" y="36"/>
                      </a:cubicBezTo>
                      <a:cubicBezTo>
                        <a:pt x="36" y="36"/>
                        <a:pt x="34" y="29"/>
                        <a:pt x="34" y="26"/>
                      </a:cubicBezTo>
                      <a:cubicBezTo>
                        <a:pt x="32" y="18"/>
                        <a:pt x="31" y="11"/>
                        <a:pt x="31" y="3"/>
                      </a:cubicBezTo>
                      <a:cubicBezTo>
                        <a:pt x="30" y="0"/>
                        <a:pt x="21" y="1"/>
                        <a:pt x="19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8" name="Google Shape;3028;p238"/>
                <p:cNvSpPr/>
                <p:nvPr/>
              </p:nvSpPr>
              <p:spPr>
                <a:xfrm>
                  <a:off x="1329" y="3768"/>
                  <a:ext cx="48" cy="61"/>
                </a:xfrm>
                <a:custGeom>
                  <a:rect b="b" l="l" r="r" t="t"/>
                  <a:pathLst>
                    <a:path extrusionOk="0" h="36" w="35">
                      <a:moveTo>
                        <a:pt x="18" y="5"/>
                      </a:moveTo>
                      <a:cubicBezTo>
                        <a:pt x="17" y="7"/>
                        <a:pt x="15" y="8"/>
                        <a:pt x="13" y="9"/>
                      </a:cubicBezTo>
                      <a:lnTo>
                        <a:pt x="12" y="8"/>
                      </a:lnTo>
                      <a:cubicBezTo>
                        <a:pt x="14" y="7"/>
                        <a:pt x="16" y="6"/>
                        <a:pt x="17" y="4"/>
                      </a:cubicBezTo>
                      <a:lnTo>
                        <a:pt x="18" y="5"/>
                      </a:lnTo>
                      <a:close/>
                      <a:moveTo>
                        <a:pt x="13" y="9"/>
                      </a:moveTo>
                      <a:cubicBezTo>
                        <a:pt x="12" y="9"/>
                        <a:pt x="11" y="10"/>
                        <a:pt x="10" y="10"/>
                      </a:cubicBezTo>
                      <a:lnTo>
                        <a:pt x="9" y="9"/>
                      </a:lnTo>
                      <a:cubicBezTo>
                        <a:pt x="10" y="9"/>
                        <a:pt x="11" y="8"/>
                        <a:pt x="12" y="8"/>
                      </a:cubicBezTo>
                      <a:lnTo>
                        <a:pt x="13" y="9"/>
                      </a:lnTo>
                      <a:close/>
                      <a:moveTo>
                        <a:pt x="10" y="10"/>
                      </a:moveTo>
                      <a:lnTo>
                        <a:pt x="10" y="10"/>
                      </a:lnTo>
                      <a:close/>
                      <a:moveTo>
                        <a:pt x="10" y="10"/>
                      </a:moveTo>
                      <a:cubicBezTo>
                        <a:pt x="10" y="10"/>
                        <a:pt x="9" y="11"/>
                        <a:pt x="9" y="11"/>
                      </a:cubicBezTo>
                      <a:lnTo>
                        <a:pt x="8" y="10"/>
                      </a:lnTo>
                      <a:cubicBezTo>
                        <a:pt x="9" y="9"/>
                        <a:pt x="9" y="9"/>
                        <a:pt x="9" y="9"/>
                      </a:cubicBezTo>
                      <a:lnTo>
                        <a:pt x="10" y="10"/>
                      </a:lnTo>
                      <a:close/>
                      <a:moveTo>
                        <a:pt x="9" y="11"/>
                      </a:moveTo>
                      <a:cubicBezTo>
                        <a:pt x="6" y="13"/>
                        <a:pt x="3" y="16"/>
                        <a:pt x="2" y="20"/>
                      </a:cubicBezTo>
                      <a:lnTo>
                        <a:pt x="1" y="19"/>
                      </a:lnTo>
                      <a:cubicBezTo>
                        <a:pt x="2" y="16"/>
                        <a:pt x="5" y="12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cubicBezTo>
                        <a:pt x="2" y="23"/>
                        <a:pt x="2" y="27"/>
                        <a:pt x="4" y="29"/>
                      </a:cubicBezTo>
                      <a:lnTo>
                        <a:pt x="2" y="30"/>
                      </a:lnTo>
                      <a:cubicBezTo>
                        <a:pt x="0" y="27"/>
                        <a:pt x="0" y="23"/>
                        <a:pt x="1" y="19"/>
                      </a:cubicBezTo>
                      <a:lnTo>
                        <a:pt x="2" y="20"/>
                      </a:ln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30"/>
                      </a:cubicBezTo>
                      <a:lnTo>
                        <a:pt x="3" y="30"/>
                      </a:lnTo>
                      <a:cubicBezTo>
                        <a:pt x="3" y="30"/>
                        <a:pt x="3" y="30"/>
                        <a:pt x="2" y="30"/>
                      </a:cubicBezTo>
                      <a:lnTo>
                        <a:pt x="4" y="29"/>
                      </a:lnTo>
                      <a:close/>
                      <a:moveTo>
                        <a:pt x="4" y="30"/>
                      </a:moveTo>
                      <a:lnTo>
                        <a:pt x="4" y="30"/>
                      </a:lnTo>
                      <a:close/>
                      <a:moveTo>
                        <a:pt x="4" y="30"/>
                      </a:moveTo>
                      <a:cubicBezTo>
                        <a:pt x="9" y="35"/>
                        <a:pt x="20" y="35"/>
                        <a:pt x="29" y="34"/>
                      </a:cubicBezTo>
                      <a:lnTo>
                        <a:pt x="29" y="36"/>
                      </a:lnTo>
                      <a:cubicBezTo>
                        <a:pt x="20" y="36"/>
                        <a:pt x="8" y="36"/>
                        <a:pt x="3" y="30"/>
                      </a:cubicBezTo>
                      <a:lnTo>
                        <a:pt x="4" y="30"/>
                      </a:lnTo>
                      <a:close/>
                      <a:moveTo>
                        <a:pt x="29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29" y="36"/>
                      </a:lnTo>
                      <a:lnTo>
                        <a:pt x="29" y="34"/>
                      </a:lnTo>
                      <a:close/>
                      <a:moveTo>
                        <a:pt x="30" y="35"/>
                      </a:moveTo>
                      <a:lnTo>
                        <a:pt x="30" y="35"/>
                      </a:lnTo>
                      <a:close/>
                      <a:moveTo>
                        <a:pt x="30" y="34"/>
                      </a:moveTo>
                      <a:cubicBezTo>
                        <a:pt x="33" y="34"/>
                        <a:pt x="33" y="32"/>
                        <a:pt x="33" y="29"/>
                      </a:cubicBezTo>
                      <a:lnTo>
                        <a:pt x="34" y="29"/>
                      </a:lnTo>
                      <a:cubicBezTo>
                        <a:pt x="35" y="32"/>
                        <a:pt x="34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29"/>
                      </a:moveTo>
                      <a:cubicBezTo>
                        <a:pt x="33" y="28"/>
                        <a:pt x="33" y="27"/>
                        <a:pt x="32" y="26"/>
                      </a:cubicBezTo>
                      <a:lnTo>
                        <a:pt x="34" y="26"/>
                      </a:lnTo>
                      <a:cubicBezTo>
                        <a:pt x="34" y="27"/>
                        <a:pt x="34" y="28"/>
                        <a:pt x="34" y="29"/>
                      </a:cubicBezTo>
                      <a:lnTo>
                        <a:pt x="33" y="29"/>
                      </a:lnTo>
                      <a:close/>
                      <a:moveTo>
                        <a:pt x="32" y="26"/>
                      </a:moveTo>
                      <a:cubicBezTo>
                        <a:pt x="32" y="26"/>
                        <a:pt x="32" y="26"/>
                        <a:pt x="32" y="25"/>
                      </a:cubicBezTo>
                      <a:lnTo>
                        <a:pt x="34" y="25"/>
                      </a:lnTo>
                      <a:cubicBezTo>
                        <a:pt x="34" y="26"/>
                        <a:pt x="34" y="26"/>
                        <a:pt x="34" y="26"/>
                      </a:cubicBezTo>
                      <a:lnTo>
                        <a:pt x="32" y="26"/>
                      </a:lnTo>
                      <a:close/>
                      <a:moveTo>
                        <a:pt x="34" y="25"/>
                      </a:moveTo>
                      <a:lnTo>
                        <a:pt x="34" y="25"/>
                      </a:lnTo>
                      <a:lnTo>
                        <a:pt x="33" y="25"/>
                      </a:lnTo>
                      <a:lnTo>
                        <a:pt x="34" y="25"/>
                      </a:lnTo>
                      <a:close/>
                      <a:moveTo>
                        <a:pt x="32" y="25"/>
                      </a:moveTo>
                      <a:cubicBezTo>
                        <a:pt x="31" y="21"/>
                        <a:pt x="31" y="17"/>
                        <a:pt x="30" y="14"/>
                      </a:cubicBezTo>
                      <a:lnTo>
                        <a:pt x="32" y="13"/>
                      </a:lnTo>
                      <a:cubicBezTo>
                        <a:pt x="32" y="17"/>
                        <a:pt x="33" y="21"/>
                        <a:pt x="34" y="25"/>
                      </a:cubicBezTo>
                      <a:lnTo>
                        <a:pt x="32" y="25"/>
                      </a:lnTo>
                      <a:close/>
                      <a:moveTo>
                        <a:pt x="30" y="14"/>
                      </a:moveTo>
                      <a:cubicBezTo>
                        <a:pt x="30" y="10"/>
                        <a:pt x="29" y="6"/>
                        <a:pt x="29" y="2"/>
                      </a:cubicBezTo>
                      <a:lnTo>
                        <a:pt x="31" y="2"/>
                      </a:lnTo>
                      <a:cubicBezTo>
                        <a:pt x="31" y="6"/>
                        <a:pt x="31" y="10"/>
                        <a:pt x="32" y="13"/>
                      </a:cubicBezTo>
                      <a:lnTo>
                        <a:pt x="30" y="14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lnTo>
                        <a:pt x="30" y="2"/>
                      </a:lnTo>
                      <a:lnTo>
                        <a:pt x="31" y="2"/>
                      </a:lnTo>
                      <a:close/>
                      <a:moveTo>
                        <a:pt x="29" y="2"/>
                      </a:moveTo>
                      <a:cubicBezTo>
                        <a:pt x="29" y="2"/>
                        <a:pt x="29" y="2"/>
                        <a:pt x="29" y="2"/>
                      </a:cubicBezTo>
                      <a:lnTo>
                        <a:pt x="30" y="1"/>
                      </a:lnTo>
                      <a:cubicBezTo>
                        <a:pt x="30" y="1"/>
                        <a:pt x="31" y="1"/>
                        <a:pt x="31" y="2"/>
                      </a:cubicBezTo>
                      <a:lnTo>
                        <a:pt x="29" y="2"/>
                      </a:lnTo>
                      <a:close/>
                      <a:moveTo>
                        <a:pt x="29" y="2"/>
                      </a:moveTo>
                      <a:cubicBezTo>
                        <a:pt x="28" y="1"/>
                        <a:pt x="27" y="1"/>
                        <a:pt x="26" y="1"/>
                      </a:cubicBezTo>
                      <a:lnTo>
                        <a:pt x="26" y="0"/>
                      </a:lnTo>
                      <a:cubicBezTo>
                        <a:pt x="28" y="0"/>
                        <a:pt x="29" y="0"/>
                        <a:pt x="30" y="1"/>
                      </a:cubicBezTo>
                      <a:lnTo>
                        <a:pt x="29" y="2"/>
                      </a:lnTo>
                      <a:close/>
                      <a:moveTo>
                        <a:pt x="26" y="1"/>
                      </a:moveTo>
                      <a:cubicBezTo>
                        <a:pt x="25" y="1"/>
                        <a:pt x="24" y="1"/>
                        <a:pt x="23" y="2"/>
                      </a:cubicBezTo>
                      <a:lnTo>
                        <a:pt x="22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1"/>
                      </a:lnTo>
                      <a:close/>
                      <a:moveTo>
                        <a:pt x="23" y="2"/>
                      </a:moveTo>
                      <a:cubicBezTo>
                        <a:pt x="21" y="2"/>
                        <a:pt x="19" y="3"/>
                        <a:pt x="18" y="5"/>
                      </a:cubicBezTo>
                      <a:lnTo>
                        <a:pt x="17" y="4"/>
                      </a:lnTo>
                      <a:cubicBezTo>
                        <a:pt x="18" y="2"/>
                        <a:pt x="20" y="1"/>
                        <a:pt x="22" y="0"/>
                      </a:cubicBezTo>
                      <a:lnTo>
                        <a:pt x="23" y="2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lnTo>
                        <a:pt x="18" y="4"/>
                      </a:ln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9" name="Google Shape;3029;p238"/>
                <p:cNvSpPr/>
                <p:nvPr/>
              </p:nvSpPr>
              <p:spPr>
                <a:xfrm>
                  <a:off x="1355" y="3685"/>
                  <a:ext cx="45" cy="77"/>
                </a:xfrm>
                <a:custGeom>
                  <a:rect b="b" l="l" r="r" t="t"/>
                  <a:pathLst>
                    <a:path extrusionOk="0" h="46" w="33">
                      <a:moveTo>
                        <a:pt x="7" y="2"/>
                      </a:moveTo>
                      <a:cubicBezTo>
                        <a:pt x="2" y="6"/>
                        <a:pt x="6" y="13"/>
                        <a:pt x="3" y="19"/>
                      </a:cubicBezTo>
                      <a:cubicBezTo>
                        <a:pt x="0" y="25"/>
                        <a:pt x="3" y="33"/>
                        <a:pt x="7" y="39"/>
                      </a:cubicBezTo>
                      <a:cubicBezTo>
                        <a:pt x="9" y="42"/>
                        <a:pt x="20" y="46"/>
                        <a:pt x="23" y="42"/>
                      </a:cubicBezTo>
                      <a:cubicBezTo>
                        <a:pt x="27" y="37"/>
                        <a:pt x="33" y="31"/>
                        <a:pt x="32" y="24"/>
                      </a:cubicBezTo>
                      <a:cubicBezTo>
                        <a:pt x="32" y="16"/>
                        <a:pt x="30" y="5"/>
                        <a:pt x="20" y="1"/>
                      </a:cubicBezTo>
                      <a:cubicBezTo>
                        <a:pt x="17" y="0"/>
                        <a:pt x="9" y="0"/>
                        <a:pt x="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0" name="Google Shape;3030;p238"/>
                <p:cNvSpPr/>
                <p:nvPr/>
              </p:nvSpPr>
              <p:spPr>
                <a:xfrm>
                  <a:off x="1402" y="3970"/>
                  <a:ext cx="99" cy="61"/>
                </a:xfrm>
                <a:custGeom>
                  <a:rect b="b" l="l" r="r" t="t"/>
                  <a:pathLst>
                    <a:path extrusionOk="0" h="36" w="72">
                      <a:moveTo>
                        <a:pt x="26" y="2"/>
                      </a:moveTo>
                      <a:cubicBezTo>
                        <a:pt x="16" y="8"/>
                        <a:pt x="0" y="21"/>
                        <a:pt x="13" y="28"/>
                      </a:cubicBezTo>
                      <a:cubicBezTo>
                        <a:pt x="28" y="36"/>
                        <a:pt x="46" y="35"/>
                        <a:pt x="63" y="34"/>
                      </a:cubicBezTo>
                      <a:cubicBezTo>
                        <a:pt x="67" y="34"/>
                        <a:pt x="72" y="33"/>
                        <a:pt x="72" y="28"/>
                      </a:cubicBezTo>
                      <a:cubicBezTo>
                        <a:pt x="72" y="21"/>
                        <a:pt x="71" y="10"/>
                        <a:pt x="63" y="6"/>
                      </a:cubicBezTo>
                      <a:cubicBezTo>
                        <a:pt x="53" y="2"/>
                        <a:pt x="42" y="5"/>
                        <a:pt x="32" y="1"/>
                      </a:cubicBezTo>
                      <a:cubicBezTo>
                        <a:pt x="30" y="0"/>
                        <a:pt x="28" y="1"/>
                        <a:pt x="2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1" name="Google Shape;3031;p238"/>
                <p:cNvSpPr/>
                <p:nvPr/>
              </p:nvSpPr>
              <p:spPr>
                <a:xfrm>
                  <a:off x="1412" y="3970"/>
                  <a:ext cx="91" cy="61"/>
                </a:xfrm>
                <a:custGeom>
                  <a:rect b="b" l="l" r="r" t="t"/>
                  <a:pathLst>
                    <a:path extrusionOk="0" h="36" w="66">
                      <a:moveTo>
                        <a:pt x="19" y="2"/>
                      </a:moveTo>
                      <a:cubicBezTo>
                        <a:pt x="15" y="5"/>
                        <a:pt x="9" y="9"/>
                        <a:pt x="5" y="14"/>
                      </a:cubicBezTo>
                      <a:lnTo>
                        <a:pt x="4" y="13"/>
                      </a:lnTo>
                      <a:cubicBezTo>
                        <a:pt x="8" y="8"/>
                        <a:pt x="14" y="4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5" y="14"/>
                      </a:moveTo>
                      <a:lnTo>
                        <a:pt x="5" y="14"/>
                      </a:lnTo>
                      <a:lnTo>
                        <a:pt x="5" y="13"/>
                      </a:lnTo>
                      <a:lnTo>
                        <a:pt x="5" y="14"/>
                      </a:lnTo>
                      <a:close/>
                      <a:moveTo>
                        <a:pt x="5" y="14"/>
                      </a:moveTo>
                      <a:cubicBezTo>
                        <a:pt x="4" y="16"/>
                        <a:pt x="3" y="18"/>
                        <a:pt x="2" y="19"/>
                      </a:cubicBezTo>
                      <a:lnTo>
                        <a:pt x="1" y="19"/>
                      </a:lnTo>
                      <a:cubicBezTo>
                        <a:pt x="1" y="17"/>
                        <a:pt x="3" y="15"/>
                        <a:pt x="4" y="13"/>
                      </a:cubicBezTo>
                      <a:lnTo>
                        <a:pt x="5" y="14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close/>
                      <a:moveTo>
                        <a:pt x="2" y="19"/>
                      </a:moveTo>
                      <a:cubicBezTo>
                        <a:pt x="2" y="21"/>
                        <a:pt x="2" y="23"/>
                        <a:pt x="4" y="25"/>
                      </a:cubicBezTo>
                      <a:lnTo>
                        <a:pt x="3" y="26"/>
                      </a:lnTo>
                      <a:cubicBezTo>
                        <a:pt x="1" y="24"/>
                        <a:pt x="0" y="21"/>
                        <a:pt x="1" y="19"/>
                      </a:cubicBezTo>
                      <a:lnTo>
                        <a:pt x="2" y="19"/>
                      </a:lnTo>
                      <a:close/>
                      <a:moveTo>
                        <a:pt x="4" y="25"/>
                      </a:moveTo>
                      <a:cubicBezTo>
                        <a:pt x="5" y="26"/>
                        <a:pt x="6" y="26"/>
                        <a:pt x="7" y="27"/>
                      </a:cubicBezTo>
                      <a:lnTo>
                        <a:pt x="6" y="28"/>
                      </a:lnTo>
                      <a:cubicBezTo>
                        <a:pt x="5" y="27"/>
                        <a:pt x="3" y="27"/>
                        <a:pt x="3" y="26"/>
                      </a:cubicBezTo>
                      <a:lnTo>
                        <a:pt x="4" y="25"/>
                      </a:lnTo>
                      <a:close/>
                      <a:moveTo>
                        <a:pt x="6" y="28"/>
                      </a:moveTo>
                      <a:lnTo>
                        <a:pt x="6" y="28"/>
                      </a:lnTo>
                      <a:close/>
                      <a:moveTo>
                        <a:pt x="7" y="27"/>
                      </a:moveTo>
                      <a:cubicBezTo>
                        <a:pt x="21" y="35"/>
                        <a:pt x="38" y="34"/>
                        <a:pt x="54" y="33"/>
                      </a:cubicBezTo>
                      <a:lnTo>
                        <a:pt x="54" y="35"/>
                      </a:lnTo>
                      <a:cubicBezTo>
                        <a:pt x="38" y="35"/>
                        <a:pt x="21" y="36"/>
                        <a:pt x="6" y="28"/>
                      </a:cubicBezTo>
                      <a:lnTo>
                        <a:pt x="7" y="27"/>
                      </a:lnTo>
                      <a:close/>
                      <a:moveTo>
                        <a:pt x="54" y="33"/>
                      </a:moveTo>
                      <a:lnTo>
                        <a:pt x="56" y="33"/>
                      </a:lnTo>
                      <a:lnTo>
                        <a:pt x="56" y="35"/>
                      </a:lnTo>
                      <a:lnTo>
                        <a:pt x="54" y="35"/>
                      </a:lnTo>
                      <a:lnTo>
                        <a:pt x="54" y="33"/>
                      </a:lnTo>
                      <a:close/>
                      <a:moveTo>
                        <a:pt x="56" y="35"/>
                      </a:moveTo>
                      <a:lnTo>
                        <a:pt x="56" y="35"/>
                      </a:lnTo>
                      <a:lnTo>
                        <a:pt x="56" y="34"/>
                      </a:lnTo>
                      <a:lnTo>
                        <a:pt x="56" y="35"/>
                      </a:lnTo>
                      <a:close/>
                      <a:moveTo>
                        <a:pt x="56" y="33"/>
                      </a:moveTo>
                      <a:cubicBezTo>
                        <a:pt x="58" y="33"/>
                        <a:pt x="60" y="33"/>
                        <a:pt x="62" y="32"/>
                      </a:cubicBezTo>
                      <a:lnTo>
                        <a:pt x="62" y="33"/>
                      </a:lnTo>
                      <a:cubicBezTo>
                        <a:pt x="60" y="34"/>
                        <a:pt x="58" y="34"/>
                        <a:pt x="56" y="35"/>
                      </a:cubicBezTo>
                      <a:lnTo>
                        <a:pt x="56" y="33"/>
                      </a:lnTo>
                      <a:close/>
                      <a:moveTo>
                        <a:pt x="62" y="32"/>
                      </a:moveTo>
                      <a:cubicBezTo>
                        <a:pt x="63" y="31"/>
                        <a:pt x="64" y="30"/>
                        <a:pt x="64" y="28"/>
                      </a:cubicBezTo>
                      <a:lnTo>
                        <a:pt x="66" y="28"/>
                      </a:lnTo>
                      <a:cubicBezTo>
                        <a:pt x="66" y="31"/>
                        <a:pt x="64" y="32"/>
                        <a:pt x="62" y="33"/>
                      </a:cubicBezTo>
                      <a:lnTo>
                        <a:pt x="62" y="32"/>
                      </a:lnTo>
                      <a:close/>
                      <a:moveTo>
                        <a:pt x="64" y="28"/>
                      </a:moveTo>
                      <a:cubicBezTo>
                        <a:pt x="64" y="24"/>
                        <a:pt x="64" y="20"/>
                        <a:pt x="63" y="16"/>
                      </a:cubicBezTo>
                      <a:lnTo>
                        <a:pt x="64" y="15"/>
                      </a:lnTo>
                      <a:cubicBezTo>
                        <a:pt x="66" y="20"/>
                        <a:pt x="66" y="24"/>
                        <a:pt x="66" y="28"/>
                      </a:cubicBezTo>
                      <a:lnTo>
                        <a:pt x="64" y="28"/>
                      </a:lnTo>
                      <a:close/>
                      <a:moveTo>
                        <a:pt x="63" y="16"/>
                      </a:moveTo>
                      <a:cubicBezTo>
                        <a:pt x="62" y="12"/>
                        <a:pt x="59" y="8"/>
                        <a:pt x="55" y="7"/>
                      </a:cubicBezTo>
                      <a:lnTo>
                        <a:pt x="56" y="6"/>
                      </a:lnTo>
                      <a:cubicBezTo>
                        <a:pt x="61" y="7"/>
                        <a:pt x="63" y="11"/>
                        <a:pt x="64" y="15"/>
                      </a:cubicBezTo>
                      <a:lnTo>
                        <a:pt x="63" y="16"/>
                      </a:lnTo>
                      <a:close/>
                      <a:moveTo>
                        <a:pt x="55" y="7"/>
                      </a:moveTo>
                      <a:lnTo>
                        <a:pt x="55" y="7"/>
                      </a:lnTo>
                      <a:lnTo>
                        <a:pt x="56" y="6"/>
                      </a:lnTo>
                      <a:lnTo>
                        <a:pt x="55" y="7"/>
                      </a:lnTo>
                      <a:close/>
                      <a:moveTo>
                        <a:pt x="55" y="7"/>
                      </a:moveTo>
                      <a:cubicBezTo>
                        <a:pt x="51" y="5"/>
                        <a:pt x="46" y="4"/>
                        <a:pt x="41" y="4"/>
                      </a:cubicBezTo>
                      <a:lnTo>
                        <a:pt x="41" y="3"/>
                      </a:lnTo>
                      <a:cubicBezTo>
                        <a:pt x="46" y="3"/>
                        <a:pt x="51" y="3"/>
                        <a:pt x="56" y="6"/>
                      </a:cubicBezTo>
                      <a:lnTo>
                        <a:pt x="55" y="7"/>
                      </a:lnTo>
                      <a:close/>
                      <a:moveTo>
                        <a:pt x="41" y="4"/>
                      </a:moveTo>
                      <a:cubicBezTo>
                        <a:pt x="35" y="4"/>
                        <a:pt x="30" y="4"/>
                        <a:pt x="25" y="1"/>
                      </a:cubicBezTo>
                      <a:lnTo>
                        <a:pt x="26" y="0"/>
                      </a:lnTo>
                      <a:cubicBezTo>
                        <a:pt x="31" y="2"/>
                        <a:pt x="36" y="3"/>
                        <a:pt x="41" y="3"/>
                      </a:cubicBezTo>
                      <a:lnTo>
                        <a:pt x="41" y="4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lnTo>
                        <a:pt x="26" y="0"/>
                      </a:ln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cubicBezTo>
                        <a:pt x="25" y="1"/>
                        <a:pt x="25" y="1"/>
                        <a:pt x="24" y="1"/>
                      </a:cubicBezTo>
                      <a:lnTo>
                        <a:pt x="25" y="0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5" y="1"/>
                      </a:lnTo>
                      <a:close/>
                      <a:moveTo>
                        <a:pt x="24" y="1"/>
                      </a:moveTo>
                      <a:cubicBezTo>
                        <a:pt x="24" y="1"/>
                        <a:pt x="24" y="1"/>
                        <a:pt x="24" y="1"/>
                      </a:cubicBezTo>
                      <a:lnTo>
                        <a:pt x="24" y="0"/>
                      </a:lnTo>
                      <a:cubicBezTo>
                        <a:pt x="24" y="0"/>
                        <a:pt x="24" y="0"/>
                        <a:pt x="25" y="0"/>
                      </a:cubicBezTo>
                      <a:lnTo>
                        <a:pt x="24" y="1"/>
                      </a:lnTo>
                      <a:close/>
                      <a:moveTo>
                        <a:pt x="24" y="1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8" y="1"/>
                      </a:lnTo>
                      <a:cubicBezTo>
                        <a:pt x="20" y="0"/>
                        <a:pt x="22" y="0"/>
                        <a:pt x="24" y="0"/>
                      </a:cubicBezTo>
                      <a:lnTo>
                        <a:pt x="24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2" name="Google Shape;3032;p238"/>
                <p:cNvSpPr/>
                <p:nvPr/>
              </p:nvSpPr>
              <p:spPr>
                <a:xfrm>
                  <a:off x="1382" y="3890"/>
                  <a:ext cx="59" cy="79"/>
                </a:xfrm>
                <a:custGeom>
                  <a:rect b="b" l="l" r="r" t="t"/>
                  <a:pathLst>
                    <a:path extrusionOk="0" h="46" w="43">
                      <a:moveTo>
                        <a:pt x="4" y="6"/>
                      </a:moveTo>
                      <a:cubicBezTo>
                        <a:pt x="0" y="12"/>
                        <a:pt x="0" y="19"/>
                        <a:pt x="4" y="24"/>
                      </a:cubicBezTo>
                      <a:cubicBezTo>
                        <a:pt x="10" y="32"/>
                        <a:pt x="15" y="39"/>
                        <a:pt x="23" y="46"/>
                      </a:cubicBezTo>
                      <a:cubicBezTo>
                        <a:pt x="30" y="38"/>
                        <a:pt x="42" y="31"/>
                        <a:pt x="42" y="21"/>
                      </a:cubicBezTo>
                      <a:cubicBezTo>
                        <a:pt x="43" y="14"/>
                        <a:pt x="40" y="4"/>
                        <a:pt x="29" y="2"/>
                      </a:cubicBezTo>
                      <a:cubicBezTo>
                        <a:pt x="21" y="1"/>
                        <a:pt x="8" y="0"/>
                        <a:pt x="4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3" name="Google Shape;3033;p238"/>
                <p:cNvSpPr/>
                <p:nvPr/>
              </p:nvSpPr>
              <p:spPr>
                <a:xfrm>
                  <a:off x="1377" y="3784"/>
                  <a:ext cx="64" cy="92"/>
                </a:xfrm>
                <a:custGeom>
                  <a:rect b="b" l="l" r="r" t="t"/>
                  <a:pathLst>
                    <a:path extrusionOk="0" h="53" w="47">
                      <a:moveTo>
                        <a:pt x="14" y="11"/>
                      </a:moveTo>
                      <a:cubicBezTo>
                        <a:pt x="6" y="18"/>
                        <a:pt x="0" y="27"/>
                        <a:pt x="4" y="36"/>
                      </a:cubicBezTo>
                      <a:cubicBezTo>
                        <a:pt x="6" y="39"/>
                        <a:pt x="9" y="44"/>
                        <a:pt x="13" y="47"/>
                      </a:cubicBezTo>
                      <a:cubicBezTo>
                        <a:pt x="18" y="53"/>
                        <a:pt x="30" y="52"/>
                        <a:pt x="39" y="52"/>
                      </a:cubicBezTo>
                      <a:cubicBezTo>
                        <a:pt x="44" y="52"/>
                        <a:pt x="47" y="45"/>
                        <a:pt x="46" y="40"/>
                      </a:cubicBezTo>
                      <a:cubicBezTo>
                        <a:pt x="43" y="27"/>
                        <a:pt x="41" y="16"/>
                        <a:pt x="36" y="6"/>
                      </a:cubicBezTo>
                      <a:cubicBezTo>
                        <a:pt x="33" y="0"/>
                        <a:pt x="20" y="5"/>
                        <a:pt x="14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4" name="Google Shape;3034;p238"/>
                <p:cNvSpPr/>
                <p:nvPr/>
              </p:nvSpPr>
              <p:spPr>
                <a:xfrm>
                  <a:off x="1378" y="3790"/>
                  <a:ext cx="63" cy="87"/>
                </a:xfrm>
                <a:custGeom>
                  <a:rect b="b" l="l" r="r" t="t"/>
                  <a:pathLst>
                    <a:path extrusionOk="0" h="51" w="46">
                      <a:moveTo>
                        <a:pt x="13" y="8"/>
                      </a:moveTo>
                      <a:cubicBezTo>
                        <a:pt x="10" y="12"/>
                        <a:pt x="6" y="16"/>
                        <a:pt x="4" y="20"/>
                      </a:cubicBezTo>
                      <a:lnTo>
                        <a:pt x="3" y="19"/>
                      </a:lnTo>
                      <a:cubicBezTo>
                        <a:pt x="5" y="15"/>
                        <a:pt x="8" y="11"/>
                        <a:pt x="12" y="8"/>
                      </a:cubicBezTo>
                      <a:lnTo>
                        <a:pt x="13" y="8"/>
                      </a:lnTo>
                      <a:close/>
                      <a:moveTo>
                        <a:pt x="4" y="20"/>
                      </a:moveTo>
                      <a:cubicBezTo>
                        <a:pt x="2" y="24"/>
                        <a:pt x="2" y="28"/>
                        <a:pt x="4" y="32"/>
                      </a:cubicBezTo>
                      <a:lnTo>
                        <a:pt x="3" y="33"/>
                      </a:lnTo>
                      <a:cubicBezTo>
                        <a:pt x="0" y="28"/>
                        <a:pt x="1" y="24"/>
                        <a:pt x="3" y="19"/>
                      </a:cubicBezTo>
                      <a:lnTo>
                        <a:pt x="4" y="20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close/>
                      <a:moveTo>
                        <a:pt x="4" y="32"/>
                      </a:moveTo>
                      <a:cubicBezTo>
                        <a:pt x="4" y="33"/>
                        <a:pt x="5" y="33"/>
                        <a:pt x="5" y="34"/>
                      </a:cubicBezTo>
                      <a:lnTo>
                        <a:pt x="3" y="34"/>
                      </a:lnTo>
                      <a:cubicBezTo>
                        <a:pt x="3" y="34"/>
                        <a:pt x="3" y="33"/>
                        <a:pt x="3" y="33"/>
                      </a:cubicBezTo>
                      <a:lnTo>
                        <a:pt x="4" y="32"/>
                      </a:lnTo>
                      <a:close/>
                      <a:moveTo>
                        <a:pt x="5" y="34"/>
                      </a:moveTo>
                      <a:cubicBezTo>
                        <a:pt x="5" y="34"/>
                        <a:pt x="5" y="35"/>
                        <a:pt x="6" y="36"/>
                      </a:cubicBezTo>
                      <a:lnTo>
                        <a:pt x="4" y="36"/>
                      </a:lnTo>
                      <a:cubicBezTo>
                        <a:pt x="4" y="36"/>
                        <a:pt x="4" y="35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6" y="36"/>
                      </a:moveTo>
                      <a:cubicBezTo>
                        <a:pt x="8" y="38"/>
                        <a:pt x="10" y="41"/>
                        <a:pt x="12" y="43"/>
                      </a:cubicBezTo>
                      <a:lnTo>
                        <a:pt x="11" y="44"/>
                      </a:lnTo>
                      <a:cubicBezTo>
                        <a:pt x="9" y="42"/>
                        <a:pt x="6" y="39"/>
                        <a:pt x="4" y="36"/>
                      </a:cubicBezTo>
                      <a:lnTo>
                        <a:pt x="6" y="36"/>
                      </a:lnTo>
                      <a:close/>
                      <a:moveTo>
                        <a:pt x="12" y="43"/>
                      </a:moveTo>
                      <a:lnTo>
                        <a:pt x="12" y="43"/>
                      </a:lnTo>
                      <a:lnTo>
                        <a:pt x="12" y="44"/>
                      </a:lnTo>
                      <a:lnTo>
                        <a:pt x="12" y="43"/>
                      </a:lnTo>
                      <a:close/>
                      <a:moveTo>
                        <a:pt x="12" y="43"/>
                      </a:moveTo>
                      <a:cubicBezTo>
                        <a:pt x="17" y="49"/>
                        <a:pt x="28" y="49"/>
                        <a:pt x="36" y="49"/>
                      </a:cubicBezTo>
                      <a:lnTo>
                        <a:pt x="36" y="50"/>
                      </a:lnTo>
                      <a:cubicBezTo>
                        <a:pt x="28" y="50"/>
                        <a:pt x="17" y="51"/>
                        <a:pt x="11" y="44"/>
                      </a:cubicBezTo>
                      <a:lnTo>
                        <a:pt x="12" y="43"/>
                      </a:lnTo>
                      <a:close/>
                      <a:moveTo>
                        <a:pt x="36" y="49"/>
                      </a:moveTo>
                      <a:cubicBezTo>
                        <a:pt x="37" y="48"/>
                        <a:pt x="38" y="48"/>
                        <a:pt x="38" y="48"/>
                      </a:cubicBezTo>
                      <a:lnTo>
                        <a:pt x="38" y="50"/>
                      </a:lnTo>
                      <a:cubicBezTo>
                        <a:pt x="38" y="50"/>
                        <a:pt x="37" y="50"/>
                        <a:pt x="36" y="50"/>
                      </a:cubicBezTo>
                      <a:lnTo>
                        <a:pt x="36" y="49"/>
                      </a:lnTo>
                      <a:close/>
                      <a:moveTo>
                        <a:pt x="38" y="48"/>
                      </a:moveTo>
                      <a:lnTo>
                        <a:pt x="38" y="48"/>
                      </a:lnTo>
                      <a:lnTo>
                        <a:pt x="38" y="49"/>
                      </a:lnTo>
                      <a:lnTo>
                        <a:pt x="38" y="48"/>
                      </a:lnTo>
                      <a:close/>
                      <a:moveTo>
                        <a:pt x="38" y="48"/>
                      </a:moveTo>
                      <a:cubicBezTo>
                        <a:pt x="39" y="48"/>
                        <a:pt x="39" y="48"/>
                        <a:pt x="39" y="48"/>
                      </a:cubicBezTo>
                      <a:lnTo>
                        <a:pt x="39" y="50"/>
                      </a:lnTo>
                      <a:cubicBezTo>
                        <a:pt x="39" y="50"/>
                        <a:pt x="39" y="50"/>
                        <a:pt x="38" y="50"/>
                      </a:cubicBezTo>
                      <a:lnTo>
                        <a:pt x="38" y="48"/>
                      </a:lnTo>
                      <a:close/>
                      <a:moveTo>
                        <a:pt x="39" y="48"/>
                      </a:moveTo>
                      <a:cubicBezTo>
                        <a:pt x="40" y="48"/>
                        <a:pt x="42" y="47"/>
                        <a:pt x="43" y="45"/>
                      </a:cubicBezTo>
                      <a:lnTo>
                        <a:pt x="44" y="46"/>
                      </a:lnTo>
                      <a:cubicBezTo>
                        <a:pt x="43" y="48"/>
                        <a:pt x="41" y="49"/>
                        <a:pt x="39" y="50"/>
                      </a:cubicBezTo>
                      <a:lnTo>
                        <a:pt x="39" y="48"/>
                      </a:lnTo>
                      <a:close/>
                      <a:moveTo>
                        <a:pt x="43" y="45"/>
                      </a:moveTo>
                      <a:cubicBezTo>
                        <a:pt x="44" y="43"/>
                        <a:pt x="44" y="41"/>
                        <a:pt x="44" y="39"/>
                      </a:cubicBezTo>
                      <a:lnTo>
                        <a:pt x="46" y="39"/>
                      </a:lnTo>
                      <a:cubicBezTo>
                        <a:pt x="46" y="41"/>
                        <a:pt x="45" y="44"/>
                        <a:pt x="44" y="46"/>
                      </a:cubicBezTo>
                      <a:lnTo>
                        <a:pt x="43" y="45"/>
                      </a:lnTo>
                      <a:close/>
                      <a:moveTo>
                        <a:pt x="44" y="39"/>
                      </a:moveTo>
                      <a:cubicBezTo>
                        <a:pt x="44" y="38"/>
                        <a:pt x="44" y="37"/>
                        <a:pt x="44" y="37"/>
                      </a:cubicBezTo>
                      <a:lnTo>
                        <a:pt x="45" y="36"/>
                      </a:lnTo>
                      <a:cubicBezTo>
                        <a:pt x="46" y="37"/>
                        <a:pt x="46" y="38"/>
                        <a:pt x="46" y="39"/>
                      </a:cubicBezTo>
                      <a:lnTo>
                        <a:pt x="44" y="39"/>
                      </a:lnTo>
                      <a:close/>
                      <a:moveTo>
                        <a:pt x="44" y="37"/>
                      </a:moveTo>
                      <a:lnTo>
                        <a:pt x="44" y="37"/>
                      </a:lnTo>
                      <a:lnTo>
                        <a:pt x="45" y="37"/>
                      </a:lnTo>
                      <a:lnTo>
                        <a:pt x="44" y="37"/>
                      </a:lnTo>
                      <a:close/>
                      <a:moveTo>
                        <a:pt x="44" y="37"/>
                      </a:moveTo>
                      <a:cubicBezTo>
                        <a:pt x="43" y="35"/>
                        <a:pt x="43" y="33"/>
                        <a:pt x="43" y="31"/>
                      </a:cubicBezTo>
                      <a:lnTo>
                        <a:pt x="44" y="31"/>
                      </a:lnTo>
                      <a:cubicBezTo>
                        <a:pt x="45" y="33"/>
                        <a:pt x="45" y="34"/>
                        <a:pt x="45" y="36"/>
                      </a:cubicBezTo>
                      <a:lnTo>
                        <a:pt x="44" y="37"/>
                      </a:lnTo>
                      <a:close/>
                      <a:moveTo>
                        <a:pt x="43" y="31"/>
                      </a:moveTo>
                      <a:cubicBezTo>
                        <a:pt x="40" y="21"/>
                        <a:pt x="38" y="12"/>
                        <a:pt x="35" y="4"/>
                      </a:cubicBezTo>
                      <a:lnTo>
                        <a:pt x="36" y="3"/>
                      </a:lnTo>
                      <a:cubicBezTo>
                        <a:pt x="40" y="12"/>
                        <a:pt x="42" y="21"/>
                        <a:pt x="44" y="31"/>
                      </a:cubicBezTo>
                      <a:lnTo>
                        <a:pt x="43" y="31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5" y="3"/>
                      </a:lnTo>
                      <a:lnTo>
                        <a:pt x="36" y="3"/>
                      </a:lnTo>
                      <a:close/>
                      <a:moveTo>
                        <a:pt x="35" y="4"/>
                      </a:moveTo>
                      <a:cubicBezTo>
                        <a:pt x="34" y="3"/>
                        <a:pt x="34" y="2"/>
                        <a:pt x="33" y="2"/>
                      </a:cubicBezTo>
                      <a:lnTo>
                        <a:pt x="34" y="1"/>
                      </a:lnTo>
                      <a:cubicBezTo>
                        <a:pt x="35" y="2"/>
                        <a:pt x="35" y="2"/>
                        <a:pt x="36" y="3"/>
                      </a:cubicBezTo>
                      <a:lnTo>
                        <a:pt x="35" y="4"/>
                      </a:lnTo>
                      <a:close/>
                      <a:moveTo>
                        <a:pt x="33" y="2"/>
                      </a:moveTo>
                      <a:cubicBezTo>
                        <a:pt x="32" y="1"/>
                        <a:pt x="31" y="1"/>
                        <a:pt x="29" y="1"/>
                      </a:cubicBezTo>
                      <a:lnTo>
                        <a:pt x="29" y="0"/>
                      </a:lnTo>
                      <a:cubicBezTo>
                        <a:pt x="31" y="0"/>
                        <a:pt x="33" y="0"/>
                        <a:pt x="34" y="1"/>
                      </a:cubicBezTo>
                      <a:lnTo>
                        <a:pt x="33" y="2"/>
                      </a:lnTo>
                      <a:close/>
                      <a:moveTo>
                        <a:pt x="29" y="1"/>
                      </a:moveTo>
                      <a:cubicBezTo>
                        <a:pt x="27" y="1"/>
                        <a:pt x="26" y="1"/>
                        <a:pt x="24" y="2"/>
                      </a:cubicBezTo>
                      <a:lnTo>
                        <a:pt x="23" y="1"/>
                      </a:lnTo>
                      <a:cubicBezTo>
                        <a:pt x="25" y="0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4" y="2"/>
                      </a:moveTo>
                      <a:cubicBezTo>
                        <a:pt x="20" y="3"/>
                        <a:pt x="16" y="6"/>
                        <a:pt x="13" y="8"/>
                      </a:cubicBezTo>
                      <a:lnTo>
                        <a:pt x="12" y="8"/>
                      </a:lnTo>
                      <a:cubicBezTo>
                        <a:pt x="15" y="5"/>
                        <a:pt x="19" y="2"/>
                        <a:pt x="23" y="1"/>
                      </a:cubicBezTo>
                      <a:lnTo>
                        <a:pt x="24" y="2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5" name="Google Shape;3035;p238"/>
                <p:cNvSpPr/>
                <p:nvPr/>
              </p:nvSpPr>
              <p:spPr>
                <a:xfrm>
                  <a:off x="1380" y="3736"/>
                  <a:ext cx="52" cy="54"/>
                </a:xfrm>
                <a:custGeom>
                  <a:rect b="b" l="l" r="r" t="t"/>
                  <a:pathLst>
                    <a:path extrusionOk="0" h="32" w="38">
                      <a:moveTo>
                        <a:pt x="18" y="5"/>
                      </a:moveTo>
                      <a:cubicBezTo>
                        <a:pt x="13" y="12"/>
                        <a:pt x="5" y="15"/>
                        <a:pt x="2" y="21"/>
                      </a:cubicBezTo>
                      <a:cubicBezTo>
                        <a:pt x="0" y="25"/>
                        <a:pt x="3" y="29"/>
                        <a:pt x="7" y="30"/>
                      </a:cubicBezTo>
                      <a:cubicBezTo>
                        <a:pt x="12" y="32"/>
                        <a:pt x="15" y="27"/>
                        <a:pt x="18" y="25"/>
                      </a:cubicBezTo>
                      <a:cubicBezTo>
                        <a:pt x="24" y="22"/>
                        <a:pt x="31" y="25"/>
                        <a:pt x="35" y="19"/>
                      </a:cubicBezTo>
                      <a:cubicBezTo>
                        <a:pt x="38" y="14"/>
                        <a:pt x="36" y="11"/>
                        <a:pt x="34" y="8"/>
                      </a:cubicBezTo>
                      <a:cubicBezTo>
                        <a:pt x="32" y="5"/>
                        <a:pt x="30" y="0"/>
                        <a:pt x="25" y="2"/>
                      </a:cubicBezTo>
                      <a:cubicBezTo>
                        <a:pt x="22" y="2"/>
                        <a:pt x="18" y="4"/>
                        <a:pt x="18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6" name="Google Shape;3036;p238"/>
                <p:cNvSpPr/>
                <p:nvPr/>
              </p:nvSpPr>
              <p:spPr>
                <a:xfrm>
                  <a:off x="1380" y="3736"/>
                  <a:ext cx="50" cy="54"/>
                </a:xfrm>
                <a:custGeom>
                  <a:rect b="b" l="l" r="r" t="t"/>
                  <a:pathLst>
                    <a:path extrusionOk="0" h="32" w="37">
                      <a:moveTo>
                        <a:pt x="18" y="6"/>
                      </a:moveTo>
                      <a:cubicBezTo>
                        <a:pt x="16" y="8"/>
                        <a:pt x="13" y="11"/>
                        <a:pt x="11" y="13"/>
                      </a:cubicBezTo>
                      <a:lnTo>
                        <a:pt x="10" y="12"/>
                      </a:lnTo>
                      <a:cubicBezTo>
                        <a:pt x="12" y="10"/>
                        <a:pt x="15" y="8"/>
                        <a:pt x="17" y="5"/>
                      </a:cubicBezTo>
                      <a:lnTo>
                        <a:pt x="18" y="6"/>
                      </a:lnTo>
                      <a:close/>
                      <a:moveTo>
                        <a:pt x="11" y="13"/>
                      </a:moveTo>
                      <a:cubicBezTo>
                        <a:pt x="8" y="15"/>
                        <a:pt x="4" y="18"/>
                        <a:pt x="3" y="22"/>
                      </a:cubicBezTo>
                      <a:lnTo>
                        <a:pt x="1" y="21"/>
                      </a:lnTo>
                      <a:cubicBezTo>
                        <a:pt x="3" y="17"/>
                        <a:pt x="6" y="15"/>
                        <a:pt x="10" y="12"/>
                      </a:cubicBezTo>
                      <a:lnTo>
                        <a:pt x="11" y="13"/>
                      </a:lnTo>
                      <a:close/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3" y="22"/>
                      </a:lnTo>
                      <a:close/>
                      <a:moveTo>
                        <a:pt x="3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lnTo>
                        <a:pt x="1" y="22"/>
                      </a:lnTo>
                      <a:cubicBezTo>
                        <a:pt x="1" y="22"/>
                        <a:pt x="1" y="21"/>
                        <a:pt x="1" y="21"/>
                      </a:cubicBezTo>
                      <a:lnTo>
                        <a:pt x="3" y="22"/>
                      </a:lnTo>
                      <a:close/>
                      <a:moveTo>
                        <a:pt x="2" y="22"/>
                      </a:moveTo>
                      <a:cubicBezTo>
                        <a:pt x="2" y="24"/>
                        <a:pt x="2" y="25"/>
                        <a:pt x="3" y="26"/>
                      </a:cubicBezTo>
                      <a:lnTo>
                        <a:pt x="2" y="27"/>
                      </a:lnTo>
                      <a:cubicBezTo>
                        <a:pt x="1" y="25"/>
                        <a:pt x="0" y="24"/>
                        <a:pt x="1" y="22"/>
                      </a:cubicBezTo>
                      <a:lnTo>
                        <a:pt x="2" y="22"/>
                      </a:lnTo>
                      <a:close/>
                      <a:moveTo>
                        <a:pt x="3" y="26"/>
                      </a:moveTo>
                      <a:cubicBezTo>
                        <a:pt x="4" y="27"/>
                        <a:pt x="5" y="28"/>
                        <a:pt x="6" y="29"/>
                      </a:cubicBezTo>
                      <a:lnTo>
                        <a:pt x="6" y="30"/>
                      </a:lnTo>
                      <a:cubicBezTo>
                        <a:pt x="4" y="29"/>
                        <a:pt x="2" y="28"/>
                        <a:pt x="2" y="27"/>
                      </a:cubicBezTo>
                      <a:lnTo>
                        <a:pt x="3" y="26"/>
                      </a:lnTo>
                      <a:close/>
                      <a:moveTo>
                        <a:pt x="6" y="29"/>
                      </a:moveTo>
                      <a:cubicBezTo>
                        <a:pt x="7" y="29"/>
                        <a:pt x="7" y="29"/>
                        <a:pt x="7" y="29"/>
                      </a:cubicBezTo>
                      <a:lnTo>
                        <a:pt x="7" y="30"/>
                      </a:lnTo>
                      <a:cubicBezTo>
                        <a:pt x="6" y="30"/>
                        <a:pt x="6" y="30"/>
                        <a:pt x="6" y="30"/>
                      </a:cubicBezTo>
                      <a:lnTo>
                        <a:pt x="6" y="29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7" y="30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10" y="30"/>
                        <a:pt x="12" y="29"/>
                        <a:pt x="14" y="27"/>
                      </a:cubicBezTo>
                      <a:lnTo>
                        <a:pt x="16" y="28"/>
                      </a:lnTo>
                      <a:cubicBezTo>
                        <a:pt x="13" y="30"/>
                        <a:pt x="10" y="32"/>
                        <a:pt x="7" y="30"/>
                      </a:cubicBezTo>
                      <a:lnTo>
                        <a:pt x="7" y="29"/>
                      </a:lnTo>
                      <a:close/>
                      <a:moveTo>
                        <a:pt x="14" y="27"/>
                      </a:moveTo>
                      <a:cubicBezTo>
                        <a:pt x="16" y="26"/>
                        <a:pt x="17" y="25"/>
                        <a:pt x="18" y="24"/>
                      </a:cubicBezTo>
                      <a:lnTo>
                        <a:pt x="19" y="25"/>
                      </a:lnTo>
                      <a:cubicBezTo>
                        <a:pt x="18" y="26"/>
                        <a:pt x="17" y="27"/>
                        <a:pt x="16" y="28"/>
                      </a:cubicBezTo>
                      <a:lnTo>
                        <a:pt x="14" y="27"/>
                      </a:lnTo>
                      <a:close/>
                      <a:moveTo>
                        <a:pt x="19" y="25"/>
                      </a:moveTo>
                      <a:lnTo>
                        <a:pt x="19" y="25"/>
                      </a:lnTo>
                      <a:lnTo>
                        <a:pt x="18" y="25"/>
                      </a:lnTo>
                      <a:lnTo>
                        <a:pt x="19" y="25"/>
                      </a:lnTo>
                      <a:close/>
                      <a:moveTo>
                        <a:pt x="18" y="24"/>
                      </a:moveTo>
                      <a:cubicBezTo>
                        <a:pt x="20" y="23"/>
                        <a:pt x="23" y="23"/>
                        <a:pt x="26" y="22"/>
                      </a:cubicBezTo>
                      <a:lnTo>
                        <a:pt x="26" y="24"/>
                      </a:lnTo>
                      <a:cubicBezTo>
                        <a:pt x="23" y="24"/>
                        <a:pt x="21" y="24"/>
                        <a:pt x="19" y="25"/>
                      </a:cubicBezTo>
                      <a:lnTo>
                        <a:pt x="18" y="24"/>
                      </a:lnTo>
                      <a:close/>
                      <a:moveTo>
                        <a:pt x="26" y="22"/>
                      </a:moveTo>
                      <a:cubicBezTo>
                        <a:pt x="29" y="22"/>
                        <a:pt x="32" y="22"/>
                        <a:pt x="34" y="18"/>
                      </a:cubicBezTo>
                      <a:lnTo>
                        <a:pt x="36" y="19"/>
                      </a:lnTo>
                      <a:cubicBezTo>
                        <a:pt x="33" y="23"/>
                        <a:pt x="29" y="23"/>
                        <a:pt x="26" y="24"/>
                      </a:cubicBezTo>
                      <a:lnTo>
                        <a:pt x="26" y="22"/>
                      </a:lnTo>
                      <a:close/>
                      <a:moveTo>
                        <a:pt x="36" y="19"/>
                      </a:moveTo>
                      <a:lnTo>
                        <a:pt x="36" y="19"/>
                      </a:lnTo>
                      <a:lnTo>
                        <a:pt x="35" y="19"/>
                      </a:lnTo>
                      <a:lnTo>
                        <a:pt x="36" y="19"/>
                      </a:lnTo>
                      <a:close/>
                      <a:moveTo>
                        <a:pt x="34" y="18"/>
                      </a:moveTo>
                      <a:cubicBezTo>
                        <a:pt x="36" y="16"/>
                        <a:pt x="36" y="15"/>
                        <a:pt x="35" y="13"/>
                      </a:cubicBezTo>
                      <a:lnTo>
                        <a:pt x="37" y="13"/>
                      </a:lnTo>
                      <a:cubicBezTo>
                        <a:pt x="37" y="15"/>
                        <a:pt x="37" y="17"/>
                        <a:pt x="36" y="19"/>
                      </a:cubicBezTo>
                      <a:lnTo>
                        <a:pt x="34" y="18"/>
                      </a:lnTo>
                      <a:close/>
                      <a:moveTo>
                        <a:pt x="35" y="13"/>
                      </a:moveTo>
                      <a:cubicBezTo>
                        <a:pt x="35" y="11"/>
                        <a:pt x="34" y="9"/>
                        <a:pt x="33" y="8"/>
                      </a:cubicBezTo>
                      <a:lnTo>
                        <a:pt x="34" y="7"/>
                      </a:lnTo>
                      <a:cubicBezTo>
                        <a:pt x="35" y="9"/>
                        <a:pt x="37" y="11"/>
                        <a:pt x="37" y="13"/>
                      </a:cubicBezTo>
                      <a:lnTo>
                        <a:pt x="35" y="13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8"/>
                      </a:lnTo>
                      <a:lnTo>
                        <a:pt x="33" y="8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7"/>
                      </a:lnTo>
                      <a:lnTo>
                        <a:pt x="33" y="8"/>
                      </a:lnTo>
                      <a:close/>
                      <a:moveTo>
                        <a:pt x="34" y="7"/>
                      </a:moveTo>
                      <a:lnTo>
                        <a:pt x="34" y="7"/>
                      </a:lnTo>
                      <a:lnTo>
                        <a:pt x="34" y="8"/>
                      </a:lnTo>
                      <a:lnTo>
                        <a:pt x="34" y="7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7"/>
                        <a:pt x="33" y="7"/>
                      </a:cubicBezTo>
                      <a:lnTo>
                        <a:pt x="34" y="6"/>
                      </a:lnTo>
                      <a:cubicBezTo>
                        <a:pt x="34" y="7"/>
                        <a:pt x="34" y="7"/>
                        <a:pt x="34" y="7"/>
                      </a:cubicBezTo>
                      <a:lnTo>
                        <a:pt x="33" y="8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1" y="5"/>
                        <a:pt x="29" y="1"/>
                        <a:pt x="25" y="2"/>
                      </a:cubicBezTo>
                      <a:lnTo>
                        <a:pt x="25" y="1"/>
                      </a:lnTo>
                      <a:cubicBezTo>
                        <a:pt x="30" y="0"/>
                        <a:pt x="32" y="4"/>
                        <a:pt x="34" y="6"/>
                      </a:cubicBezTo>
                      <a:lnTo>
                        <a:pt x="33" y="7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5" y="2"/>
                        <a:pt x="24" y="2"/>
                        <a:pt x="24" y="3"/>
                      </a:cubicBezTo>
                      <a:lnTo>
                        <a:pt x="24" y="1"/>
                      </a:lnTo>
                      <a:cubicBezTo>
                        <a:pt x="24" y="1"/>
                        <a:pt x="24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4" y="3"/>
                        <a:pt x="23" y="3"/>
                        <a:pt x="23" y="3"/>
                      </a:cubicBezTo>
                      <a:lnTo>
                        <a:pt x="22" y="2"/>
                      </a:lnTo>
                      <a:cubicBezTo>
                        <a:pt x="23" y="2"/>
                        <a:pt x="23" y="2"/>
                        <a:pt x="24" y="1"/>
                      </a:cubicBezTo>
                      <a:lnTo>
                        <a:pt x="24" y="3"/>
                      </a:lnTo>
                      <a:close/>
                      <a:moveTo>
                        <a:pt x="23" y="3"/>
                      </a:moveTo>
                      <a:cubicBezTo>
                        <a:pt x="21" y="4"/>
                        <a:pt x="19" y="5"/>
                        <a:pt x="18" y="6"/>
                      </a:cubicBezTo>
                      <a:lnTo>
                        <a:pt x="17" y="5"/>
                      </a:lnTo>
                      <a:cubicBezTo>
                        <a:pt x="18" y="4"/>
                        <a:pt x="20" y="3"/>
                        <a:pt x="22" y="2"/>
                      </a:cubicBezTo>
                      <a:lnTo>
                        <a:pt x="23" y="3"/>
                      </a:lnTo>
                      <a:close/>
                      <a:moveTo>
                        <a:pt x="18" y="6"/>
                      </a:moveTo>
                      <a:lnTo>
                        <a:pt x="18" y="6"/>
                      </a:lnTo>
                      <a:lnTo>
                        <a:pt x="18" y="5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7" name="Google Shape;3037;p238"/>
                <p:cNvSpPr/>
                <p:nvPr/>
              </p:nvSpPr>
              <p:spPr>
                <a:xfrm>
                  <a:off x="1405" y="3656"/>
                  <a:ext cx="87" cy="81"/>
                </a:xfrm>
                <a:custGeom>
                  <a:rect b="b" l="l" r="r" t="t"/>
                  <a:pathLst>
                    <a:path extrusionOk="0" h="47" w="63">
                      <a:moveTo>
                        <a:pt x="16" y="5"/>
                      </a:moveTo>
                      <a:cubicBezTo>
                        <a:pt x="11" y="8"/>
                        <a:pt x="7" y="15"/>
                        <a:pt x="4" y="21"/>
                      </a:cubicBezTo>
                      <a:cubicBezTo>
                        <a:pt x="0" y="28"/>
                        <a:pt x="3" y="40"/>
                        <a:pt x="14" y="41"/>
                      </a:cubicBezTo>
                      <a:cubicBezTo>
                        <a:pt x="24" y="42"/>
                        <a:pt x="33" y="47"/>
                        <a:pt x="43" y="46"/>
                      </a:cubicBezTo>
                      <a:cubicBezTo>
                        <a:pt x="54" y="44"/>
                        <a:pt x="63" y="36"/>
                        <a:pt x="61" y="25"/>
                      </a:cubicBezTo>
                      <a:cubicBezTo>
                        <a:pt x="59" y="20"/>
                        <a:pt x="55" y="15"/>
                        <a:pt x="48" y="13"/>
                      </a:cubicBezTo>
                      <a:cubicBezTo>
                        <a:pt x="45" y="12"/>
                        <a:pt x="41" y="13"/>
                        <a:pt x="37" y="13"/>
                      </a:cubicBezTo>
                      <a:cubicBezTo>
                        <a:pt x="29" y="12"/>
                        <a:pt x="23" y="0"/>
                        <a:pt x="1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8" name="Google Shape;3038;p238"/>
                <p:cNvSpPr/>
                <p:nvPr/>
              </p:nvSpPr>
              <p:spPr>
                <a:xfrm>
                  <a:off x="1406" y="3658"/>
                  <a:ext cx="84" cy="79"/>
                </a:xfrm>
                <a:custGeom>
                  <a:rect b="b" l="l" r="r" t="t"/>
                  <a:pathLst>
                    <a:path extrusionOk="0" h="46" w="61">
                      <a:moveTo>
                        <a:pt x="16" y="4"/>
                      </a:moveTo>
                      <a:cubicBezTo>
                        <a:pt x="13" y="6"/>
                        <a:pt x="11" y="9"/>
                        <a:pt x="9" y="11"/>
                      </a:cubicBezTo>
                      <a:lnTo>
                        <a:pt x="7" y="11"/>
                      </a:lnTo>
                      <a:cubicBezTo>
                        <a:pt x="9" y="8"/>
                        <a:pt x="12" y="5"/>
                        <a:pt x="15" y="3"/>
                      </a:cubicBezTo>
                      <a:lnTo>
                        <a:pt x="16" y="4"/>
                      </a:lnTo>
                      <a:close/>
                      <a:moveTo>
                        <a:pt x="9" y="11"/>
                      </a:moveTo>
                      <a:cubicBezTo>
                        <a:pt x="7" y="14"/>
                        <a:pt x="5" y="17"/>
                        <a:pt x="3" y="20"/>
                      </a:cubicBezTo>
                      <a:lnTo>
                        <a:pt x="2" y="20"/>
                      </a:lnTo>
                      <a:cubicBezTo>
                        <a:pt x="4" y="17"/>
                        <a:pt x="5" y="14"/>
                        <a:pt x="7" y="11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3" y="20"/>
                      </a:lnTo>
                      <a:lnTo>
                        <a:pt x="2" y="20"/>
                      </a:lnTo>
                      <a:close/>
                      <a:moveTo>
                        <a:pt x="3" y="20"/>
                      </a:moveTo>
                      <a:cubicBezTo>
                        <a:pt x="3" y="21"/>
                        <a:pt x="2" y="23"/>
                        <a:pt x="2" y="24"/>
                      </a:cubicBezTo>
                      <a:lnTo>
                        <a:pt x="1" y="24"/>
                      </a:lnTo>
                      <a:cubicBezTo>
                        <a:pt x="1" y="22"/>
                        <a:pt x="1" y="21"/>
                        <a:pt x="2" y="20"/>
                      </a:cubicBezTo>
                      <a:lnTo>
                        <a:pt x="3" y="20"/>
                      </a:lnTo>
                      <a:close/>
                      <a:moveTo>
                        <a:pt x="2" y="24"/>
                      </a:moveTo>
                      <a:cubicBezTo>
                        <a:pt x="2" y="27"/>
                        <a:pt x="2" y="30"/>
                        <a:pt x="4" y="33"/>
                      </a:cubicBezTo>
                      <a:lnTo>
                        <a:pt x="2" y="33"/>
                      </a:lnTo>
                      <a:cubicBezTo>
                        <a:pt x="1" y="30"/>
                        <a:pt x="0" y="27"/>
                        <a:pt x="1" y="24"/>
                      </a:cubicBezTo>
                      <a:lnTo>
                        <a:pt x="2" y="24"/>
                      </a:lnTo>
                      <a:close/>
                      <a:moveTo>
                        <a:pt x="4" y="33"/>
                      </a:moveTo>
                      <a:cubicBezTo>
                        <a:pt x="5" y="36"/>
                        <a:pt x="7" y="38"/>
                        <a:pt x="10" y="39"/>
                      </a:cubicBezTo>
                      <a:lnTo>
                        <a:pt x="10" y="40"/>
                      </a:lnTo>
                      <a:cubicBezTo>
                        <a:pt x="6" y="39"/>
                        <a:pt x="4" y="36"/>
                        <a:pt x="2" y="33"/>
                      </a:cubicBezTo>
                      <a:lnTo>
                        <a:pt x="4" y="33"/>
                      </a:lnTo>
                      <a:close/>
                      <a:moveTo>
                        <a:pt x="10" y="39"/>
                      </a:moveTo>
                      <a:cubicBezTo>
                        <a:pt x="11" y="39"/>
                        <a:pt x="12" y="39"/>
                        <a:pt x="13" y="39"/>
                      </a:cubicBezTo>
                      <a:lnTo>
                        <a:pt x="13" y="41"/>
                      </a:lnTo>
                      <a:cubicBezTo>
                        <a:pt x="12" y="41"/>
                        <a:pt x="11" y="40"/>
                        <a:pt x="10" y="40"/>
                      </a:cubicBezTo>
                      <a:lnTo>
                        <a:pt x="10" y="39"/>
                      </a:lnTo>
                      <a:close/>
                      <a:moveTo>
                        <a:pt x="13" y="39"/>
                      </a:moveTo>
                      <a:lnTo>
                        <a:pt x="13" y="39"/>
                      </a:lnTo>
                      <a:lnTo>
                        <a:pt x="13" y="40"/>
                      </a:lnTo>
                      <a:lnTo>
                        <a:pt x="13" y="39"/>
                      </a:lnTo>
                      <a:close/>
                      <a:moveTo>
                        <a:pt x="13" y="39"/>
                      </a:moveTo>
                      <a:cubicBezTo>
                        <a:pt x="17" y="40"/>
                        <a:pt x="21" y="41"/>
                        <a:pt x="25" y="42"/>
                      </a:cubicBezTo>
                      <a:lnTo>
                        <a:pt x="25" y="43"/>
                      </a:lnTo>
                      <a:cubicBezTo>
                        <a:pt x="21" y="42"/>
                        <a:pt x="17" y="41"/>
                        <a:pt x="13" y="41"/>
                      </a:cubicBezTo>
                      <a:lnTo>
                        <a:pt x="13" y="39"/>
                      </a:lnTo>
                      <a:close/>
                      <a:moveTo>
                        <a:pt x="25" y="42"/>
                      </a:moveTo>
                      <a:cubicBezTo>
                        <a:pt x="31" y="43"/>
                        <a:pt x="36" y="45"/>
                        <a:pt x="42" y="44"/>
                      </a:cubicBezTo>
                      <a:lnTo>
                        <a:pt x="42" y="45"/>
                      </a:lnTo>
                      <a:cubicBezTo>
                        <a:pt x="36" y="46"/>
                        <a:pt x="30" y="45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42" y="45"/>
                      </a:moveTo>
                      <a:lnTo>
                        <a:pt x="42" y="45"/>
                      </a:lnTo>
                      <a:close/>
                      <a:moveTo>
                        <a:pt x="42" y="44"/>
                      </a:moveTo>
                      <a:cubicBezTo>
                        <a:pt x="42" y="44"/>
                        <a:pt x="42" y="44"/>
                        <a:pt x="43" y="44"/>
                      </a:cubicBezTo>
                      <a:lnTo>
                        <a:pt x="43" y="45"/>
                      </a:lnTo>
                      <a:cubicBezTo>
                        <a:pt x="43" y="45"/>
                        <a:pt x="42" y="45"/>
                        <a:pt x="42" y="45"/>
                      </a:cubicBezTo>
                      <a:lnTo>
                        <a:pt x="42" y="44"/>
                      </a:lnTo>
                      <a:close/>
                      <a:moveTo>
                        <a:pt x="43" y="44"/>
                      </a:moveTo>
                      <a:cubicBezTo>
                        <a:pt x="48" y="43"/>
                        <a:pt x="52" y="41"/>
                        <a:pt x="55" y="38"/>
                      </a:cubicBezTo>
                      <a:lnTo>
                        <a:pt x="56" y="38"/>
                      </a:lnTo>
                      <a:cubicBezTo>
                        <a:pt x="53" y="42"/>
                        <a:pt x="48" y="44"/>
                        <a:pt x="43" y="45"/>
                      </a:cubicBezTo>
                      <a:lnTo>
                        <a:pt x="43" y="44"/>
                      </a:lnTo>
                      <a:close/>
                      <a:moveTo>
                        <a:pt x="55" y="38"/>
                      </a:moveTo>
                      <a:cubicBezTo>
                        <a:pt x="58" y="34"/>
                        <a:pt x="60" y="30"/>
                        <a:pt x="59" y="25"/>
                      </a:cubicBezTo>
                      <a:lnTo>
                        <a:pt x="61" y="25"/>
                      </a:lnTo>
                      <a:cubicBezTo>
                        <a:pt x="61" y="30"/>
                        <a:pt x="60" y="35"/>
                        <a:pt x="56" y="38"/>
                      </a:cubicBezTo>
                      <a:lnTo>
                        <a:pt x="55" y="38"/>
                      </a:lnTo>
                      <a:close/>
                      <a:moveTo>
                        <a:pt x="59" y="25"/>
                      </a:moveTo>
                      <a:cubicBezTo>
                        <a:pt x="59" y="25"/>
                        <a:pt x="59" y="25"/>
                        <a:pt x="59" y="24"/>
                      </a:cubicBezTo>
                      <a:lnTo>
                        <a:pt x="60" y="24"/>
                      </a:lnTo>
                      <a:cubicBezTo>
                        <a:pt x="61" y="25"/>
                        <a:pt x="61" y="25"/>
                        <a:pt x="61" y="25"/>
                      </a:cubicBezTo>
                      <a:lnTo>
                        <a:pt x="59" y="25"/>
                      </a:lnTo>
                      <a:close/>
                      <a:moveTo>
                        <a:pt x="60" y="24"/>
                      </a:moveTo>
                      <a:lnTo>
                        <a:pt x="60" y="24"/>
                      </a:lnTo>
                      <a:close/>
                      <a:moveTo>
                        <a:pt x="59" y="25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5"/>
                      </a:lnTo>
                      <a:close/>
                      <a:moveTo>
                        <a:pt x="59" y="24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4"/>
                      </a:lnTo>
                      <a:close/>
                      <a:moveTo>
                        <a:pt x="59" y="24"/>
                      </a:moveTo>
                      <a:cubicBezTo>
                        <a:pt x="59" y="24"/>
                        <a:pt x="58" y="23"/>
                        <a:pt x="58" y="22"/>
                      </a:cubicBezTo>
                      <a:lnTo>
                        <a:pt x="60" y="22"/>
                      </a:lnTo>
                      <a:cubicBezTo>
                        <a:pt x="60" y="23"/>
                        <a:pt x="60" y="23"/>
                        <a:pt x="60" y="24"/>
                      </a:cubicBezTo>
                      <a:lnTo>
                        <a:pt x="59" y="24"/>
                      </a:lnTo>
                      <a:close/>
                      <a:moveTo>
                        <a:pt x="58" y="22"/>
                      </a:moveTo>
                      <a:cubicBezTo>
                        <a:pt x="58" y="22"/>
                        <a:pt x="58" y="21"/>
                        <a:pt x="57" y="20"/>
                      </a:cubicBezTo>
                      <a:lnTo>
                        <a:pt x="58" y="20"/>
                      </a:lnTo>
                      <a:cubicBezTo>
                        <a:pt x="59" y="20"/>
                        <a:pt x="59" y="21"/>
                        <a:pt x="60" y="22"/>
                      </a:cubicBezTo>
                      <a:lnTo>
                        <a:pt x="58" y="22"/>
                      </a:lnTo>
                      <a:close/>
                      <a:moveTo>
                        <a:pt x="57" y="20"/>
                      </a:moveTo>
                      <a:cubicBezTo>
                        <a:pt x="55" y="17"/>
                        <a:pt x="52" y="14"/>
                        <a:pt x="47" y="12"/>
                      </a:cubicBezTo>
                      <a:lnTo>
                        <a:pt x="48" y="11"/>
                      </a:lnTo>
                      <a:cubicBezTo>
                        <a:pt x="53" y="13"/>
                        <a:pt x="56" y="16"/>
                        <a:pt x="58" y="20"/>
                      </a:cubicBezTo>
                      <a:lnTo>
                        <a:pt x="57" y="20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lnTo>
                        <a:pt x="47" y="13"/>
                      </a:lnTo>
                      <a:lnTo>
                        <a:pt x="48" y="11"/>
                      </a:lnTo>
                      <a:lnTo>
                        <a:pt x="47" y="13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cubicBezTo>
                        <a:pt x="45" y="12"/>
                        <a:pt x="43" y="12"/>
                        <a:pt x="41" y="12"/>
                      </a:cubicBezTo>
                      <a:lnTo>
                        <a:pt x="41" y="11"/>
                      </a:lnTo>
                      <a:cubicBezTo>
                        <a:pt x="43" y="11"/>
                        <a:pt x="46" y="11"/>
                        <a:pt x="48" y="11"/>
                      </a:cubicBezTo>
                      <a:lnTo>
                        <a:pt x="47" y="13"/>
                      </a:lnTo>
                      <a:close/>
                      <a:moveTo>
                        <a:pt x="41" y="12"/>
                      </a:moveTo>
                      <a:cubicBezTo>
                        <a:pt x="40" y="12"/>
                        <a:pt x="38" y="12"/>
                        <a:pt x="36" y="12"/>
                      </a:cubicBezTo>
                      <a:lnTo>
                        <a:pt x="37" y="11"/>
                      </a:lnTo>
                      <a:cubicBezTo>
                        <a:pt x="38" y="11"/>
                        <a:pt x="40" y="11"/>
                        <a:pt x="41" y="11"/>
                      </a:cubicBezTo>
                      <a:lnTo>
                        <a:pt x="41" y="12"/>
                      </a:lnTo>
                      <a:close/>
                      <a:moveTo>
                        <a:pt x="36" y="12"/>
                      </a:moveTo>
                      <a:lnTo>
                        <a:pt x="36" y="12"/>
                      </a:lnTo>
                      <a:close/>
                      <a:moveTo>
                        <a:pt x="36" y="12"/>
                      </a:moveTo>
                      <a:cubicBezTo>
                        <a:pt x="32" y="12"/>
                        <a:pt x="29" y="9"/>
                        <a:pt x="26" y="7"/>
                      </a:cubicBezTo>
                      <a:lnTo>
                        <a:pt x="27" y="6"/>
                      </a:lnTo>
                      <a:cubicBezTo>
                        <a:pt x="30" y="8"/>
                        <a:pt x="33" y="11"/>
                        <a:pt x="37" y="11"/>
                      </a:cubicBezTo>
                      <a:lnTo>
                        <a:pt x="36" y="12"/>
                      </a:lnTo>
                      <a:close/>
                      <a:moveTo>
                        <a:pt x="26" y="7"/>
                      </a:moveTo>
                      <a:cubicBezTo>
                        <a:pt x="23" y="4"/>
                        <a:pt x="19" y="2"/>
                        <a:pt x="16" y="4"/>
                      </a:cubicBezTo>
                      <a:lnTo>
                        <a:pt x="15" y="3"/>
                      </a:lnTo>
                      <a:cubicBezTo>
                        <a:pt x="19" y="0"/>
                        <a:pt x="23" y="3"/>
                        <a:pt x="27" y="6"/>
                      </a:cubicBezTo>
                      <a:lnTo>
                        <a:pt x="26" y="7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5" y="4"/>
                      </a:lnTo>
                      <a:lnTo>
                        <a:pt x="15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9" name="Google Shape;3039;p238"/>
                <p:cNvSpPr/>
                <p:nvPr/>
              </p:nvSpPr>
              <p:spPr>
                <a:xfrm>
                  <a:off x="1491" y="3710"/>
                  <a:ext cx="67" cy="68"/>
                </a:xfrm>
                <a:custGeom>
                  <a:rect b="b" l="l" r="r" t="t"/>
                  <a:pathLst>
                    <a:path extrusionOk="0" h="40" w="49">
                      <a:moveTo>
                        <a:pt x="39" y="1"/>
                      </a:moveTo>
                      <a:cubicBezTo>
                        <a:pt x="30" y="1"/>
                        <a:pt x="20" y="0"/>
                        <a:pt x="12" y="2"/>
                      </a:cubicBezTo>
                      <a:cubicBezTo>
                        <a:pt x="4" y="5"/>
                        <a:pt x="1" y="15"/>
                        <a:pt x="1" y="21"/>
                      </a:cubicBezTo>
                      <a:cubicBezTo>
                        <a:pt x="0" y="25"/>
                        <a:pt x="2" y="34"/>
                        <a:pt x="9" y="35"/>
                      </a:cubicBezTo>
                      <a:cubicBezTo>
                        <a:pt x="15" y="37"/>
                        <a:pt x="23" y="40"/>
                        <a:pt x="28" y="34"/>
                      </a:cubicBezTo>
                      <a:cubicBezTo>
                        <a:pt x="30" y="31"/>
                        <a:pt x="32" y="28"/>
                        <a:pt x="34" y="26"/>
                      </a:cubicBezTo>
                      <a:cubicBezTo>
                        <a:pt x="38" y="22"/>
                        <a:pt x="46" y="20"/>
                        <a:pt x="48" y="14"/>
                      </a:cubicBezTo>
                      <a:cubicBezTo>
                        <a:pt x="49" y="8"/>
                        <a:pt x="47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0" name="Google Shape;3040;p238"/>
                <p:cNvSpPr/>
                <p:nvPr/>
              </p:nvSpPr>
              <p:spPr>
                <a:xfrm>
                  <a:off x="1437" y="3743"/>
                  <a:ext cx="83" cy="74"/>
                </a:xfrm>
                <a:custGeom>
                  <a:rect b="b" l="l" r="r" t="t"/>
                  <a:pathLst>
                    <a:path extrusionOk="0" h="43" w="61">
                      <a:moveTo>
                        <a:pt x="25" y="2"/>
                      </a:moveTo>
                      <a:cubicBezTo>
                        <a:pt x="24" y="2"/>
                        <a:pt x="23" y="3"/>
                        <a:pt x="22" y="3"/>
                      </a:cubicBezTo>
                      <a:cubicBezTo>
                        <a:pt x="17" y="2"/>
                        <a:pt x="12" y="0"/>
                        <a:pt x="9" y="1"/>
                      </a:cubicBezTo>
                      <a:cubicBezTo>
                        <a:pt x="0" y="5"/>
                        <a:pt x="10" y="14"/>
                        <a:pt x="8" y="22"/>
                      </a:cubicBezTo>
                      <a:cubicBezTo>
                        <a:pt x="7" y="24"/>
                        <a:pt x="5" y="27"/>
                        <a:pt x="7" y="29"/>
                      </a:cubicBezTo>
                      <a:cubicBezTo>
                        <a:pt x="9" y="35"/>
                        <a:pt x="11" y="43"/>
                        <a:pt x="20" y="41"/>
                      </a:cubicBezTo>
                      <a:cubicBezTo>
                        <a:pt x="33" y="38"/>
                        <a:pt x="43" y="31"/>
                        <a:pt x="57" y="29"/>
                      </a:cubicBezTo>
                      <a:cubicBezTo>
                        <a:pt x="60" y="29"/>
                        <a:pt x="61" y="28"/>
                        <a:pt x="61" y="25"/>
                      </a:cubicBezTo>
                      <a:cubicBezTo>
                        <a:pt x="60" y="21"/>
                        <a:pt x="55" y="23"/>
                        <a:pt x="53" y="21"/>
                      </a:cubicBezTo>
                      <a:cubicBezTo>
                        <a:pt x="48" y="23"/>
                        <a:pt x="43" y="21"/>
                        <a:pt x="38" y="18"/>
                      </a:cubicBezTo>
                      <a:cubicBezTo>
                        <a:pt x="33" y="15"/>
                        <a:pt x="30" y="10"/>
                        <a:pt x="29" y="4"/>
                      </a:cubicBezTo>
                      <a:cubicBezTo>
                        <a:pt x="29" y="3"/>
                        <a:pt x="27" y="2"/>
                        <a:pt x="25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1" name="Google Shape;3041;p238"/>
                <p:cNvSpPr/>
                <p:nvPr/>
              </p:nvSpPr>
              <p:spPr>
                <a:xfrm>
                  <a:off x="1448" y="3827"/>
                  <a:ext cx="63" cy="78"/>
                </a:xfrm>
                <a:custGeom>
                  <a:rect b="b" l="l" r="r" t="t"/>
                  <a:pathLst>
                    <a:path extrusionOk="0" h="45" w="46">
                      <a:moveTo>
                        <a:pt x="26" y="1"/>
                      </a:moveTo>
                      <a:cubicBezTo>
                        <a:pt x="21" y="0"/>
                        <a:pt x="14" y="0"/>
                        <a:pt x="10" y="2"/>
                      </a:cubicBezTo>
                      <a:cubicBezTo>
                        <a:pt x="3" y="6"/>
                        <a:pt x="6" y="15"/>
                        <a:pt x="6" y="21"/>
                      </a:cubicBezTo>
                      <a:cubicBezTo>
                        <a:pt x="5" y="27"/>
                        <a:pt x="0" y="33"/>
                        <a:pt x="2" y="39"/>
                      </a:cubicBezTo>
                      <a:cubicBezTo>
                        <a:pt x="3" y="42"/>
                        <a:pt x="9" y="45"/>
                        <a:pt x="13" y="43"/>
                      </a:cubicBezTo>
                      <a:cubicBezTo>
                        <a:pt x="25" y="38"/>
                        <a:pt x="35" y="31"/>
                        <a:pt x="42" y="22"/>
                      </a:cubicBezTo>
                      <a:cubicBezTo>
                        <a:pt x="45" y="18"/>
                        <a:pt x="46" y="12"/>
                        <a:pt x="42" y="9"/>
                      </a:cubicBezTo>
                      <a:cubicBezTo>
                        <a:pt x="36" y="7"/>
                        <a:pt x="32" y="2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2" name="Google Shape;3042;p238"/>
                <p:cNvSpPr/>
                <p:nvPr/>
              </p:nvSpPr>
              <p:spPr>
                <a:xfrm>
                  <a:off x="1450" y="3901"/>
                  <a:ext cx="54" cy="66"/>
                </a:xfrm>
                <a:custGeom>
                  <a:rect b="b" l="l" r="r" t="t"/>
                  <a:pathLst>
                    <a:path extrusionOk="0" h="39" w="40">
                      <a:moveTo>
                        <a:pt x="22" y="5"/>
                      </a:moveTo>
                      <a:cubicBezTo>
                        <a:pt x="18" y="9"/>
                        <a:pt x="11" y="9"/>
                        <a:pt x="6" y="12"/>
                      </a:cubicBezTo>
                      <a:cubicBezTo>
                        <a:pt x="0" y="15"/>
                        <a:pt x="0" y="25"/>
                        <a:pt x="0" y="31"/>
                      </a:cubicBezTo>
                      <a:cubicBezTo>
                        <a:pt x="0" y="36"/>
                        <a:pt x="11" y="34"/>
                        <a:pt x="16" y="36"/>
                      </a:cubicBezTo>
                      <a:cubicBezTo>
                        <a:pt x="21" y="37"/>
                        <a:pt x="26" y="39"/>
                        <a:pt x="30" y="36"/>
                      </a:cubicBezTo>
                      <a:cubicBezTo>
                        <a:pt x="39" y="30"/>
                        <a:pt x="40" y="20"/>
                        <a:pt x="39" y="12"/>
                      </a:cubicBezTo>
                      <a:cubicBezTo>
                        <a:pt x="37" y="6"/>
                        <a:pt x="28" y="0"/>
                        <a:pt x="22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3" name="Google Shape;3043;p238"/>
                <p:cNvSpPr/>
                <p:nvPr/>
              </p:nvSpPr>
              <p:spPr>
                <a:xfrm>
                  <a:off x="1448" y="3904"/>
                  <a:ext cx="56" cy="61"/>
                </a:xfrm>
                <a:custGeom>
                  <a:rect b="b" l="l" r="r" t="t"/>
                  <a:pathLst>
                    <a:path extrusionOk="0" h="36" w="41">
                      <a:moveTo>
                        <a:pt x="24" y="4"/>
                      </a:moveTo>
                      <a:cubicBezTo>
                        <a:pt x="21" y="6"/>
                        <a:pt x="17" y="7"/>
                        <a:pt x="14" y="8"/>
                      </a:cubicBezTo>
                      <a:lnTo>
                        <a:pt x="13" y="7"/>
                      </a:lnTo>
                      <a:cubicBezTo>
                        <a:pt x="16" y="6"/>
                        <a:pt x="20" y="5"/>
                        <a:pt x="23" y="3"/>
                      </a:cubicBezTo>
                      <a:lnTo>
                        <a:pt x="24" y="4"/>
                      </a:lnTo>
                      <a:close/>
                      <a:moveTo>
                        <a:pt x="14" y="8"/>
                      </a:moveTo>
                      <a:cubicBezTo>
                        <a:pt x="11" y="9"/>
                        <a:pt x="9" y="9"/>
                        <a:pt x="8" y="10"/>
                      </a:cubicBezTo>
                      <a:lnTo>
                        <a:pt x="7" y="9"/>
                      </a:lnTo>
                      <a:cubicBezTo>
                        <a:pt x="9" y="8"/>
                        <a:pt x="11" y="8"/>
                        <a:pt x="13" y="7"/>
                      </a:cubicBezTo>
                      <a:lnTo>
                        <a:pt x="14" y="8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7" y="9"/>
                      </a:lnTo>
                      <a:lnTo>
                        <a:pt x="8" y="10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cubicBezTo>
                        <a:pt x="2" y="13"/>
                        <a:pt x="2" y="22"/>
                        <a:pt x="2" y="28"/>
                      </a:cubicBezTo>
                      <a:lnTo>
                        <a:pt x="0" y="28"/>
                      </a:lnTo>
                      <a:cubicBezTo>
                        <a:pt x="0" y="22"/>
                        <a:pt x="0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2" y="28"/>
                      </a:moveTo>
                      <a:lnTo>
                        <a:pt x="2" y="29"/>
                      </a:lnTo>
                      <a:lnTo>
                        <a:pt x="0" y="29"/>
                      </a:lnTo>
                      <a:lnTo>
                        <a:pt x="0" y="28"/>
                      </a:lnTo>
                      <a:lnTo>
                        <a:pt x="2" y="28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2" y="32"/>
                        <a:pt x="6" y="32"/>
                        <a:pt x="10" y="32"/>
                      </a:cubicBezTo>
                      <a:lnTo>
                        <a:pt x="10" y="33"/>
                      </a:lnTo>
                      <a:cubicBezTo>
                        <a:pt x="5" y="33"/>
                        <a:pt x="0" y="33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0" y="33"/>
                      </a:moveTo>
                      <a:lnTo>
                        <a:pt x="10" y="33"/>
                      </a:lnTo>
                      <a:close/>
                      <a:moveTo>
                        <a:pt x="10" y="32"/>
                      </a:moveTo>
                      <a:cubicBezTo>
                        <a:pt x="13" y="32"/>
                        <a:pt x="15" y="33"/>
                        <a:pt x="18" y="33"/>
                      </a:cubicBezTo>
                      <a:lnTo>
                        <a:pt x="17" y="34"/>
                      </a:lnTo>
                      <a:cubicBezTo>
                        <a:pt x="15" y="34"/>
                        <a:pt x="12" y="34"/>
                        <a:pt x="10" y="33"/>
                      </a:cubicBezTo>
                      <a:lnTo>
                        <a:pt x="10" y="32"/>
                      </a:lnTo>
                      <a:close/>
                      <a:moveTo>
                        <a:pt x="17" y="35"/>
                      </a:moveTo>
                      <a:lnTo>
                        <a:pt x="17" y="34"/>
                      </a:lnTo>
                      <a:lnTo>
                        <a:pt x="17" y="35"/>
                      </a:lnTo>
                      <a:close/>
                      <a:moveTo>
                        <a:pt x="18" y="33"/>
                      </a:moveTo>
                      <a:cubicBezTo>
                        <a:pt x="20" y="34"/>
                        <a:pt x="22" y="35"/>
                        <a:pt x="25" y="35"/>
                      </a:cubicBezTo>
                      <a:lnTo>
                        <a:pt x="24" y="36"/>
                      </a:lnTo>
                      <a:cubicBezTo>
                        <a:pt x="22" y="36"/>
                        <a:pt x="20" y="35"/>
                        <a:pt x="17" y="35"/>
                      </a:cubicBezTo>
                      <a:lnTo>
                        <a:pt x="18" y="33"/>
                      </a:lnTo>
                      <a:close/>
                      <a:moveTo>
                        <a:pt x="25" y="35"/>
                      </a:moveTo>
                      <a:cubicBezTo>
                        <a:pt x="27" y="35"/>
                        <a:pt x="29" y="34"/>
                        <a:pt x="31" y="33"/>
                      </a:cubicBezTo>
                      <a:lnTo>
                        <a:pt x="32" y="34"/>
                      </a:lnTo>
                      <a:cubicBezTo>
                        <a:pt x="29" y="36"/>
                        <a:pt x="27" y="36"/>
                        <a:pt x="24" y="36"/>
                      </a:cubicBezTo>
                      <a:lnTo>
                        <a:pt x="25" y="35"/>
                      </a:lnTo>
                      <a:close/>
                      <a:moveTo>
                        <a:pt x="31" y="33"/>
                      </a:moveTo>
                      <a:cubicBezTo>
                        <a:pt x="35" y="30"/>
                        <a:pt x="37" y="27"/>
                        <a:pt x="38" y="23"/>
                      </a:cubicBezTo>
                      <a:lnTo>
                        <a:pt x="40" y="23"/>
                      </a:lnTo>
                      <a:cubicBezTo>
                        <a:pt x="39" y="27"/>
                        <a:pt x="36" y="31"/>
                        <a:pt x="32" y="34"/>
                      </a:cubicBezTo>
                      <a:lnTo>
                        <a:pt x="31" y="33"/>
                      </a:lnTo>
                      <a:close/>
                      <a:moveTo>
                        <a:pt x="38" y="23"/>
                      </a:moveTo>
                      <a:cubicBezTo>
                        <a:pt x="39" y="19"/>
                        <a:pt x="39" y="14"/>
                        <a:pt x="39" y="10"/>
                      </a:cubicBezTo>
                      <a:lnTo>
                        <a:pt x="40" y="10"/>
                      </a:lnTo>
                      <a:cubicBezTo>
                        <a:pt x="41" y="14"/>
                        <a:pt x="41" y="19"/>
                        <a:pt x="40" y="23"/>
                      </a:cubicBezTo>
                      <a:lnTo>
                        <a:pt x="38" y="23"/>
                      </a:lnTo>
                      <a:close/>
                      <a:moveTo>
                        <a:pt x="40" y="10"/>
                      </a:moveTo>
                      <a:lnTo>
                        <a:pt x="40" y="10"/>
                      </a:lnTo>
                      <a:close/>
                      <a:moveTo>
                        <a:pt x="39" y="10"/>
                      </a:moveTo>
                      <a:cubicBezTo>
                        <a:pt x="38" y="8"/>
                        <a:pt x="37" y="6"/>
                        <a:pt x="35" y="5"/>
                      </a:cubicBezTo>
                      <a:lnTo>
                        <a:pt x="36" y="4"/>
                      </a:lnTo>
                      <a:cubicBezTo>
                        <a:pt x="38" y="5"/>
                        <a:pt x="40" y="7"/>
                        <a:pt x="40" y="10"/>
                      </a:cubicBezTo>
                      <a:lnTo>
                        <a:pt x="39" y="10"/>
                      </a:lnTo>
                      <a:close/>
                      <a:moveTo>
                        <a:pt x="35" y="5"/>
                      </a:moveTo>
                      <a:cubicBezTo>
                        <a:pt x="34" y="4"/>
                        <a:pt x="33" y="3"/>
                        <a:pt x="32" y="2"/>
                      </a:cubicBezTo>
                      <a:lnTo>
                        <a:pt x="32" y="1"/>
                      </a:lnTo>
                      <a:cubicBezTo>
                        <a:pt x="34" y="2"/>
                        <a:pt x="35" y="3"/>
                        <a:pt x="36" y="4"/>
                      </a:cubicBezTo>
                      <a:lnTo>
                        <a:pt x="35" y="5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2"/>
                        <a:pt x="27" y="2"/>
                      </a:cubicBezTo>
                      <a:lnTo>
                        <a:pt x="27" y="1"/>
                      </a:lnTo>
                      <a:cubicBezTo>
                        <a:pt x="29" y="0"/>
                        <a:pt x="31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27" y="2"/>
                      </a:moveTo>
                      <a:cubicBezTo>
                        <a:pt x="26" y="2"/>
                        <a:pt x="25" y="3"/>
                        <a:pt x="24" y="4"/>
                      </a:cubicBezTo>
                      <a:lnTo>
                        <a:pt x="23" y="3"/>
                      </a:lnTo>
                      <a:cubicBezTo>
                        <a:pt x="24" y="2"/>
                        <a:pt x="26" y="1"/>
                        <a:pt x="27" y="1"/>
                      </a:cubicBezTo>
                      <a:lnTo>
                        <a:pt x="27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4" name="Google Shape;3044;p238"/>
                <p:cNvSpPr/>
                <p:nvPr/>
              </p:nvSpPr>
              <p:spPr>
                <a:xfrm>
                  <a:off x="1499" y="3811"/>
                  <a:ext cx="70" cy="60"/>
                </a:xfrm>
                <a:custGeom>
                  <a:rect b="b" l="l" r="r" t="t"/>
                  <a:pathLst>
                    <a:path extrusionOk="0" h="35" w="51">
                      <a:moveTo>
                        <a:pt x="19" y="1"/>
                      </a:moveTo>
                      <a:cubicBezTo>
                        <a:pt x="14" y="0"/>
                        <a:pt x="2" y="0"/>
                        <a:pt x="1" y="7"/>
                      </a:cubicBezTo>
                      <a:cubicBezTo>
                        <a:pt x="0" y="9"/>
                        <a:pt x="1" y="11"/>
                        <a:pt x="3" y="11"/>
                      </a:cubicBezTo>
                      <a:cubicBezTo>
                        <a:pt x="8" y="13"/>
                        <a:pt x="11" y="16"/>
                        <a:pt x="13" y="19"/>
                      </a:cubicBezTo>
                      <a:cubicBezTo>
                        <a:pt x="16" y="22"/>
                        <a:pt x="17" y="27"/>
                        <a:pt x="21" y="30"/>
                      </a:cubicBezTo>
                      <a:cubicBezTo>
                        <a:pt x="31" y="35"/>
                        <a:pt x="41" y="25"/>
                        <a:pt x="48" y="19"/>
                      </a:cubicBezTo>
                      <a:cubicBezTo>
                        <a:pt x="51" y="17"/>
                        <a:pt x="46" y="15"/>
                        <a:pt x="44" y="13"/>
                      </a:cubicBezTo>
                      <a:cubicBezTo>
                        <a:pt x="37" y="8"/>
                        <a:pt x="29" y="2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5" name="Google Shape;3045;p238"/>
                <p:cNvSpPr/>
                <p:nvPr/>
              </p:nvSpPr>
              <p:spPr>
                <a:xfrm>
                  <a:off x="1499" y="3811"/>
                  <a:ext cx="70" cy="60"/>
                </a:xfrm>
                <a:custGeom>
                  <a:rect b="b" l="l" r="r" t="t"/>
                  <a:pathLst>
                    <a:path extrusionOk="0" h="35" w="51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20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9" y="1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19" y="0"/>
                        <a:pt x="20" y="0"/>
                      </a:cubicBezTo>
                      <a:lnTo>
                        <a:pt x="19" y="1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5" y="1"/>
                        <a:pt x="14" y="1"/>
                      </a:cubicBezTo>
                      <a:lnTo>
                        <a:pt x="13" y="0"/>
                      </a:lnTo>
                      <a:cubicBezTo>
                        <a:pt x="15" y="0"/>
                        <a:pt x="16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1"/>
                      </a:moveTo>
                      <a:cubicBezTo>
                        <a:pt x="8" y="1"/>
                        <a:pt x="2" y="2"/>
                        <a:pt x="1" y="7"/>
                      </a:cubicBezTo>
                      <a:lnTo>
                        <a:pt x="0" y="7"/>
                      </a:lnTo>
                      <a:cubicBezTo>
                        <a:pt x="1" y="1"/>
                        <a:pt x="8" y="0"/>
                        <a:pt x="13" y="0"/>
                      </a:cubicBezTo>
                      <a:lnTo>
                        <a:pt x="14" y="1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1" y="7"/>
                      </a:lnTo>
                      <a:close/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close/>
                      <a:moveTo>
                        <a:pt x="1" y="7"/>
                      </a:moveTo>
                      <a:cubicBezTo>
                        <a:pt x="1" y="7"/>
                        <a:pt x="1" y="7"/>
                        <a:pt x="1" y="8"/>
                      </a:cubicBezTo>
                      <a:lnTo>
                        <a:pt x="0" y="8"/>
                      </a:lnTo>
                      <a:cubicBezTo>
                        <a:pt x="0" y="7"/>
                        <a:pt x="0" y="7"/>
                        <a:pt x="0" y="7"/>
                      </a:cubicBezTo>
                      <a:lnTo>
                        <a:pt x="1" y="7"/>
                      </a:lnTo>
                      <a:close/>
                      <a:moveTo>
                        <a:pt x="1" y="8"/>
                      </a:moveTo>
                      <a:cubicBezTo>
                        <a:pt x="1" y="8"/>
                        <a:pt x="1" y="8"/>
                        <a:pt x="1" y="8"/>
                      </a:cubicBezTo>
                      <a:lnTo>
                        <a:pt x="0" y="8"/>
                      </a:lnTo>
                      <a:cubicBezTo>
                        <a:pt x="0" y="8"/>
                        <a:pt x="0" y="8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1" y="8"/>
                      </a:moveTo>
                      <a:cubicBezTo>
                        <a:pt x="2" y="9"/>
                        <a:pt x="2" y="10"/>
                        <a:pt x="3" y="11"/>
                      </a:cubicBezTo>
                      <a:lnTo>
                        <a:pt x="3" y="12"/>
                      </a:lnTo>
                      <a:cubicBezTo>
                        <a:pt x="1" y="11"/>
                        <a:pt x="0" y="10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3" y="11"/>
                      </a:moveTo>
                      <a:lnTo>
                        <a:pt x="3" y="11"/>
                      </a:lnTo>
                      <a:close/>
                      <a:moveTo>
                        <a:pt x="3" y="11"/>
                      </a:moveTo>
                      <a:cubicBezTo>
                        <a:pt x="6" y="12"/>
                        <a:pt x="8" y="13"/>
                        <a:pt x="9" y="14"/>
                      </a:cubicBezTo>
                      <a:lnTo>
                        <a:pt x="8" y="15"/>
                      </a:lnTo>
                      <a:cubicBezTo>
                        <a:pt x="7" y="14"/>
                        <a:pt x="5" y="13"/>
                        <a:pt x="3" y="12"/>
                      </a:cubicBezTo>
                      <a:lnTo>
                        <a:pt x="3" y="11"/>
                      </a:lnTo>
                      <a:close/>
                      <a:moveTo>
                        <a:pt x="9" y="14"/>
                      </a:moveTo>
                      <a:cubicBezTo>
                        <a:pt x="11" y="16"/>
                        <a:pt x="13" y="17"/>
                        <a:pt x="14" y="19"/>
                      </a:cubicBezTo>
                      <a:lnTo>
                        <a:pt x="13" y="19"/>
                      </a:lnTo>
                      <a:cubicBezTo>
                        <a:pt x="11" y="18"/>
                        <a:pt x="10" y="16"/>
                        <a:pt x="8" y="15"/>
                      </a:cubicBezTo>
                      <a:lnTo>
                        <a:pt x="9" y="14"/>
                      </a:lnTo>
                      <a:close/>
                      <a:moveTo>
                        <a:pt x="13" y="19"/>
                      </a:moveTo>
                      <a:lnTo>
                        <a:pt x="13" y="19"/>
                      </a:lnTo>
                      <a:close/>
                      <a:moveTo>
                        <a:pt x="14" y="19"/>
                      </a:moveTo>
                      <a:cubicBezTo>
                        <a:pt x="15" y="20"/>
                        <a:pt x="16" y="22"/>
                        <a:pt x="17" y="23"/>
                      </a:cubicBezTo>
                      <a:lnTo>
                        <a:pt x="15" y="24"/>
                      </a:lnTo>
                      <a:cubicBezTo>
                        <a:pt x="15" y="22"/>
                        <a:pt x="14" y="21"/>
                        <a:pt x="13" y="19"/>
                      </a:cubicBezTo>
                      <a:lnTo>
                        <a:pt x="14" y="19"/>
                      </a:lnTo>
                      <a:close/>
                      <a:moveTo>
                        <a:pt x="17" y="23"/>
                      </a:moveTo>
                      <a:cubicBezTo>
                        <a:pt x="18" y="26"/>
                        <a:pt x="19" y="28"/>
                        <a:pt x="21" y="29"/>
                      </a:cubicBezTo>
                      <a:lnTo>
                        <a:pt x="21" y="30"/>
                      </a:lnTo>
                      <a:cubicBezTo>
                        <a:pt x="18" y="29"/>
                        <a:pt x="17" y="26"/>
                        <a:pt x="15" y="24"/>
                      </a:cubicBezTo>
                      <a:lnTo>
                        <a:pt x="17" y="23"/>
                      </a:lnTo>
                      <a:close/>
                      <a:moveTo>
                        <a:pt x="21" y="29"/>
                      </a:moveTo>
                      <a:lnTo>
                        <a:pt x="21" y="29"/>
                      </a:lnTo>
                      <a:lnTo>
                        <a:pt x="21" y="30"/>
                      </a:lnTo>
                      <a:lnTo>
                        <a:pt x="21" y="29"/>
                      </a:lnTo>
                      <a:close/>
                      <a:moveTo>
                        <a:pt x="21" y="29"/>
                      </a:moveTo>
                      <a:cubicBezTo>
                        <a:pt x="30" y="34"/>
                        <a:pt x="39" y="26"/>
                        <a:pt x="46" y="21"/>
                      </a:cubicBezTo>
                      <a:lnTo>
                        <a:pt x="47" y="21"/>
                      </a:lnTo>
                      <a:cubicBezTo>
                        <a:pt x="40" y="28"/>
                        <a:pt x="30" y="35"/>
                        <a:pt x="21" y="30"/>
                      </a:cubicBezTo>
                      <a:lnTo>
                        <a:pt x="21" y="29"/>
                      </a:lnTo>
                      <a:close/>
                      <a:moveTo>
                        <a:pt x="46" y="21"/>
                      </a:moveTo>
                      <a:cubicBezTo>
                        <a:pt x="46" y="20"/>
                        <a:pt x="47" y="19"/>
                        <a:pt x="48" y="19"/>
                      </a:cubicBezTo>
                      <a:lnTo>
                        <a:pt x="49" y="20"/>
                      </a:lnTo>
                      <a:cubicBezTo>
                        <a:pt x="48" y="20"/>
                        <a:pt x="47" y="21"/>
                        <a:pt x="47" y="21"/>
                      </a:cubicBezTo>
                      <a:lnTo>
                        <a:pt x="46" y="21"/>
                      </a:lnTo>
                      <a:close/>
                      <a:moveTo>
                        <a:pt x="49" y="20"/>
                      </a:moveTo>
                      <a:lnTo>
                        <a:pt x="49" y="20"/>
                      </a:lnTo>
                      <a:lnTo>
                        <a:pt x="48" y="19"/>
                      </a:lnTo>
                      <a:lnTo>
                        <a:pt x="49" y="20"/>
                      </a:lnTo>
                      <a:close/>
                      <a:moveTo>
                        <a:pt x="48" y="19"/>
                      </a:moveTo>
                      <a:cubicBezTo>
                        <a:pt x="49" y="18"/>
                        <a:pt x="47" y="16"/>
                        <a:pt x="45" y="15"/>
                      </a:cubicBezTo>
                      <a:lnTo>
                        <a:pt x="46" y="14"/>
                      </a:lnTo>
                      <a:cubicBezTo>
                        <a:pt x="48" y="15"/>
                        <a:pt x="51" y="17"/>
                        <a:pt x="49" y="20"/>
                      </a:cubicBezTo>
                      <a:lnTo>
                        <a:pt x="48" y="19"/>
                      </a:lnTo>
                      <a:close/>
                      <a:moveTo>
                        <a:pt x="45" y="15"/>
                      </a:moveTo>
                      <a:cubicBezTo>
                        <a:pt x="44" y="14"/>
                        <a:pt x="44" y="14"/>
                        <a:pt x="43" y="14"/>
                      </a:cubicBezTo>
                      <a:lnTo>
                        <a:pt x="44" y="13"/>
                      </a:lnTo>
                      <a:cubicBezTo>
                        <a:pt x="45" y="13"/>
                        <a:pt x="45" y="13"/>
                        <a:pt x="46" y="14"/>
                      </a:cubicBezTo>
                      <a:lnTo>
                        <a:pt x="45" y="15"/>
                      </a:lnTo>
                      <a:close/>
                      <a:moveTo>
                        <a:pt x="44" y="13"/>
                      </a:moveTo>
                      <a:lnTo>
                        <a:pt x="44" y="13"/>
                      </a:lnTo>
                      <a:close/>
                      <a:moveTo>
                        <a:pt x="43" y="14"/>
                      </a:moveTo>
                      <a:cubicBezTo>
                        <a:pt x="40" y="11"/>
                        <a:pt x="36" y="8"/>
                        <a:pt x="32" y="6"/>
                      </a:cubicBezTo>
                      <a:lnTo>
                        <a:pt x="33" y="5"/>
                      </a:lnTo>
                      <a:cubicBezTo>
                        <a:pt x="37" y="7"/>
                        <a:pt x="41" y="10"/>
                        <a:pt x="44" y="13"/>
                      </a:cubicBezTo>
                      <a:lnTo>
                        <a:pt x="43" y="14"/>
                      </a:lnTo>
                      <a:close/>
                      <a:moveTo>
                        <a:pt x="32" y="6"/>
                      </a:moveTo>
                      <a:cubicBezTo>
                        <a:pt x="28" y="3"/>
                        <a:pt x="24" y="2"/>
                        <a:pt x="19" y="1"/>
                      </a:cubicBezTo>
                      <a:lnTo>
                        <a:pt x="20" y="0"/>
                      </a:lnTo>
                      <a:cubicBezTo>
                        <a:pt x="24" y="1"/>
                        <a:pt x="29" y="2"/>
                        <a:pt x="33" y="5"/>
                      </a:cubicBezTo>
                      <a:lnTo>
                        <a:pt x="32" y="6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6" name="Google Shape;3046;p238"/>
                <p:cNvSpPr/>
                <p:nvPr/>
              </p:nvSpPr>
              <p:spPr>
                <a:xfrm>
                  <a:off x="1527" y="3746"/>
                  <a:ext cx="67" cy="79"/>
                </a:xfrm>
                <a:custGeom>
                  <a:rect b="b" l="l" r="r" t="t"/>
                  <a:pathLst>
                    <a:path extrusionOk="0" h="46" w="49">
                      <a:moveTo>
                        <a:pt x="18" y="10"/>
                      </a:moveTo>
                      <a:cubicBezTo>
                        <a:pt x="12" y="18"/>
                        <a:pt x="0" y="26"/>
                        <a:pt x="9" y="33"/>
                      </a:cubicBezTo>
                      <a:cubicBezTo>
                        <a:pt x="17" y="40"/>
                        <a:pt x="27" y="46"/>
                        <a:pt x="40" y="46"/>
                      </a:cubicBezTo>
                      <a:cubicBezTo>
                        <a:pt x="46" y="36"/>
                        <a:pt x="45" y="25"/>
                        <a:pt x="49" y="14"/>
                      </a:cubicBezTo>
                      <a:cubicBezTo>
                        <a:pt x="41" y="6"/>
                        <a:pt x="26" y="0"/>
                        <a:pt x="18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7" name="Google Shape;3047;p238"/>
                <p:cNvSpPr/>
                <p:nvPr/>
              </p:nvSpPr>
              <p:spPr>
                <a:xfrm>
                  <a:off x="1529" y="3754"/>
                  <a:ext cx="66" cy="72"/>
                </a:xfrm>
                <a:custGeom>
                  <a:rect b="b" l="l" r="r" t="t"/>
                  <a:pathLst>
                    <a:path extrusionOk="0" h="43" w="49">
                      <a:moveTo>
                        <a:pt x="17" y="7"/>
                      </a:moveTo>
                      <a:lnTo>
                        <a:pt x="17" y="7"/>
                      </a:lnTo>
                      <a:lnTo>
                        <a:pt x="16" y="6"/>
                      </a:lnTo>
                      <a:lnTo>
                        <a:pt x="17" y="7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  <a:moveTo>
                        <a:pt x="17" y="7"/>
                      </a:moveTo>
                      <a:cubicBezTo>
                        <a:pt x="16" y="8"/>
                        <a:pt x="14" y="10"/>
                        <a:pt x="13" y="12"/>
                      </a:cubicBezTo>
                      <a:lnTo>
                        <a:pt x="12" y="11"/>
                      </a:lnTo>
                      <a:cubicBezTo>
                        <a:pt x="13" y="9"/>
                        <a:pt x="15" y="8"/>
                        <a:pt x="16" y="6"/>
                      </a:cubicBezTo>
                      <a:lnTo>
                        <a:pt x="17" y="7"/>
                      </a:lnTo>
                      <a:close/>
                      <a:moveTo>
                        <a:pt x="13" y="12"/>
                      </a:moveTo>
                      <a:cubicBezTo>
                        <a:pt x="8" y="17"/>
                        <a:pt x="2" y="23"/>
                        <a:pt x="8" y="28"/>
                      </a:cubicBezTo>
                      <a:lnTo>
                        <a:pt x="7" y="29"/>
                      </a:lnTo>
                      <a:cubicBezTo>
                        <a:pt x="0" y="23"/>
                        <a:pt x="6" y="17"/>
                        <a:pt x="12" y="11"/>
                      </a:cubicBezTo>
                      <a:lnTo>
                        <a:pt x="13" y="12"/>
                      </a:lnTo>
                      <a:close/>
                      <a:moveTo>
                        <a:pt x="8" y="28"/>
                      </a:moveTo>
                      <a:cubicBezTo>
                        <a:pt x="12" y="32"/>
                        <a:pt x="17" y="35"/>
                        <a:pt x="22" y="37"/>
                      </a:cubicBezTo>
                      <a:lnTo>
                        <a:pt x="21" y="39"/>
                      </a:lnTo>
                      <a:cubicBezTo>
                        <a:pt x="16" y="36"/>
                        <a:pt x="11" y="33"/>
                        <a:pt x="7" y="29"/>
                      </a:cubicBezTo>
                      <a:lnTo>
                        <a:pt x="8" y="28"/>
                      </a:lnTo>
                      <a:close/>
                      <a:moveTo>
                        <a:pt x="22" y="37"/>
                      </a:moveTo>
                      <a:cubicBezTo>
                        <a:pt x="27" y="40"/>
                        <a:pt x="32" y="41"/>
                        <a:pt x="39" y="42"/>
                      </a:cubicBezTo>
                      <a:lnTo>
                        <a:pt x="39" y="43"/>
                      </a:lnTo>
                      <a:cubicBezTo>
                        <a:pt x="32" y="43"/>
                        <a:pt x="26" y="41"/>
                        <a:pt x="21" y="39"/>
                      </a:cubicBezTo>
                      <a:lnTo>
                        <a:pt x="22" y="37"/>
                      </a:lnTo>
                      <a:close/>
                      <a:moveTo>
                        <a:pt x="39" y="42"/>
                      </a:moveTo>
                      <a:lnTo>
                        <a:pt x="39" y="43"/>
                      </a:lnTo>
                      <a:lnTo>
                        <a:pt x="39" y="42"/>
                      </a:lnTo>
                      <a:close/>
                      <a:moveTo>
                        <a:pt x="38" y="42"/>
                      </a:moveTo>
                      <a:cubicBezTo>
                        <a:pt x="41" y="36"/>
                        <a:pt x="42" y="30"/>
                        <a:pt x="44" y="25"/>
                      </a:cubicBezTo>
                      <a:lnTo>
                        <a:pt x="45" y="25"/>
                      </a:lnTo>
                      <a:cubicBezTo>
                        <a:pt x="44" y="31"/>
                        <a:pt x="43" y="37"/>
                        <a:pt x="39" y="42"/>
                      </a:cubicBezTo>
                      <a:lnTo>
                        <a:pt x="38" y="42"/>
                      </a:lnTo>
                      <a:close/>
                      <a:moveTo>
                        <a:pt x="44" y="25"/>
                      </a:moveTo>
                      <a:cubicBezTo>
                        <a:pt x="45" y="20"/>
                        <a:pt x="46" y="15"/>
                        <a:pt x="48" y="10"/>
                      </a:cubicBezTo>
                      <a:lnTo>
                        <a:pt x="49" y="10"/>
                      </a:lnTo>
                      <a:cubicBezTo>
                        <a:pt x="47" y="15"/>
                        <a:pt x="46" y="20"/>
                        <a:pt x="45" y="25"/>
                      </a:cubicBezTo>
                      <a:lnTo>
                        <a:pt x="44" y="25"/>
                      </a:lnTo>
                      <a:close/>
                      <a:moveTo>
                        <a:pt x="49" y="10"/>
                      </a:moveTo>
                      <a:lnTo>
                        <a:pt x="49" y="10"/>
                      </a:lnTo>
                      <a:lnTo>
                        <a:pt x="48" y="10"/>
                      </a:lnTo>
                      <a:lnTo>
                        <a:pt x="49" y="10"/>
                      </a:lnTo>
                      <a:close/>
                      <a:moveTo>
                        <a:pt x="48" y="10"/>
                      </a:moveTo>
                      <a:cubicBezTo>
                        <a:pt x="46" y="9"/>
                        <a:pt x="44" y="7"/>
                        <a:pt x="41" y="6"/>
                      </a:cubicBezTo>
                      <a:lnTo>
                        <a:pt x="42" y="4"/>
                      </a:lnTo>
                      <a:cubicBezTo>
                        <a:pt x="45" y="6"/>
                        <a:pt x="47" y="8"/>
                        <a:pt x="49" y="10"/>
                      </a:cubicBezTo>
                      <a:lnTo>
                        <a:pt x="48" y="10"/>
                      </a:lnTo>
                      <a:close/>
                      <a:moveTo>
                        <a:pt x="41" y="6"/>
                      </a:moveTo>
                      <a:cubicBezTo>
                        <a:pt x="38" y="4"/>
                        <a:pt x="34" y="2"/>
                        <a:pt x="30" y="2"/>
                      </a:cubicBezTo>
                      <a:lnTo>
                        <a:pt x="30" y="0"/>
                      </a:lnTo>
                      <a:cubicBezTo>
                        <a:pt x="34" y="1"/>
                        <a:pt x="38" y="2"/>
                        <a:pt x="42" y="4"/>
                      </a:cubicBezTo>
                      <a:lnTo>
                        <a:pt x="41" y="6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6" y="1"/>
                        <a:pt x="23" y="2"/>
                        <a:pt x="20" y="4"/>
                      </a:cubicBezTo>
                      <a:lnTo>
                        <a:pt x="19" y="3"/>
                      </a:lnTo>
                      <a:cubicBezTo>
                        <a:pt x="22" y="1"/>
                        <a:pt x="26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0" y="4"/>
                      </a:moveTo>
                      <a:cubicBezTo>
                        <a:pt x="19" y="5"/>
                        <a:pt x="18" y="6"/>
                        <a:pt x="17" y="7"/>
                      </a:cubicBezTo>
                      <a:lnTo>
                        <a:pt x="16" y="6"/>
                      </a:lnTo>
                      <a:cubicBezTo>
                        <a:pt x="17" y="5"/>
                        <a:pt x="18" y="4"/>
                        <a:pt x="19" y="3"/>
                      </a:cubicBezTo>
                      <a:lnTo>
                        <a:pt x="20" y="4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8" name="Google Shape;3048;p238"/>
                <p:cNvSpPr/>
                <p:nvPr/>
              </p:nvSpPr>
              <p:spPr>
                <a:xfrm>
                  <a:off x="1604" y="3741"/>
                  <a:ext cx="70" cy="61"/>
                </a:xfrm>
                <a:custGeom>
                  <a:rect b="b" l="l" r="r" t="t"/>
                  <a:pathLst>
                    <a:path extrusionOk="0" h="36" w="52">
                      <a:moveTo>
                        <a:pt x="27" y="11"/>
                      </a:moveTo>
                      <a:cubicBezTo>
                        <a:pt x="22" y="9"/>
                        <a:pt x="21" y="0"/>
                        <a:pt x="17" y="0"/>
                      </a:cubicBezTo>
                      <a:cubicBezTo>
                        <a:pt x="5" y="0"/>
                        <a:pt x="4" y="16"/>
                        <a:pt x="0" y="25"/>
                      </a:cubicBezTo>
                      <a:cubicBezTo>
                        <a:pt x="9" y="29"/>
                        <a:pt x="19" y="30"/>
                        <a:pt x="28" y="33"/>
                      </a:cubicBezTo>
                      <a:cubicBezTo>
                        <a:pt x="35" y="36"/>
                        <a:pt x="52" y="33"/>
                        <a:pt x="49" y="27"/>
                      </a:cubicBezTo>
                      <a:cubicBezTo>
                        <a:pt x="46" y="21"/>
                        <a:pt x="36" y="16"/>
                        <a:pt x="2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9" name="Google Shape;3049;p238"/>
                <p:cNvSpPr/>
                <p:nvPr/>
              </p:nvSpPr>
              <p:spPr>
                <a:xfrm>
                  <a:off x="1602" y="3739"/>
                  <a:ext cx="70" cy="62"/>
                </a:xfrm>
                <a:custGeom>
                  <a:rect b="b" l="l" r="r" t="t"/>
                  <a:pathLst>
                    <a:path extrusionOk="0" h="36" w="51"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cubicBezTo>
                        <a:pt x="25" y="12"/>
                        <a:pt x="24" y="9"/>
                        <a:pt x="22" y="6"/>
                      </a:cubicBezTo>
                      <a:lnTo>
                        <a:pt x="24" y="6"/>
                      </a:lnTo>
                      <a:cubicBezTo>
                        <a:pt x="25" y="8"/>
                        <a:pt x="26" y="11"/>
                        <a:pt x="28" y="12"/>
                      </a:cubicBezTo>
                      <a:lnTo>
                        <a:pt x="27" y="13"/>
                      </a:lnTo>
                      <a:close/>
                      <a:moveTo>
                        <a:pt x="22" y="6"/>
                      </a:moveTo>
                      <a:cubicBezTo>
                        <a:pt x="21" y="4"/>
                        <a:pt x="20" y="1"/>
                        <a:pt x="18" y="1"/>
                      </a:cubicBezTo>
                      <a:lnTo>
                        <a:pt x="18" y="0"/>
                      </a:lnTo>
                      <a:cubicBezTo>
                        <a:pt x="21" y="0"/>
                        <a:pt x="22" y="3"/>
                        <a:pt x="24" y="6"/>
                      </a:cubicBezTo>
                      <a:lnTo>
                        <a:pt x="22" y="6"/>
                      </a:lnTo>
                      <a:close/>
                      <a:moveTo>
                        <a:pt x="17" y="0"/>
                      </a:moveTo>
                      <a:lnTo>
                        <a:pt x="18" y="0"/>
                      </a:lnTo>
                      <a:lnTo>
                        <a:pt x="18" y="1"/>
                      </a:lnTo>
                      <a:lnTo>
                        <a:pt x="17" y="0"/>
                      </a:lnTo>
                      <a:close/>
                      <a:moveTo>
                        <a:pt x="18" y="1"/>
                      </a:moveTo>
                      <a:cubicBezTo>
                        <a:pt x="9" y="2"/>
                        <a:pt x="7" y="10"/>
                        <a:pt x="4" y="19"/>
                      </a:cubicBezTo>
                      <a:lnTo>
                        <a:pt x="3" y="18"/>
                      </a:lnTo>
                      <a:cubicBezTo>
                        <a:pt x="5" y="10"/>
                        <a:pt x="8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4" y="19"/>
                      </a:moveTo>
                      <a:cubicBezTo>
                        <a:pt x="3" y="21"/>
                        <a:pt x="3" y="24"/>
                        <a:pt x="2" y="26"/>
                      </a:cubicBezTo>
                      <a:lnTo>
                        <a:pt x="0" y="26"/>
                      </a:lnTo>
                      <a:cubicBezTo>
                        <a:pt x="1" y="23"/>
                        <a:pt x="2" y="21"/>
                        <a:pt x="3" y="18"/>
                      </a:cubicBezTo>
                      <a:lnTo>
                        <a:pt x="4" y="19"/>
                      </a:lnTo>
                      <a:close/>
                      <a:moveTo>
                        <a:pt x="1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close/>
                      <a:moveTo>
                        <a:pt x="1" y="25"/>
                      </a:moveTo>
                      <a:cubicBezTo>
                        <a:pt x="6" y="27"/>
                        <a:pt x="11" y="29"/>
                        <a:pt x="16" y="30"/>
                      </a:cubicBezTo>
                      <a:lnTo>
                        <a:pt x="16" y="31"/>
                      </a:lnTo>
                      <a:cubicBezTo>
                        <a:pt x="10" y="30"/>
                        <a:pt x="5" y="29"/>
                        <a:pt x="1" y="26"/>
                      </a:cubicBezTo>
                      <a:lnTo>
                        <a:pt x="1" y="25"/>
                      </a:lnTo>
                      <a:close/>
                      <a:moveTo>
                        <a:pt x="16" y="30"/>
                      </a:moveTo>
                      <a:cubicBezTo>
                        <a:pt x="20" y="31"/>
                        <a:pt x="25" y="32"/>
                        <a:pt x="29" y="34"/>
                      </a:cubicBezTo>
                      <a:lnTo>
                        <a:pt x="29" y="35"/>
                      </a:lnTo>
                      <a:cubicBezTo>
                        <a:pt x="24" y="33"/>
                        <a:pt x="20" y="32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9" y="34"/>
                      </a:lnTo>
                      <a:lnTo>
                        <a:pt x="29" y="35"/>
                      </a:lnTo>
                      <a:close/>
                      <a:moveTo>
                        <a:pt x="29" y="34"/>
                      </a:moveTo>
                      <a:cubicBezTo>
                        <a:pt x="32" y="35"/>
                        <a:pt x="37" y="35"/>
                        <a:pt x="41" y="34"/>
                      </a:cubicBezTo>
                      <a:lnTo>
                        <a:pt x="41" y="36"/>
                      </a:lnTo>
                      <a:cubicBezTo>
                        <a:pt x="37" y="36"/>
                        <a:pt x="32" y="36"/>
                        <a:pt x="29" y="35"/>
                      </a:cubicBezTo>
                      <a:lnTo>
                        <a:pt x="29" y="34"/>
                      </a:lnTo>
                      <a:close/>
                      <a:moveTo>
                        <a:pt x="41" y="34"/>
                      </a:moveTo>
                      <a:cubicBezTo>
                        <a:pt x="43" y="34"/>
                        <a:pt x="45" y="33"/>
                        <a:pt x="47" y="33"/>
                      </a:cubicBezTo>
                      <a:lnTo>
                        <a:pt x="48" y="34"/>
                      </a:lnTo>
                      <a:cubicBezTo>
                        <a:pt x="46" y="35"/>
                        <a:pt x="44" y="35"/>
                        <a:pt x="41" y="36"/>
                      </a:cubicBezTo>
                      <a:lnTo>
                        <a:pt x="41" y="34"/>
                      </a:lnTo>
                      <a:close/>
                      <a:moveTo>
                        <a:pt x="47" y="33"/>
                      </a:moveTo>
                      <a:cubicBezTo>
                        <a:pt x="48" y="32"/>
                        <a:pt x="49" y="31"/>
                        <a:pt x="50" y="30"/>
                      </a:cubicBezTo>
                      <a:lnTo>
                        <a:pt x="51" y="30"/>
                      </a:lnTo>
                      <a:cubicBezTo>
                        <a:pt x="51" y="31"/>
                        <a:pt x="50" y="33"/>
                        <a:pt x="48" y="34"/>
                      </a:cubicBezTo>
                      <a:lnTo>
                        <a:pt x="47" y="33"/>
                      </a:lnTo>
                      <a:close/>
                      <a:moveTo>
                        <a:pt x="50" y="30"/>
                      </a:moveTo>
                      <a:cubicBezTo>
                        <a:pt x="50" y="29"/>
                        <a:pt x="50" y="29"/>
                        <a:pt x="49" y="28"/>
                      </a:cubicBezTo>
                      <a:lnTo>
                        <a:pt x="51" y="28"/>
                      </a:lnTo>
                      <a:cubicBezTo>
                        <a:pt x="51" y="28"/>
                        <a:pt x="51" y="29"/>
                        <a:pt x="51" y="30"/>
                      </a:cubicBezTo>
                      <a:lnTo>
                        <a:pt x="50" y="30"/>
                      </a:lnTo>
                      <a:close/>
                      <a:moveTo>
                        <a:pt x="51" y="28"/>
                      </a:moveTo>
                      <a:lnTo>
                        <a:pt x="51" y="28"/>
                      </a:lnTo>
                      <a:lnTo>
                        <a:pt x="50" y="28"/>
                      </a:lnTo>
                      <a:lnTo>
                        <a:pt x="51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1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0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cubicBezTo>
                        <a:pt x="47" y="23"/>
                        <a:pt x="37" y="18"/>
                        <a:pt x="29" y="14"/>
                      </a:cubicBezTo>
                      <a:lnTo>
                        <a:pt x="30" y="13"/>
                      </a:lnTo>
                      <a:cubicBezTo>
                        <a:pt x="38" y="17"/>
                        <a:pt x="48" y="22"/>
                        <a:pt x="51" y="28"/>
                      </a:cubicBezTo>
                      <a:lnTo>
                        <a:pt x="49" y="28"/>
                      </a:lnTo>
                      <a:close/>
                      <a:moveTo>
                        <a:pt x="29" y="14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30" y="13"/>
                      </a:lnTo>
                      <a:lnTo>
                        <a:pt x="29" y="14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0" name="Google Shape;3050;p238"/>
                <p:cNvSpPr/>
                <p:nvPr/>
              </p:nvSpPr>
              <p:spPr>
                <a:xfrm>
                  <a:off x="1673" y="3781"/>
                  <a:ext cx="80" cy="75"/>
                </a:xfrm>
                <a:custGeom>
                  <a:rect b="b" l="l" r="r" t="t"/>
                  <a:pathLst>
                    <a:path extrusionOk="0" h="44" w="58">
                      <a:moveTo>
                        <a:pt x="27" y="6"/>
                      </a:moveTo>
                      <a:cubicBezTo>
                        <a:pt x="14" y="0"/>
                        <a:pt x="6" y="11"/>
                        <a:pt x="2" y="21"/>
                      </a:cubicBezTo>
                      <a:cubicBezTo>
                        <a:pt x="0" y="25"/>
                        <a:pt x="4" y="29"/>
                        <a:pt x="9" y="30"/>
                      </a:cubicBezTo>
                      <a:cubicBezTo>
                        <a:pt x="21" y="33"/>
                        <a:pt x="30" y="40"/>
                        <a:pt x="43" y="43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5"/>
                        <a:pt x="57" y="33"/>
                        <a:pt x="57" y="32"/>
                      </a:cubicBezTo>
                      <a:cubicBezTo>
                        <a:pt x="52" y="27"/>
                        <a:pt x="45" y="27"/>
                        <a:pt x="40" y="24"/>
                      </a:cubicBezTo>
                      <a:cubicBezTo>
                        <a:pt x="33" y="19"/>
                        <a:pt x="33" y="8"/>
                        <a:pt x="27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1" name="Google Shape;3051;p238"/>
                <p:cNvSpPr/>
                <p:nvPr/>
              </p:nvSpPr>
              <p:spPr>
                <a:xfrm>
                  <a:off x="1673" y="3784"/>
                  <a:ext cx="81" cy="72"/>
                </a:xfrm>
                <a:custGeom>
                  <a:rect b="b" l="l" r="r" t="t"/>
                  <a:pathLst>
                    <a:path extrusionOk="0" h="42" w="59">
                      <a:moveTo>
                        <a:pt x="26" y="4"/>
                      </a:moveTo>
                      <a:cubicBezTo>
                        <a:pt x="20" y="2"/>
                        <a:pt x="16" y="3"/>
                        <a:pt x="12" y="6"/>
                      </a:cubicBezTo>
                      <a:lnTo>
                        <a:pt x="11" y="5"/>
                      </a:lnTo>
                      <a:cubicBezTo>
                        <a:pt x="15" y="2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9"/>
                      </a:cubicBezTo>
                      <a:lnTo>
                        <a:pt x="1" y="18"/>
                      </a:lnTo>
                      <a:cubicBezTo>
                        <a:pt x="3" y="14"/>
                        <a:pt x="6" y="9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lnTo>
                        <a:pt x="1" y="18"/>
                      </a:lnTo>
                      <a:lnTo>
                        <a:pt x="2" y="19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cubicBezTo>
                        <a:pt x="1" y="21"/>
                        <a:pt x="2" y="23"/>
                        <a:pt x="3" y="24"/>
                      </a:cubicBezTo>
                      <a:lnTo>
                        <a:pt x="2" y="25"/>
                      </a:lnTo>
                      <a:cubicBezTo>
                        <a:pt x="1" y="23"/>
                        <a:pt x="0" y="21"/>
                        <a:pt x="1" y="18"/>
                      </a:cubicBezTo>
                      <a:lnTo>
                        <a:pt x="2" y="19"/>
                      </a:lnTo>
                      <a:close/>
                      <a:moveTo>
                        <a:pt x="3" y="24"/>
                      </a:moveTo>
                      <a:cubicBezTo>
                        <a:pt x="5" y="26"/>
                        <a:pt x="7" y="27"/>
                        <a:pt x="9" y="28"/>
                      </a:cubicBezTo>
                      <a:lnTo>
                        <a:pt x="8" y="29"/>
                      </a:lnTo>
                      <a:cubicBezTo>
                        <a:pt x="6" y="28"/>
                        <a:pt x="4" y="27"/>
                        <a:pt x="2" y="25"/>
                      </a:cubicBezTo>
                      <a:lnTo>
                        <a:pt x="3" y="24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8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lnTo>
                        <a:pt x="9" y="28"/>
                      </a:lnTo>
                      <a:lnTo>
                        <a:pt x="8" y="29"/>
                      </a:lnTo>
                      <a:lnTo>
                        <a:pt x="9" y="28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9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cubicBezTo>
                        <a:pt x="14" y="29"/>
                        <a:pt x="19" y="31"/>
                        <a:pt x="24" y="34"/>
                      </a:cubicBezTo>
                      <a:lnTo>
                        <a:pt x="24" y="35"/>
                      </a:lnTo>
                      <a:cubicBezTo>
                        <a:pt x="19" y="33"/>
                        <a:pt x="14" y="30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4" y="34"/>
                      </a:moveTo>
                      <a:cubicBezTo>
                        <a:pt x="30" y="36"/>
                        <a:pt x="36" y="39"/>
                        <a:pt x="43" y="40"/>
                      </a:cubicBezTo>
                      <a:lnTo>
                        <a:pt x="43" y="41"/>
                      </a:lnTo>
                      <a:cubicBezTo>
                        <a:pt x="36" y="40"/>
                        <a:pt x="30" y="37"/>
                        <a:pt x="24" y="35"/>
                      </a:cubicBezTo>
                      <a:lnTo>
                        <a:pt x="24" y="34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2"/>
                      </a:lnTo>
                      <a:cubicBezTo>
                        <a:pt x="45" y="42"/>
                        <a:pt x="44" y="41"/>
                        <a:pt x="43" y="41"/>
                      </a:cubicBezTo>
                      <a:lnTo>
                        <a:pt x="43" y="40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40"/>
                      </a:cubicBezTo>
                      <a:lnTo>
                        <a:pt x="49" y="41"/>
                      </a:lnTo>
                      <a:cubicBezTo>
                        <a:pt x="48" y="42"/>
                        <a:pt x="47" y="42"/>
                        <a:pt x="46" y="42"/>
                      </a:cubicBezTo>
                      <a:lnTo>
                        <a:pt x="46" y="40"/>
                      </a:lnTo>
                      <a:close/>
                      <a:moveTo>
                        <a:pt x="48" y="40"/>
                      </a:moveTo>
                      <a:cubicBezTo>
                        <a:pt x="53" y="39"/>
                        <a:pt x="56" y="36"/>
                        <a:pt x="57" y="33"/>
                      </a:cubicBezTo>
                      <a:lnTo>
                        <a:pt x="59" y="34"/>
                      </a:lnTo>
                      <a:cubicBezTo>
                        <a:pt x="57" y="37"/>
                        <a:pt x="53" y="41"/>
                        <a:pt x="49" y="41"/>
                      </a:cubicBezTo>
                      <a:lnTo>
                        <a:pt x="48" y="40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8" y="33"/>
                      </a:lnTo>
                      <a:lnTo>
                        <a:pt x="57" y="33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9" y="34"/>
                      </a:lnTo>
                      <a:lnTo>
                        <a:pt x="57" y="33"/>
                      </a:lnTo>
                      <a:close/>
                      <a:moveTo>
                        <a:pt x="59" y="34"/>
                      </a:moveTo>
                      <a:lnTo>
                        <a:pt x="59" y="34"/>
                      </a:lnTo>
                      <a:lnTo>
                        <a:pt x="58" y="33"/>
                      </a:lnTo>
                      <a:lnTo>
                        <a:pt x="59" y="34"/>
                      </a:lnTo>
                      <a:close/>
                      <a:moveTo>
                        <a:pt x="57" y="33"/>
                      </a:moveTo>
                      <a:cubicBezTo>
                        <a:pt x="57" y="33"/>
                        <a:pt x="57" y="32"/>
                        <a:pt x="56" y="31"/>
                      </a:cubicBezTo>
                      <a:lnTo>
                        <a:pt x="58" y="30"/>
                      </a:lnTo>
                      <a:cubicBezTo>
                        <a:pt x="58" y="31"/>
                        <a:pt x="59" y="33"/>
                        <a:pt x="59" y="34"/>
                      </a:cubicBezTo>
                      <a:lnTo>
                        <a:pt x="57" y="33"/>
                      </a:lnTo>
                      <a:close/>
                      <a:moveTo>
                        <a:pt x="56" y="31"/>
                      </a:moveTo>
                      <a:cubicBezTo>
                        <a:pt x="56" y="31"/>
                        <a:pt x="56" y="31"/>
                        <a:pt x="56" y="31"/>
                      </a:cubicBezTo>
                      <a:lnTo>
                        <a:pt x="57" y="30"/>
                      </a:lnTo>
                      <a:lnTo>
                        <a:pt x="58" y="30"/>
                      </a:lnTo>
                      <a:lnTo>
                        <a:pt x="56" y="31"/>
                      </a:lnTo>
                      <a:close/>
                      <a:moveTo>
                        <a:pt x="57" y="30"/>
                      </a:moveTo>
                      <a:lnTo>
                        <a:pt x="57" y="30"/>
                      </a:lnTo>
                      <a:close/>
                      <a:moveTo>
                        <a:pt x="56" y="31"/>
                      </a:moveTo>
                      <a:cubicBezTo>
                        <a:pt x="54" y="28"/>
                        <a:pt x="50" y="27"/>
                        <a:pt x="47" y="26"/>
                      </a:cubicBezTo>
                      <a:lnTo>
                        <a:pt x="48" y="25"/>
                      </a:lnTo>
                      <a:cubicBezTo>
                        <a:pt x="51" y="26"/>
                        <a:pt x="55" y="27"/>
                        <a:pt x="57" y="30"/>
                      </a:cubicBezTo>
                      <a:lnTo>
                        <a:pt x="56" y="31"/>
                      </a:lnTo>
                      <a:close/>
                      <a:moveTo>
                        <a:pt x="47" y="26"/>
                      </a:moveTo>
                      <a:cubicBezTo>
                        <a:pt x="44" y="25"/>
                        <a:pt x="42" y="24"/>
                        <a:pt x="40" y="22"/>
                      </a:cubicBezTo>
                      <a:lnTo>
                        <a:pt x="41" y="21"/>
                      </a:lnTo>
                      <a:cubicBezTo>
                        <a:pt x="43" y="23"/>
                        <a:pt x="45" y="24"/>
                        <a:pt x="48" y="25"/>
                      </a:cubicBezTo>
                      <a:lnTo>
                        <a:pt x="47" y="26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2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20"/>
                        <a:pt x="34" y="16"/>
                        <a:pt x="32" y="12"/>
                      </a:cubicBezTo>
                      <a:lnTo>
                        <a:pt x="33" y="11"/>
                      </a:lnTo>
                      <a:cubicBezTo>
                        <a:pt x="35" y="15"/>
                        <a:pt x="37" y="19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2"/>
                      </a:moveTo>
                      <a:cubicBezTo>
                        <a:pt x="30" y="9"/>
                        <a:pt x="29" y="6"/>
                        <a:pt x="26" y="4"/>
                      </a:cubicBezTo>
                      <a:lnTo>
                        <a:pt x="27" y="3"/>
                      </a:lnTo>
                      <a:cubicBezTo>
                        <a:pt x="30" y="5"/>
                        <a:pt x="32" y="8"/>
                        <a:pt x="33" y="11"/>
                      </a:cubicBezTo>
                      <a:lnTo>
                        <a:pt x="32" y="1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2" name="Google Shape;3052;p238"/>
                <p:cNvSpPr/>
                <p:nvPr/>
              </p:nvSpPr>
              <p:spPr>
                <a:xfrm>
                  <a:off x="1598" y="3797"/>
                  <a:ext cx="78" cy="58"/>
                </a:xfrm>
                <a:custGeom>
                  <a:rect b="b" l="l" r="r" t="t"/>
                  <a:pathLst>
                    <a:path extrusionOk="0" h="34" w="57">
                      <a:moveTo>
                        <a:pt x="36" y="10"/>
                      </a:moveTo>
                      <a:cubicBezTo>
                        <a:pt x="28" y="9"/>
                        <a:pt x="20" y="0"/>
                        <a:pt x="13" y="5"/>
                      </a:cubicBezTo>
                      <a:cubicBezTo>
                        <a:pt x="5" y="10"/>
                        <a:pt x="3" y="19"/>
                        <a:pt x="0" y="27"/>
                      </a:cubicBezTo>
                      <a:cubicBezTo>
                        <a:pt x="11" y="34"/>
                        <a:pt x="25" y="29"/>
                        <a:pt x="37" y="31"/>
                      </a:cubicBezTo>
                      <a:cubicBezTo>
                        <a:pt x="41" y="31"/>
                        <a:pt x="45" y="32"/>
                        <a:pt x="48" y="33"/>
                      </a:cubicBezTo>
                      <a:cubicBezTo>
                        <a:pt x="53" y="34"/>
                        <a:pt x="54" y="30"/>
                        <a:pt x="57" y="28"/>
                      </a:cubicBezTo>
                      <a:cubicBezTo>
                        <a:pt x="52" y="25"/>
                        <a:pt x="47" y="22"/>
                        <a:pt x="47" y="16"/>
                      </a:cubicBezTo>
                      <a:cubicBezTo>
                        <a:pt x="47" y="13"/>
                        <a:pt x="41" y="11"/>
                        <a:pt x="3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3" name="Google Shape;3053;p238"/>
                <p:cNvSpPr/>
                <p:nvPr/>
              </p:nvSpPr>
              <p:spPr>
                <a:xfrm>
                  <a:off x="1596" y="3798"/>
                  <a:ext cx="81" cy="58"/>
                </a:xfrm>
                <a:custGeom>
                  <a:rect b="b" l="l" r="r" t="t"/>
                  <a:pathLst>
                    <a:path extrusionOk="0" h="34" w="59"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cubicBezTo>
                        <a:pt x="34" y="9"/>
                        <a:pt x="31" y="8"/>
                        <a:pt x="28" y="7"/>
                      </a:cubicBezTo>
                      <a:lnTo>
                        <a:pt x="29" y="5"/>
                      </a:lnTo>
                      <a:cubicBezTo>
                        <a:pt x="32" y="7"/>
                        <a:pt x="34" y="8"/>
                        <a:pt x="37" y="9"/>
                      </a:cubicBezTo>
                      <a:lnTo>
                        <a:pt x="37" y="10"/>
                      </a:lnTo>
                      <a:close/>
                      <a:moveTo>
                        <a:pt x="28" y="7"/>
                      </a:moveTo>
                      <a:cubicBezTo>
                        <a:pt x="23" y="4"/>
                        <a:pt x="18" y="2"/>
                        <a:pt x="14" y="5"/>
                      </a:cubicBezTo>
                      <a:lnTo>
                        <a:pt x="13" y="4"/>
                      </a:lnTo>
                      <a:cubicBezTo>
                        <a:pt x="18" y="0"/>
                        <a:pt x="23" y="3"/>
                        <a:pt x="29" y="5"/>
                      </a:cubicBezTo>
                      <a:lnTo>
                        <a:pt x="28" y="7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3" y="4"/>
                      </a:lnTo>
                      <a:close/>
                      <a:moveTo>
                        <a:pt x="14" y="5"/>
                      </a:moveTo>
                      <a:cubicBezTo>
                        <a:pt x="8" y="9"/>
                        <a:pt x="6" y="15"/>
                        <a:pt x="3" y="21"/>
                      </a:cubicBezTo>
                      <a:lnTo>
                        <a:pt x="2" y="20"/>
                      </a:lnTo>
                      <a:cubicBezTo>
                        <a:pt x="5" y="14"/>
                        <a:pt x="7" y="8"/>
                        <a:pt x="13" y="4"/>
                      </a:cubicBezTo>
                      <a:lnTo>
                        <a:pt x="14" y="5"/>
                      </a:lnTo>
                      <a:close/>
                      <a:moveTo>
                        <a:pt x="3" y="21"/>
                      </a:moveTo>
                      <a:cubicBezTo>
                        <a:pt x="3" y="23"/>
                        <a:pt x="2" y="24"/>
                        <a:pt x="1" y="26"/>
                      </a:cubicBezTo>
                      <a:lnTo>
                        <a:pt x="0" y="25"/>
                      </a:lnTo>
                      <a:cubicBezTo>
                        <a:pt x="1" y="24"/>
                        <a:pt x="1" y="22"/>
                        <a:pt x="2" y="20"/>
                      </a:cubicBezTo>
                      <a:lnTo>
                        <a:pt x="3" y="21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0" y="25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1" y="25"/>
                      </a:moveTo>
                      <a:cubicBezTo>
                        <a:pt x="8" y="30"/>
                        <a:pt x="17" y="29"/>
                        <a:pt x="25" y="29"/>
                      </a:cubicBezTo>
                      <a:lnTo>
                        <a:pt x="25" y="30"/>
                      </a:lnTo>
                      <a:cubicBezTo>
                        <a:pt x="17" y="31"/>
                        <a:pt x="8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25" y="29"/>
                      </a:moveTo>
                      <a:cubicBezTo>
                        <a:pt x="29" y="29"/>
                        <a:pt x="34" y="29"/>
                        <a:pt x="38" y="29"/>
                      </a:cubicBezTo>
                      <a:lnTo>
                        <a:pt x="38" y="31"/>
                      </a:lnTo>
                      <a:cubicBezTo>
                        <a:pt x="34" y="30"/>
                        <a:pt x="29" y="30"/>
                        <a:pt x="25" y="30"/>
                      </a:cubicBezTo>
                      <a:lnTo>
                        <a:pt x="25" y="29"/>
                      </a:lnTo>
                      <a:close/>
                      <a:moveTo>
                        <a:pt x="38" y="31"/>
                      </a:moveTo>
                      <a:lnTo>
                        <a:pt x="38" y="31"/>
                      </a:lnTo>
                      <a:lnTo>
                        <a:pt x="38" y="30"/>
                      </a:lnTo>
                      <a:lnTo>
                        <a:pt x="38" y="31"/>
                      </a:lnTo>
                      <a:close/>
                      <a:moveTo>
                        <a:pt x="38" y="29"/>
                      </a:moveTo>
                      <a:lnTo>
                        <a:pt x="38" y="29"/>
                      </a:lnTo>
                      <a:lnTo>
                        <a:pt x="38" y="31"/>
                      </a:lnTo>
                      <a:lnTo>
                        <a:pt x="38" y="29"/>
                      </a:lnTo>
                      <a:close/>
                      <a:moveTo>
                        <a:pt x="38" y="29"/>
                      </a:moveTo>
                      <a:cubicBezTo>
                        <a:pt x="42" y="30"/>
                        <a:pt x="46" y="31"/>
                        <a:pt x="50" y="32"/>
                      </a:cubicBezTo>
                      <a:lnTo>
                        <a:pt x="49" y="33"/>
                      </a:lnTo>
                      <a:cubicBezTo>
                        <a:pt x="45" y="32"/>
                        <a:pt x="41" y="31"/>
                        <a:pt x="38" y="31"/>
                      </a:cubicBezTo>
                      <a:lnTo>
                        <a:pt x="38" y="29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2"/>
                      </a:lnTo>
                      <a:lnTo>
                        <a:pt x="50" y="32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3"/>
                      </a:lnTo>
                      <a:lnTo>
                        <a:pt x="50" y="32"/>
                      </a:lnTo>
                      <a:close/>
                      <a:moveTo>
                        <a:pt x="49" y="33"/>
                      </a:moveTo>
                      <a:lnTo>
                        <a:pt x="49" y="33"/>
                      </a:lnTo>
                      <a:lnTo>
                        <a:pt x="49" y="32"/>
                      </a:lnTo>
                      <a:lnTo>
                        <a:pt x="49" y="33"/>
                      </a:lnTo>
                      <a:close/>
                      <a:moveTo>
                        <a:pt x="50" y="32"/>
                      </a:moveTo>
                      <a:cubicBezTo>
                        <a:pt x="53" y="32"/>
                        <a:pt x="54" y="30"/>
                        <a:pt x="56" y="28"/>
                      </a:cubicBezTo>
                      <a:lnTo>
                        <a:pt x="57" y="29"/>
                      </a:lnTo>
                      <a:cubicBezTo>
                        <a:pt x="55" y="31"/>
                        <a:pt x="53" y="34"/>
                        <a:pt x="49" y="33"/>
                      </a:cubicBezTo>
                      <a:lnTo>
                        <a:pt x="50" y="32"/>
                      </a:lnTo>
                      <a:close/>
                      <a:moveTo>
                        <a:pt x="56" y="28"/>
                      </a:moveTo>
                      <a:lnTo>
                        <a:pt x="56" y="28"/>
                      </a:lnTo>
                      <a:lnTo>
                        <a:pt x="56" y="29"/>
                      </a:lnTo>
                      <a:lnTo>
                        <a:pt x="56" y="28"/>
                      </a:lnTo>
                      <a:close/>
                      <a:moveTo>
                        <a:pt x="56" y="28"/>
                      </a:moveTo>
                      <a:cubicBezTo>
                        <a:pt x="56" y="28"/>
                        <a:pt x="57" y="27"/>
                        <a:pt x="57" y="26"/>
                      </a:cubicBezTo>
                      <a:lnTo>
                        <a:pt x="58" y="27"/>
                      </a:lnTo>
                      <a:cubicBezTo>
                        <a:pt x="58" y="28"/>
                        <a:pt x="57" y="28"/>
                        <a:pt x="57" y="29"/>
                      </a:cubicBezTo>
                      <a:lnTo>
                        <a:pt x="56" y="28"/>
                      </a:lnTo>
                      <a:close/>
                      <a:moveTo>
                        <a:pt x="58" y="26"/>
                      </a:moveTo>
                      <a:lnTo>
                        <a:pt x="59" y="27"/>
                      </a:lnTo>
                      <a:lnTo>
                        <a:pt x="58" y="27"/>
                      </a:lnTo>
                      <a:lnTo>
                        <a:pt x="58" y="26"/>
                      </a:lnTo>
                      <a:close/>
                      <a:moveTo>
                        <a:pt x="57" y="27"/>
                      </a:moveTo>
                      <a:cubicBezTo>
                        <a:pt x="55" y="26"/>
                        <a:pt x="52" y="24"/>
                        <a:pt x="50" y="22"/>
                      </a:cubicBezTo>
                      <a:lnTo>
                        <a:pt x="52" y="22"/>
                      </a:lnTo>
                      <a:cubicBezTo>
                        <a:pt x="53" y="23"/>
                        <a:pt x="56" y="25"/>
                        <a:pt x="58" y="26"/>
                      </a:cubicBezTo>
                      <a:lnTo>
                        <a:pt x="57" y="27"/>
                      </a:lnTo>
                      <a:close/>
                      <a:moveTo>
                        <a:pt x="50" y="22"/>
                      </a:moveTo>
                      <a:cubicBezTo>
                        <a:pt x="49" y="21"/>
                        <a:pt x="48" y="18"/>
                        <a:pt x="48" y="15"/>
                      </a:cubicBezTo>
                      <a:lnTo>
                        <a:pt x="49" y="15"/>
                      </a:lnTo>
                      <a:cubicBezTo>
                        <a:pt x="49" y="18"/>
                        <a:pt x="50" y="20"/>
                        <a:pt x="52" y="22"/>
                      </a:cubicBezTo>
                      <a:lnTo>
                        <a:pt x="50" y="22"/>
                      </a:lnTo>
                      <a:close/>
                      <a:moveTo>
                        <a:pt x="48" y="15"/>
                      </a:moveTo>
                      <a:cubicBezTo>
                        <a:pt x="48" y="14"/>
                        <a:pt x="46" y="13"/>
                        <a:pt x="44" y="12"/>
                      </a:cubicBezTo>
                      <a:lnTo>
                        <a:pt x="45" y="11"/>
                      </a:lnTo>
                      <a:cubicBezTo>
                        <a:pt x="47" y="12"/>
                        <a:pt x="49" y="13"/>
                        <a:pt x="49" y="15"/>
                      </a:cubicBezTo>
                      <a:lnTo>
                        <a:pt x="48" y="15"/>
                      </a:lnTo>
                      <a:close/>
                      <a:moveTo>
                        <a:pt x="44" y="12"/>
                      </a:moveTo>
                      <a:cubicBezTo>
                        <a:pt x="42" y="11"/>
                        <a:pt x="39" y="10"/>
                        <a:pt x="37" y="10"/>
                      </a:cubicBezTo>
                      <a:lnTo>
                        <a:pt x="37" y="9"/>
                      </a:lnTo>
                      <a:cubicBezTo>
                        <a:pt x="40" y="9"/>
                        <a:pt x="43" y="10"/>
                        <a:pt x="45" y="11"/>
                      </a:cubicBezTo>
                      <a:lnTo>
                        <a:pt x="44" y="12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4" name="Google Shape;3054;p238"/>
                <p:cNvSpPr/>
                <p:nvPr/>
              </p:nvSpPr>
              <p:spPr>
                <a:xfrm>
                  <a:off x="1560" y="3832"/>
                  <a:ext cx="63" cy="68"/>
                </a:xfrm>
                <a:custGeom>
                  <a:rect b="b" l="l" r="r" t="t"/>
                  <a:pathLst>
                    <a:path extrusionOk="0" h="40" w="46">
                      <a:moveTo>
                        <a:pt x="11" y="8"/>
                      </a:moveTo>
                      <a:cubicBezTo>
                        <a:pt x="9" y="13"/>
                        <a:pt x="7" y="17"/>
                        <a:pt x="4" y="21"/>
                      </a:cubicBezTo>
                      <a:cubicBezTo>
                        <a:pt x="2" y="23"/>
                        <a:pt x="0" y="26"/>
                        <a:pt x="2" y="28"/>
                      </a:cubicBezTo>
                      <a:cubicBezTo>
                        <a:pt x="13" y="37"/>
                        <a:pt x="33" y="40"/>
                        <a:pt x="44" y="32"/>
                      </a:cubicBezTo>
                      <a:cubicBezTo>
                        <a:pt x="46" y="30"/>
                        <a:pt x="46" y="26"/>
                        <a:pt x="44" y="24"/>
                      </a:cubicBezTo>
                      <a:cubicBezTo>
                        <a:pt x="37" y="17"/>
                        <a:pt x="27" y="12"/>
                        <a:pt x="20" y="5"/>
                      </a:cubicBezTo>
                      <a:cubicBezTo>
                        <a:pt x="15" y="0"/>
                        <a:pt x="12" y="4"/>
                        <a:pt x="1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5" name="Google Shape;3055;p238"/>
                <p:cNvSpPr/>
                <p:nvPr/>
              </p:nvSpPr>
              <p:spPr>
                <a:xfrm>
                  <a:off x="1559" y="3837"/>
                  <a:ext cx="65" cy="63"/>
                </a:xfrm>
                <a:custGeom>
                  <a:rect b="b" l="l" r="r" t="t"/>
                  <a:pathLst>
                    <a:path extrusionOk="0" h="37" w="48">
                      <a:moveTo>
                        <a:pt x="13" y="6"/>
                      </a:moveTo>
                      <a:cubicBezTo>
                        <a:pt x="12" y="9"/>
                        <a:pt x="11" y="11"/>
                        <a:pt x="9" y="13"/>
                      </a:cubicBezTo>
                      <a:lnTo>
                        <a:pt x="8" y="12"/>
                      </a:lnTo>
                      <a:cubicBezTo>
                        <a:pt x="9" y="10"/>
                        <a:pt x="10" y="8"/>
                        <a:pt x="11" y="6"/>
                      </a:cubicBezTo>
                      <a:lnTo>
                        <a:pt x="13" y="6"/>
                      </a:lnTo>
                      <a:close/>
                      <a:moveTo>
                        <a:pt x="9" y="13"/>
                      </a:moveTo>
                      <a:cubicBezTo>
                        <a:pt x="8" y="15"/>
                        <a:pt x="7" y="17"/>
                        <a:pt x="5" y="19"/>
                      </a:cubicBezTo>
                      <a:lnTo>
                        <a:pt x="4" y="18"/>
                      </a:lnTo>
                      <a:cubicBezTo>
                        <a:pt x="6" y="16"/>
                        <a:pt x="7" y="15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4" y="18"/>
                      </a:moveTo>
                      <a:lnTo>
                        <a:pt x="4" y="18"/>
                      </a:lnTo>
                      <a:lnTo>
                        <a:pt x="5" y="19"/>
                      </a:lnTo>
                      <a:lnTo>
                        <a:pt x="4" y="18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4" y="18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4" y="21"/>
                        <a:pt x="2" y="24"/>
                        <a:pt x="4" y="26"/>
                      </a:cubicBezTo>
                      <a:lnTo>
                        <a:pt x="3" y="27"/>
                      </a:lnTo>
                      <a:cubicBezTo>
                        <a:pt x="0" y="25"/>
                        <a:pt x="2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6"/>
                      </a:lnTo>
                      <a:lnTo>
                        <a:pt x="3" y="27"/>
                      </a:lnTo>
                      <a:close/>
                      <a:moveTo>
                        <a:pt x="4" y="26"/>
                      </a:moveTo>
                      <a:lnTo>
                        <a:pt x="4" y="26"/>
                      </a:lnTo>
                      <a:lnTo>
                        <a:pt x="3" y="27"/>
                      </a:lnTo>
                      <a:lnTo>
                        <a:pt x="4" y="26"/>
                      </a:lnTo>
                      <a:close/>
                      <a:moveTo>
                        <a:pt x="4" y="26"/>
                      </a:moveTo>
                      <a:cubicBezTo>
                        <a:pt x="5" y="27"/>
                        <a:pt x="7" y="28"/>
                        <a:pt x="9" y="29"/>
                      </a:cubicBezTo>
                      <a:lnTo>
                        <a:pt x="8" y="30"/>
                      </a:lnTo>
                      <a:cubicBezTo>
                        <a:pt x="6" y="29"/>
                        <a:pt x="4" y="28"/>
                        <a:pt x="3" y="27"/>
                      </a:cubicBezTo>
                      <a:lnTo>
                        <a:pt x="4" y="26"/>
                      </a:lnTo>
                      <a:close/>
                      <a:moveTo>
                        <a:pt x="9" y="29"/>
                      </a:moveTo>
                      <a:cubicBezTo>
                        <a:pt x="11" y="30"/>
                        <a:pt x="12" y="31"/>
                        <a:pt x="14" y="32"/>
                      </a:cubicBezTo>
                      <a:lnTo>
                        <a:pt x="14" y="33"/>
                      </a:lnTo>
                      <a:cubicBezTo>
                        <a:pt x="12" y="32"/>
                        <a:pt x="10" y="31"/>
                        <a:pt x="8" y="30"/>
                      </a:cubicBezTo>
                      <a:lnTo>
                        <a:pt x="9" y="29"/>
                      </a:lnTo>
                      <a:close/>
                      <a:moveTo>
                        <a:pt x="14" y="32"/>
                      </a:moveTo>
                      <a:cubicBezTo>
                        <a:pt x="25" y="35"/>
                        <a:pt x="37" y="35"/>
                        <a:pt x="45" y="29"/>
                      </a:cubicBezTo>
                      <a:lnTo>
                        <a:pt x="46" y="30"/>
                      </a:lnTo>
                      <a:cubicBezTo>
                        <a:pt x="37" y="37"/>
                        <a:pt x="25" y="37"/>
                        <a:pt x="14" y="33"/>
                      </a:cubicBezTo>
                      <a:lnTo>
                        <a:pt x="14" y="32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lnTo>
                        <a:pt x="45" y="29"/>
                      </a:lnTo>
                      <a:lnTo>
                        <a:pt x="46" y="30"/>
                      </a:lnTo>
                      <a:lnTo>
                        <a:pt x="45" y="29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cubicBezTo>
                        <a:pt x="45" y="29"/>
                        <a:pt x="45" y="29"/>
                        <a:pt x="45" y="29"/>
                      </a:cubicBezTo>
                      <a:lnTo>
                        <a:pt x="47" y="29"/>
                      </a:lnTo>
                      <a:cubicBezTo>
                        <a:pt x="46" y="30"/>
                        <a:pt x="46" y="30"/>
                        <a:pt x="46" y="30"/>
                      </a:cubicBezTo>
                      <a:lnTo>
                        <a:pt x="45" y="29"/>
                      </a:lnTo>
                      <a:close/>
                      <a:moveTo>
                        <a:pt x="45" y="29"/>
                      </a:moveTo>
                      <a:cubicBezTo>
                        <a:pt x="45" y="28"/>
                        <a:pt x="45" y="28"/>
                        <a:pt x="46" y="28"/>
                      </a:cubicBezTo>
                      <a:lnTo>
                        <a:pt x="47" y="28"/>
                      </a:lnTo>
                      <a:cubicBezTo>
                        <a:pt x="47" y="28"/>
                        <a:pt x="47" y="29"/>
                        <a:pt x="47" y="29"/>
                      </a:cubicBezTo>
                      <a:lnTo>
                        <a:pt x="45" y="29"/>
                      </a:lnTo>
                      <a:close/>
                      <a:moveTo>
                        <a:pt x="46" y="28"/>
                      </a:moveTo>
                      <a:cubicBezTo>
                        <a:pt x="46" y="26"/>
                        <a:pt x="46" y="24"/>
                        <a:pt x="45" y="23"/>
                      </a:cubicBezTo>
                      <a:lnTo>
                        <a:pt x="46" y="22"/>
                      </a:lnTo>
                      <a:cubicBezTo>
                        <a:pt x="47" y="23"/>
                        <a:pt x="48" y="26"/>
                        <a:pt x="47" y="28"/>
                      </a:cubicBezTo>
                      <a:lnTo>
                        <a:pt x="46" y="28"/>
                      </a:lnTo>
                      <a:close/>
                      <a:moveTo>
                        <a:pt x="45" y="23"/>
                      </a:moveTo>
                      <a:lnTo>
                        <a:pt x="45" y="23"/>
                      </a:lnTo>
                      <a:lnTo>
                        <a:pt x="45" y="22"/>
                      </a:lnTo>
                      <a:lnTo>
                        <a:pt x="45" y="23"/>
                      </a:lnTo>
                      <a:close/>
                      <a:moveTo>
                        <a:pt x="45" y="23"/>
                      </a:moveTo>
                      <a:cubicBezTo>
                        <a:pt x="41" y="18"/>
                        <a:pt x="36" y="15"/>
                        <a:pt x="31" y="12"/>
                      </a:cubicBezTo>
                      <a:lnTo>
                        <a:pt x="32" y="11"/>
                      </a:lnTo>
                      <a:cubicBezTo>
                        <a:pt x="37" y="14"/>
                        <a:pt x="42" y="17"/>
                        <a:pt x="46" y="22"/>
                      </a:cubicBezTo>
                      <a:lnTo>
                        <a:pt x="45" y="23"/>
                      </a:lnTo>
                      <a:close/>
                      <a:moveTo>
                        <a:pt x="31" y="12"/>
                      </a:moveTo>
                      <a:cubicBezTo>
                        <a:pt x="27" y="9"/>
                        <a:pt x="23" y="6"/>
                        <a:pt x="20" y="3"/>
                      </a:cubicBezTo>
                      <a:lnTo>
                        <a:pt x="21" y="2"/>
                      </a:lnTo>
                      <a:cubicBezTo>
                        <a:pt x="25" y="5"/>
                        <a:pt x="28" y="8"/>
                        <a:pt x="32" y="11"/>
                      </a:cubicBezTo>
                      <a:lnTo>
                        <a:pt x="31" y="1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3"/>
                      </a:lnTo>
                      <a:lnTo>
                        <a:pt x="21" y="2"/>
                      </a:lnTo>
                      <a:close/>
                      <a:moveTo>
                        <a:pt x="20" y="3"/>
                      </a:moveTo>
                      <a:cubicBezTo>
                        <a:pt x="19" y="2"/>
                        <a:pt x="18" y="2"/>
                        <a:pt x="17" y="2"/>
                      </a:cubicBezTo>
                      <a:lnTo>
                        <a:pt x="18" y="0"/>
                      </a:lnTo>
                      <a:cubicBezTo>
                        <a:pt x="19" y="1"/>
                        <a:pt x="20" y="1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8" y="1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7" y="1"/>
                        <a:pt x="17" y="1"/>
                        <a:pt x="16" y="2"/>
                      </a:cubicBezTo>
                      <a:lnTo>
                        <a:pt x="16" y="0"/>
                      </a:lnTo>
                      <a:cubicBezTo>
                        <a:pt x="16" y="0"/>
                        <a:pt x="17" y="0"/>
                        <a:pt x="18" y="0"/>
                      </a:cubicBezTo>
                      <a:lnTo>
                        <a:pt x="17" y="2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2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5" y="2"/>
                        <a:pt x="15" y="2"/>
                      </a:cubicBezTo>
                      <a:lnTo>
                        <a:pt x="14" y="1"/>
                      </a:lnTo>
                      <a:cubicBezTo>
                        <a:pt x="15" y="1"/>
                        <a:pt x="15" y="0"/>
                        <a:pt x="16" y="0"/>
                      </a:cubicBezTo>
                      <a:lnTo>
                        <a:pt x="16" y="2"/>
                      </a:lnTo>
                      <a:close/>
                      <a:moveTo>
                        <a:pt x="15" y="2"/>
                      </a:moveTo>
                      <a:cubicBezTo>
                        <a:pt x="14" y="3"/>
                        <a:pt x="13" y="5"/>
                        <a:pt x="13" y="6"/>
                      </a:cubicBezTo>
                      <a:lnTo>
                        <a:pt x="11" y="6"/>
                      </a:lnTo>
                      <a:cubicBezTo>
                        <a:pt x="12" y="4"/>
                        <a:pt x="13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2" y="6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6" name="Google Shape;3056;p238"/>
                <p:cNvSpPr/>
                <p:nvPr/>
              </p:nvSpPr>
              <p:spPr>
                <a:xfrm>
                  <a:off x="1505" y="3864"/>
                  <a:ext cx="72" cy="71"/>
                </a:xfrm>
                <a:custGeom>
                  <a:rect b="b" l="l" r="r" t="t"/>
                  <a:pathLst>
                    <a:path extrusionOk="0" h="42" w="53">
                      <a:moveTo>
                        <a:pt x="32" y="9"/>
                      </a:moveTo>
                      <a:cubicBezTo>
                        <a:pt x="25" y="8"/>
                        <a:pt x="18" y="0"/>
                        <a:pt x="12" y="4"/>
                      </a:cubicBezTo>
                      <a:cubicBezTo>
                        <a:pt x="7" y="7"/>
                        <a:pt x="5" y="13"/>
                        <a:pt x="1" y="18"/>
                      </a:cubicBezTo>
                      <a:cubicBezTo>
                        <a:pt x="0" y="20"/>
                        <a:pt x="3" y="21"/>
                        <a:pt x="5" y="22"/>
                      </a:cubicBezTo>
                      <a:cubicBezTo>
                        <a:pt x="11" y="27"/>
                        <a:pt x="7" y="34"/>
                        <a:pt x="9" y="40"/>
                      </a:cubicBezTo>
                      <a:cubicBezTo>
                        <a:pt x="10" y="41"/>
                        <a:pt x="14" y="42"/>
                        <a:pt x="17" y="41"/>
                      </a:cubicBezTo>
                      <a:cubicBezTo>
                        <a:pt x="19" y="40"/>
                        <a:pt x="21" y="39"/>
                        <a:pt x="23" y="38"/>
                      </a:cubicBezTo>
                      <a:cubicBezTo>
                        <a:pt x="33" y="35"/>
                        <a:pt x="47" y="36"/>
                        <a:pt x="52" y="27"/>
                      </a:cubicBezTo>
                      <a:cubicBezTo>
                        <a:pt x="53" y="24"/>
                        <a:pt x="43" y="23"/>
                        <a:pt x="41" y="19"/>
                      </a:cubicBezTo>
                      <a:cubicBezTo>
                        <a:pt x="39" y="16"/>
                        <a:pt x="40" y="13"/>
                        <a:pt x="37" y="11"/>
                      </a:cubicBezTo>
                      <a:cubicBezTo>
                        <a:pt x="36" y="10"/>
                        <a:pt x="34" y="9"/>
                        <a:pt x="32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7" name="Google Shape;3057;p238"/>
                <p:cNvSpPr/>
                <p:nvPr/>
              </p:nvSpPr>
              <p:spPr>
                <a:xfrm>
                  <a:off x="1505" y="3937"/>
                  <a:ext cx="66" cy="65"/>
                </a:xfrm>
                <a:custGeom>
                  <a:rect b="b" l="l" r="r" t="t"/>
                  <a:pathLst>
                    <a:path extrusionOk="0" h="38" w="49">
                      <a:moveTo>
                        <a:pt x="23" y="10"/>
                      </a:moveTo>
                      <a:cubicBezTo>
                        <a:pt x="20" y="8"/>
                        <a:pt x="16" y="11"/>
                        <a:pt x="14" y="8"/>
                      </a:cubicBezTo>
                      <a:cubicBezTo>
                        <a:pt x="7" y="12"/>
                        <a:pt x="0" y="20"/>
                        <a:pt x="2" y="25"/>
                      </a:cubicBezTo>
                      <a:cubicBezTo>
                        <a:pt x="10" y="38"/>
                        <a:pt x="28" y="33"/>
                        <a:pt x="38" y="22"/>
                      </a:cubicBezTo>
                      <a:cubicBezTo>
                        <a:pt x="39" y="20"/>
                        <a:pt x="41" y="21"/>
                        <a:pt x="43" y="20"/>
                      </a:cubicBezTo>
                      <a:cubicBezTo>
                        <a:pt x="47" y="19"/>
                        <a:pt x="49" y="15"/>
                        <a:pt x="47" y="12"/>
                      </a:cubicBezTo>
                      <a:cubicBezTo>
                        <a:pt x="44" y="6"/>
                        <a:pt x="36" y="0"/>
                        <a:pt x="28" y="2"/>
                      </a:cubicBezTo>
                      <a:cubicBezTo>
                        <a:pt x="25" y="2"/>
                        <a:pt x="26" y="8"/>
                        <a:pt x="23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8" name="Google Shape;3058;p238"/>
                <p:cNvSpPr/>
                <p:nvPr/>
              </p:nvSpPr>
              <p:spPr>
                <a:xfrm>
                  <a:off x="1505" y="3937"/>
                  <a:ext cx="66" cy="57"/>
                </a:xfrm>
                <a:custGeom>
                  <a:rect b="b" l="l" r="r" t="t"/>
                  <a:pathLst>
                    <a:path extrusionOk="0" h="33" w="49">
                      <a:moveTo>
                        <a:pt x="22" y="11"/>
                      </a:moveTo>
                      <a:cubicBezTo>
                        <a:pt x="21" y="10"/>
                        <a:pt x="20" y="10"/>
                        <a:pt x="18" y="10"/>
                      </a:cubicBezTo>
                      <a:lnTo>
                        <a:pt x="18" y="9"/>
                      </a:lnTo>
                      <a:cubicBezTo>
                        <a:pt x="20" y="9"/>
                        <a:pt x="22" y="9"/>
                        <a:pt x="23" y="10"/>
                      </a:cubicBezTo>
                      <a:lnTo>
                        <a:pt x="22" y="11"/>
                      </a:lnTo>
                      <a:close/>
                      <a:moveTo>
                        <a:pt x="18" y="10"/>
                      </a:moveTo>
                      <a:cubicBezTo>
                        <a:pt x="17" y="10"/>
                        <a:pt x="15" y="10"/>
                        <a:pt x="13" y="8"/>
                      </a:cubicBezTo>
                      <a:lnTo>
                        <a:pt x="14" y="8"/>
                      </a:lnTo>
                      <a:cubicBezTo>
                        <a:pt x="15" y="9"/>
                        <a:pt x="17" y="9"/>
                        <a:pt x="18" y="9"/>
                      </a:cubicBezTo>
                      <a:lnTo>
                        <a:pt x="18" y="10"/>
                      </a:lnTo>
                      <a:close/>
                      <a:moveTo>
                        <a:pt x="13" y="8"/>
                      </a:moveTo>
                      <a:lnTo>
                        <a:pt x="14" y="7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lnTo>
                        <a:pt x="14" y="9"/>
                      </a:lnTo>
                      <a:lnTo>
                        <a:pt x="13" y="8"/>
                      </a:lnTo>
                      <a:lnTo>
                        <a:pt x="14" y="9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cubicBezTo>
                        <a:pt x="13" y="9"/>
                        <a:pt x="12" y="10"/>
                        <a:pt x="12" y="10"/>
                      </a:cubicBezTo>
                      <a:lnTo>
                        <a:pt x="11" y="10"/>
                      </a:lnTo>
                      <a:cubicBezTo>
                        <a:pt x="11" y="9"/>
                        <a:pt x="12" y="8"/>
                        <a:pt x="13" y="8"/>
                      </a:cubicBezTo>
                      <a:lnTo>
                        <a:pt x="14" y="9"/>
                      </a:lnTo>
                      <a:close/>
                      <a:moveTo>
                        <a:pt x="12" y="10"/>
                      </a:moveTo>
                      <a:cubicBezTo>
                        <a:pt x="11" y="11"/>
                        <a:pt x="10" y="12"/>
                        <a:pt x="9" y="13"/>
                      </a:cubicBezTo>
                      <a:lnTo>
                        <a:pt x="8" y="12"/>
                      </a:lnTo>
                      <a:cubicBezTo>
                        <a:pt x="9" y="11"/>
                        <a:pt x="10" y="10"/>
                        <a:pt x="11" y="10"/>
                      </a:cubicBezTo>
                      <a:lnTo>
                        <a:pt x="12" y="10"/>
                      </a:lnTo>
                      <a:close/>
                      <a:moveTo>
                        <a:pt x="9" y="13"/>
                      </a:moveTo>
                      <a:cubicBezTo>
                        <a:pt x="5" y="17"/>
                        <a:pt x="1" y="21"/>
                        <a:pt x="3" y="25"/>
                      </a:cubicBezTo>
                      <a:lnTo>
                        <a:pt x="2" y="25"/>
                      </a:lnTo>
                      <a:cubicBezTo>
                        <a:pt x="0" y="21"/>
                        <a:pt x="3" y="16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close/>
                      <a:moveTo>
                        <a:pt x="3" y="25"/>
                      </a:moveTo>
                      <a:cubicBezTo>
                        <a:pt x="4" y="27"/>
                        <a:pt x="6" y="29"/>
                        <a:pt x="8" y="30"/>
                      </a:cubicBezTo>
                      <a:lnTo>
                        <a:pt x="7" y="31"/>
                      </a:lnTo>
                      <a:cubicBezTo>
                        <a:pt x="5" y="30"/>
                        <a:pt x="3" y="28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8" y="30"/>
                      </a:moveTo>
                      <a:cubicBezTo>
                        <a:pt x="10" y="31"/>
                        <a:pt x="13" y="32"/>
                        <a:pt x="16" y="32"/>
                      </a:cubicBezTo>
                      <a:lnTo>
                        <a:pt x="16" y="33"/>
                      </a:lnTo>
                      <a:cubicBezTo>
                        <a:pt x="13" y="33"/>
                        <a:pt x="10" y="32"/>
                        <a:pt x="7" y="31"/>
                      </a:cubicBezTo>
                      <a:lnTo>
                        <a:pt x="8" y="30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2" y="31"/>
                        <a:pt x="25" y="30"/>
                      </a:cubicBezTo>
                      <a:lnTo>
                        <a:pt x="26" y="31"/>
                      </a:lnTo>
                      <a:cubicBezTo>
                        <a:pt x="23" y="32"/>
                        <a:pt x="19" y="33"/>
                        <a:pt x="16" y="33"/>
                      </a:cubicBezTo>
                      <a:lnTo>
                        <a:pt x="16" y="32"/>
                      </a:lnTo>
                      <a:close/>
                      <a:moveTo>
                        <a:pt x="25" y="30"/>
                      </a:moveTo>
                      <a:cubicBezTo>
                        <a:pt x="30" y="28"/>
                        <a:pt x="34" y="25"/>
                        <a:pt x="37" y="22"/>
                      </a:cubicBezTo>
                      <a:lnTo>
                        <a:pt x="39" y="23"/>
                      </a:lnTo>
                      <a:cubicBezTo>
                        <a:pt x="35" y="26"/>
                        <a:pt x="31" y="29"/>
                        <a:pt x="26" y="31"/>
                      </a:cubicBezTo>
                      <a:lnTo>
                        <a:pt x="25" y="30"/>
                      </a:lnTo>
                      <a:close/>
                      <a:moveTo>
                        <a:pt x="39" y="22"/>
                      </a:moveTo>
                      <a:lnTo>
                        <a:pt x="39" y="22"/>
                      </a:lnTo>
                      <a:lnTo>
                        <a:pt x="39" y="23"/>
                      </a:lnTo>
                      <a:lnTo>
                        <a:pt x="38" y="22"/>
                      </a:lnTo>
                      <a:lnTo>
                        <a:pt x="39" y="22"/>
                      </a:lnTo>
                      <a:close/>
                      <a:moveTo>
                        <a:pt x="37" y="22"/>
                      </a:moveTo>
                      <a:cubicBezTo>
                        <a:pt x="38" y="20"/>
                        <a:pt x="40" y="20"/>
                        <a:pt x="42" y="20"/>
                      </a:cubicBezTo>
                      <a:lnTo>
                        <a:pt x="42" y="21"/>
                      </a:lnTo>
                      <a:cubicBezTo>
                        <a:pt x="41" y="21"/>
                        <a:pt x="39" y="22"/>
                        <a:pt x="39" y="22"/>
                      </a:cubicBezTo>
                      <a:lnTo>
                        <a:pt x="37" y="22"/>
                      </a:lnTo>
                      <a:close/>
                      <a:moveTo>
                        <a:pt x="42" y="20"/>
                      </a:moveTo>
                      <a:cubicBezTo>
                        <a:pt x="42" y="20"/>
                        <a:pt x="42" y="20"/>
                        <a:pt x="43" y="20"/>
                      </a:cubicBezTo>
                      <a:lnTo>
                        <a:pt x="43" y="21"/>
                      </a:lnTo>
                      <a:cubicBezTo>
                        <a:pt x="43" y="21"/>
                        <a:pt x="42" y="21"/>
                        <a:pt x="42" y="21"/>
                      </a:cubicBezTo>
                      <a:lnTo>
                        <a:pt x="42" y="20"/>
                      </a:lnTo>
                      <a:close/>
                      <a:moveTo>
                        <a:pt x="43" y="21"/>
                      </a:moveTo>
                      <a:lnTo>
                        <a:pt x="43" y="21"/>
                      </a:lnTo>
                      <a:lnTo>
                        <a:pt x="43" y="20"/>
                      </a:lnTo>
                      <a:lnTo>
                        <a:pt x="43" y="21"/>
                      </a:lnTo>
                      <a:close/>
                      <a:moveTo>
                        <a:pt x="43" y="20"/>
                      </a:moveTo>
                      <a:cubicBezTo>
                        <a:pt x="43" y="20"/>
                        <a:pt x="43" y="20"/>
                        <a:pt x="43" y="20"/>
                      </a:cubicBezTo>
                      <a:lnTo>
                        <a:pt x="44" y="21"/>
                      </a:lnTo>
                      <a:cubicBezTo>
                        <a:pt x="44" y="21"/>
                        <a:pt x="44" y="21"/>
                        <a:pt x="43" y="21"/>
                      </a:cubicBezTo>
                      <a:lnTo>
                        <a:pt x="43" y="20"/>
                      </a:lnTo>
                      <a:close/>
                      <a:moveTo>
                        <a:pt x="43" y="20"/>
                      </a:moveTo>
                      <a:cubicBezTo>
                        <a:pt x="45" y="19"/>
                        <a:pt x="46" y="18"/>
                        <a:pt x="47" y="17"/>
                      </a:cubicBezTo>
                      <a:lnTo>
                        <a:pt x="48" y="17"/>
                      </a:lnTo>
                      <a:cubicBezTo>
                        <a:pt x="47" y="19"/>
                        <a:pt x="46" y="20"/>
                        <a:pt x="44" y="21"/>
                      </a:cubicBezTo>
                      <a:lnTo>
                        <a:pt x="43" y="20"/>
                      </a:lnTo>
                      <a:close/>
                      <a:moveTo>
                        <a:pt x="47" y="17"/>
                      </a:moveTo>
                      <a:cubicBezTo>
                        <a:pt x="47" y="15"/>
                        <a:pt x="47" y="14"/>
                        <a:pt x="47" y="13"/>
                      </a:cubicBezTo>
                      <a:lnTo>
                        <a:pt x="48" y="12"/>
                      </a:lnTo>
                      <a:cubicBezTo>
                        <a:pt x="49" y="14"/>
                        <a:pt x="49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7" y="13"/>
                      </a:moveTo>
                      <a:cubicBezTo>
                        <a:pt x="47" y="12"/>
                        <a:pt x="46" y="12"/>
                        <a:pt x="46" y="12"/>
                      </a:cubicBezTo>
                      <a:lnTo>
                        <a:pt x="48" y="11"/>
                      </a:lnTo>
                      <a:cubicBezTo>
                        <a:pt x="48" y="12"/>
                        <a:pt x="48" y="12"/>
                        <a:pt x="48" y="12"/>
                      </a:cubicBezTo>
                      <a:lnTo>
                        <a:pt x="47" y="13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7" y="12"/>
                      </a:lnTo>
                      <a:lnTo>
                        <a:pt x="46" y="12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8" y="11"/>
                      </a:lnTo>
                      <a:lnTo>
                        <a:pt x="46" y="12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6" y="12"/>
                      </a:moveTo>
                      <a:cubicBezTo>
                        <a:pt x="46" y="11"/>
                        <a:pt x="45" y="10"/>
                        <a:pt x="45" y="10"/>
                      </a:cubicBezTo>
                      <a:lnTo>
                        <a:pt x="46" y="9"/>
                      </a:lnTo>
                      <a:cubicBezTo>
                        <a:pt x="47" y="10"/>
                        <a:pt x="47" y="11"/>
                        <a:pt x="48" y="11"/>
                      </a:cubicBezTo>
                      <a:lnTo>
                        <a:pt x="46" y="12"/>
                      </a:lnTo>
                      <a:close/>
                      <a:moveTo>
                        <a:pt x="45" y="10"/>
                      </a:moveTo>
                      <a:cubicBezTo>
                        <a:pt x="44" y="9"/>
                        <a:pt x="43" y="8"/>
                        <a:pt x="43" y="7"/>
                      </a:cubicBezTo>
                      <a:lnTo>
                        <a:pt x="44" y="6"/>
                      </a:lnTo>
                      <a:cubicBezTo>
                        <a:pt x="45" y="7"/>
                        <a:pt x="45" y="8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43" y="7"/>
                      </a:moveTo>
                      <a:cubicBezTo>
                        <a:pt x="39" y="4"/>
                        <a:pt x="33" y="1"/>
                        <a:pt x="28" y="2"/>
                      </a:cubicBezTo>
                      <a:lnTo>
                        <a:pt x="28" y="1"/>
                      </a:lnTo>
                      <a:cubicBezTo>
                        <a:pt x="34" y="0"/>
                        <a:pt x="40" y="2"/>
                        <a:pt x="44" y="6"/>
                      </a:cubicBezTo>
                      <a:lnTo>
                        <a:pt x="43" y="7"/>
                      </a:lnTo>
                      <a:close/>
                      <a:moveTo>
                        <a:pt x="28" y="2"/>
                      </a:moveTo>
                      <a:lnTo>
                        <a:pt x="28" y="2"/>
                      </a:lnTo>
                      <a:close/>
                      <a:moveTo>
                        <a:pt x="28" y="2"/>
                      </a:moveTo>
                      <a:cubicBezTo>
                        <a:pt x="27" y="3"/>
                        <a:pt x="27" y="4"/>
                        <a:pt x="26" y="5"/>
                      </a:cubicBezTo>
                      <a:lnTo>
                        <a:pt x="25" y="5"/>
                      </a:lnTo>
                      <a:cubicBezTo>
                        <a:pt x="26" y="3"/>
                        <a:pt x="26" y="2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6" y="5"/>
                      </a:moveTo>
                      <a:cubicBezTo>
                        <a:pt x="26" y="7"/>
                        <a:pt x="25" y="10"/>
                        <a:pt x="23" y="11"/>
                      </a:cubicBezTo>
                      <a:lnTo>
                        <a:pt x="22" y="10"/>
                      </a:lnTo>
                      <a:cubicBezTo>
                        <a:pt x="24" y="9"/>
                        <a:pt x="24" y="7"/>
                        <a:pt x="25" y="5"/>
                      </a:cubicBezTo>
                      <a:lnTo>
                        <a:pt x="26" y="5"/>
                      </a:lnTo>
                      <a:close/>
                      <a:moveTo>
                        <a:pt x="23" y="11"/>
                      </a:moveTo>
                      <a:lnTo>
                        <a:pt x="22" y="11"/>
                      </a:lnTo>
                      <a:lnTo>
                        <a:pt x="23" y="10"/>
                      </a:lnTo>
                      <a:lnTo>
                        <a:pt x="23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9" name="Google Shape;3059;p238"/>
                <p:cNvSpPr/>
                <p:nvPr/>
              </p:nvSpPr>
              <p:spPr>
                <a:xfrm>
                  <a:off x="1572" y="3897"/>
                  <a:ext cx="68" cy="67"/>
                </a:xfrm>
                <a:custGeom>
                  <a:rect b="b" l="l" r="r" t="t"/>
                  <a:pathLst>
                    <a:path extrusionOk="0" h="39" w="50">
                      <a:moveTo>
                        <a:pt x="26" y="4"/>
                      </a:moveTo>
                      <a:cubicBezTo>
                        <a:pt x="21" y="4"/>
                        <a:pt x="17" y="6"/>
                        <a:pt x="15" y="8"/>
                      </a:cubicBezTo>
                      <a:cubicBezTo>
                        <a:pt x="12" y="14"/>
                        <a:pt x="7" y="19"/>
                        <a:pt x="3" y="24"/>
                      </a:cubicBezTo>
                      <a:cubicBezTo>
                        <a:pt x="1" y="26"/>
                        <a:pt x="0" y="28"/>
                        <a:pt x="1" y="30"/>
                      </a:cubicBezTo>
                      <a:cubicBezTo>
                        <a:pt x="7" y="35"/>
                        <a:pt x="17" y="39"/>
                        <a:pt x="25" y="36"/>
                      </a:cubicBezTo>
                      <a:cubicBezTo>
                        <a:pt x="31" y="34"/>
                        <a:pt x="33" y="28"/>
                        <a:pt x="36" y="22"/>
                      </a:cubicBezTo>
                      <a:cubicBezTo>
                        <a:pt x="38" y="17"/>
                        <a:pt x="45" y="14"/>
                        <a:pt x="47" y="10"/>
                      </a:cubicBezTo>
                      <a:cubicBezTo>
                        <a:pt x="50" y="6"/>
                        <a:pt x="45" y="0"/>
                        <a:pt x="40" y="0"/>
                      </a:cubicBezTo>
                      <a:cubicBezTo>
                        <a:pt x="35" y="1"/>
                        <a:pt x="31" y="4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0" name="Google Shape;3060;p238"/>
                <p:cNvSpPr/>
                <p:nvPr/>
              </p:nvSpPr>
              <p:spPr>
                <a:xfrm>
                  <a:off x="1631" y="3850"/>
                  <a:ext cx="87" cy="63"/>
                </a:xfrm>
                <a:custGeom>
                  <a:rect b="b" l="l" r="r" t="t"/>
                  <a:pathLst>
                    <a:path extrusionOk="0" h="37" w="64">
                      <a:moveTo>
                        <a:pt x="37" y="8"/>
                      </a:moveTo>
                      <a:cubicBezTo>
                        <a:pt x="26" y="13"/>
                        <a:pt x="12" y="6"/>
                        <a:pt x="5" y="13"/>
                      </a:cubicBezTo>
                      <a:cubicBezTo>
                        <a:pt x="0" y="18"/>
                        <a:pt x="11" y="27"/>
                        <a:pt x="17" y="30"/>
                      </a:cubicBezTo>
                      <a:cubicBezTo>
                        <a:pt x="25" y="34"/>
                        <a:pt x="37" y="37"/>
                        <a:pt x="46" y="33"/>
                      </a:cubicBezTo>
                      <a:cubicBezTo>
                        <a:pt x="58" y="27"/>
                        <a:pt x="64" y="12"/>
                        <a:pt x="53" y="4"/>
                      </a:cubicBezTo>
                      <a:cubicBezTo>
                        <a:pt x="51" y="3"/>
                        <a:pt x="47" y="0"/>
                        <a:pt x="44" y="2"/>
                      </a:cubicBezTo>
                      <a:cubicBezTo>
                        <a:pt x="41" y="4"/>
                        <a:pt x="39" y="7"/>
                        <a:pt x="36" y="8"/>
                      </a:cubicBezTo>
                      <a:cubicBezTo>
                        <a:pt x="35" y="9"/>
                        <a:pt x="36" y="8"/>
                        <a:pt x="3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1" name="Google Shape;3061;p238"/>
                <p:cNvSpPr/>
                <p:nvPr/>
              </p:nvSpPr>
              <p:spPr>
                <a:xfrm>
                  <a:off x="1634" y="3850"/>
                  <a:ext cx="80" cy="63"/>
                </a:xfrm>
                <a:custGeom>
                  <a:rect b="b" l="l" r="r" t="t"/>
                  <a:pathLst>
                    <a:path extrusionOk="0" h="37" w="58">
                      <a:moveTo>
                        <a:pt x="35" y="9"/>
                      </a:moveTo>
                      <a:cubicBezTo>
                        <a:pt x="30" y="11"/>
                        <a:pt x="24" y="11"/>
                        <a:pt x="19" y="10"/>
                      </a:cubicBezTo>
                      <a:lnTo>
                        <a:pt x="19" y="9"/>
                      </a:lnTo>
                      <a:cubicBezTo>
                        <a:pt x="24" y="9"/>
                        <a:pt x="30" y="10"/>
                        <a:pt x="34" y="8"/>
                      </a:cubicBezTo>
                      <a:lnTo>
                        <a:pt x="35" y="9"/>
                      </a:lnTo>
                      <a:close/>
                      <a:moveTo>
                        <a:pt x="19" y="10"/>
                      </a:moveTo>
                      <a:cubicBezTo>
                        <a:pt x="13" y="10"/>
                        <a:pt x="7" y="10"/>
                        <a:pt x="3" y="13"/>
                      </a:cubicBezTo>
                      <a:lnTo>
                        <a:pt x="2" y="12"/>
                      </a:lnTo>
                      <a:cubicBezTo>
                        <a:pt x="6" y="8"/>
                        <a:pt x="12" y="9"/>
                        <a:pt x="19" y="9"/>
                      </a:cubicBezTo>
                      <a:lnTo>
                        <a:pt x="19" y="10"/>
                      </a:lnTo>
                      <a:close/>
                      <a:moveTo>
                        <a:pt x="2" y="12"/>
                      </a:moveTo>
                      <a:lnTo>
                        <a:pt x="2" y="12"/>
                      </a:lnTo>
                      <a:lnTo>
                        <a:pt x="3" y="13"/>
                      </a:lnTo>
                      <a:lnTo>
                        <a:pt x="2" y="12"/>
                      </a:lnTo>
                      <a:close/>
                      <a:moveTo>
                        <a:pt x="3" y="13"/>
                      </a:moveTo>
                      <a:cubicBezTo>
                        <a:pt x="3" y="13"/>
                        <a:pt x="3" y="13"/>
                        <a:pt x="3" y="14"/>
                      </a:cubicBezTo>
                      <a:lnTo>
                        <a:pt x="2" y="13"/>
                      </a:lnTo>
                      <a:cubicBezTo>
                        <a:pt x="2" y="13"/>
                        <a:pt x="2" y="13"/>
                        <a:pt x="2" y="12"/>
                      </a:cubicBezTo>
                      <a:lnTo>
                        <a:pt x="3" y="13"/>
                      </a:lnTo>
                      <a:close/>
                      <a:moveTo>
                        <a:pt x="3" y="14"/>
                      </a:moveTo>
                      <a:cubicBezTo>
                        <a:pt x="1" y="16"/>
                        <a:pt x="2" y="18"/>
                        <a:pt x="4" y="21"/>
                      </a:cubicBezTo>
                      <a:lnTo>
                        <a:pt x="3" y="22"/>
                      </a:lnTo>
                      <a:cubicBezTo>
                        <a:pt x="1" y="19"/>
                        <a:pt x="0" y="15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4" y="21"/>
                      </a:moveTo>
                      <a:cubicBezTo>
                        <a:pt x="6" y="24"/>
                        <a:pt x="10" y="26"/>
                        <a:pt x="13" y="28"/>
                      </a:cubicBezTo>
                      <a:lnTo>
                        <a:pt x="12" y="29"/>
                      </a:lnTo>
                      <a:cubicBezTo>
                        <a:pt x="9" y="27"/>
                        <a:pt x="5" y="24"/>
                        <a:pt x="3" y="22"/>
                      </a:cubicBezTo>
                      <a:lnTo>
                        <a:pt x="4" y="21"/>
                      </a:lnTo>
                      <a:close/>
                      <a:moveTo>
                        <a:pt x="13" y="28"/>
                      </a:moveTo>
                      <a:cubicBezTo>
                        <a:pt x="14" y="29"/>
                        <a:pt x="15" y="29"/>
                        <a:pt x="15" y="30"/>
                      </a:cubicBezTo>
                      <a:lnTo>
                        <a:pt x="15" y="31"/>
                      </a:lnTo>
                      <a:cubicBezTo>
                        <a:pt x="14" y="30"/>
                        <a:pt x="13" y="30"/>
                        <a:pt x="12" y="29"/>
                      </a:cubicBezTo>
                      <a:lnTo>
                        <a:pt x="13" y="28"/>
                      </a:lnTo>
                      <a:close/>
                      <a:moveTo>
                        <a:pt x="15" y="31"/>
                      </a:moveTo>
                      <a:lnTo>
                        <a:pt x="15" y="31"/>
                      </a:lnTo>
                      <a:lnTo>
                        <a:pt x="15" y="30"/>
                      </a:lnTo>
                      <a:lnTo>
                        <a:pt x="15" y="31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5" y="31"/>
                      </a:ln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cubicBezTo>
                        <a:pt x="16" y="30"/>
                        <a:pt x="18" y="31"/>
                        <a:pt x="19" y="31"/>
                      </a:cubicBezTo>
                      <a:lnTo>
                        <a:pt x="18" y="32"/>
                      </a:lnTo>
                      <a:cubicBezTo>
                        <a:pt x="17" y="32"/>
                        <a:pt x="16" y="31"/>
                        <a:pt x="15" y="31"/>
                      </a:cubicBezTo>
                      <a:lnTo>
                        <a:pt x="15" y="30"/>
                      </a:lnTo>
                      <a:close/>
                      <a:moveTo>
                        <a:pt x="19" y="31"/>
                      </a:moveTo>
                      <a:cubicBezTo>
                        <a:pt x="20" y="32"/>
                        <a:pt x="21" y="32"/>
                        <a:pt x="23" y="33"/>
                      </a:cubicBezTo>
                      <a:lnTo>
                        <a:pt x="22" y="34"/>
                      </a:lnTo>
                      <a:cubicBezTo>
                        <a:pt x="21" y="33"/>
                        <a:pt x="19" y="33"/>
                        <a:pt x="18" y="32"/>
                      </a:cubicBezTo>
                      <a:lnTo>
                        <a:pt x="19" y="31"/>
                      </a:lnTo>
                      <a:close/>
                      <a:moveTo>
                        <a:pt x="23" y="33"/>
                      </a:moveTo>
                      <a:cubicBezTo>
                        <a:pt x="30" y="35"/>
                        <a:pt x="37" y="35"/>
                        <a:pt x="44" y="32"/>
                      </a:cubicBezTo>
                      <a:lnTo>
                        <a:pt x="45" y="33"/>
                      </a:lnTo>
                      <a:cubicBezTo>
                        <a:pt x="38" y="37"/>
                        <a:pt x="29" y="36"/>
                        <a:pt x="22" y="34"/>
                      </a:cubicBezTo>
                      <a:lnTo>
                        <a:pt x="23" y="33"/>
                      </a:lnTo>
                      <a:close/>
                      <a:moveTo>
                        <a:pt x="44" y="32"/>
                      </a:moveTo>
                      <a:lnTo>
                        <a:pt x="44" y="32"/>
                      </a:lnTo>
                      <a:lnTo>
                        <a:pt x="44" y="33"/>
                      </a:lnTo>
                      <a:lnTo>
                        <a:pt x="44" y="32"/>
                      </a:lnTo>
                      <a:close/>
                      <a:moveTo>
                        <a:pt x="44" y="32"/>
                      </a:moveTo>
                      <a:cubicBezTo>
                        <a:pt x="46" y="31"/>
                        <a:pt x="48" y="30"/>
                        <a:pt x="50" y="28"/>
                      </a:cubicBezTo>
                      <a:lnTo>
                        <a:pt x="51" y="28"/>
                      </a:lnTo>
                      <a:cubicBezTo>
                        <a:pt x="49" y="30"/>
                        <a:pt x="47" y="32"/>
                        <a:pt x="44" y="33"/>
                      </a:cubicBezTo>
                      <a:lnTo>
                        <a:pt x="44" y="32"/>
                      </a:lnTo>
                      <a:close/>
                      <a:moveTo>
                        <a:pt x="50" y="28"/>
                      </a:moveTo>
                      <a:cubicBezTo>
                        <a:pt x="53" y="25"/>
                        <a:pt x="55" y="21"/>
                        <a:pt x="56" y="18"/>
                      </a:cubicBezTo>
                      <a:lnTo>
                        <a:pt x="57" y="18"/>
                      </a:lnTo>
                      <a:cubicBezTo>
                        <a:pt x="56" y="22"/>
                        <a:pt x="54" y="26"/>
                        <a:pt x="51" y="28"/>
                      </a:cubicBezTo>
                      <a:lnTo>
                        <a:pt x="50" y="28"/>
                      </a:lnTo>
                      <a:close/>
                      <a:moveTo>
                        <a:pt x="56" y="18"/>
                      </a:moveTo>
                      <a:cubicBezTo>
                        <a:pt x="56" y="15"/>
                        <a:pt x="56" y="11"/>
                        <a:pt x="54" y="8"/>
                      </a:cubicBezTo>
                      <a:lnTo>
                        <a:pt x="55" y="8"/>
                      </a:lnTo>
                      <a:cubicBezTo>
                        <a:pt x="57" y="11"/>
                        <a:pt x="58" y="15"/>
                        <a:pt x="57" y="18"/>
                      </a:cubicBezTo>
                      <a:lnTo>
                        <a:pt x="56" y="18"/>
                      </a:lnTo>
                      <a:close/>
                      <a:moveTo>
                        <a:pt x="54" y="8"/>
                      </a:moveTo>
                      <a:cubicBezTo>
                        <a:pt x="53" y="7"/>
                        <a:pt x="52" y="6"/>
                        <a:pt x="50" y="5"/>
                      </a:cubicBezTo>
                      <a:lnTo>
                        <a:pt x="51" y="4"/>
                      </a:lnTo>
                      <a:cubicBezTo>
                        <a:pt x="53" y="5"/>
                        <a:pt x="54" y="6"/>
                        <a:pt x="55" y="8"/>
                      </a:cubicBezTo>
                      <a:lnTo>
                        <a:pt x="54" y="8"/>
                      </a:lnTo>
                      <a:close/>
                      <a:moveTo>
                        <a:pt x="51" y="4"/>
                      </a:moveTo>
                      <a:lnTo>
                        <a:pt x="51" y="4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cubicBezTo>
                        <a:pt x="50" y="5"/>
                        <a:pt x="49" y="4"/>
                        <a:pt x="49" y="4"/>
                      </a:cubicBezTo>
                      <a:lnTo>
                        <a:pt x="50" y="3"/>
                      </a:lnTo>
                      <a:cubicBezTo>
                        <a:pt x="50" y="3"/>
                        <a:pt x="51" y="3"/>
                        <a:pt x="51" y="4"/>
                      </a:cubicBezTo>
                      <a:lnTo>
                        <a:pt x="50" y="5"/>
                      </a:lnTo>
                      <a:close/>
                      <a:moveTo>
                        <a:pt x="49" y="4"/>
                      </a:moveTo>
                      <a:cubicBezTo>
                        <a:pt x="47" y="3"/>
                        <a:pt x="44" y="1"/>
                        <a:pt x="43" y="2"/>
                      </a:cubicBezTo>
                      <a:lnTo>
                        <a:pt x="42" y="1"/>
                      </a:lnTo>
                      <a:cubicBezTo>
                        <a:pt x="44" y="0"/>
                        <a:pt x="48" y="1"/>
                        <a:pt x="50" y="3"/>
                      </a:cubicBezTo>
                      <a:lnTo>
                        <a:pt x="49" y="4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3" y="2"/>
                      </a:moveTo>
                      <a:cubicBezTo>
                        <a:pt x="41" y="3"/>
                        <a:pt x="40" y="4"/>
                        <a:pt x="39" y="5"/>
                      </a:cubicBezTo>
                      <a:lnTo>
                        <a:pt x="38" y="4"/>
                      </a:lnTo>
                      <a:cubicBezTo>
                        <a:pt x="39" y="3"/>
                        <a:pt x="40" y="2"/>
                        <a:pt x="42" y="1"/>
                      </a:cubicBezTo>
                      <a:lnTo>
                        <a:pt x="43" y="2"/>
                      </a:lnTo>
                      <a:close/>
                      <a:moveTo>
                        <a:pt x="39" y="5"/>
                      </a:moveTo>
                      <a:cubicBezTo>
                        <a:pt x="38" y="7"/>
                        <a:pt x="36" y="8"/>
                        <a:pt x="34" y="9"/>
                      </a:cubicBezTo>
                      <a:lnTo>
                        <a:pt x="33" y="8"/>
                      </a:lnTo>
                      <a:cubicBezTo>
                        <a:pt x="35" y="7"/>
                        <a:pt x="36" y="6"/>
                        <a:pt x="38" y="4"/>
                      </a:cubicBezTo>
                      <a:lnTo>
                        <a:pt x="39" y="5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4" y="8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29" y="12"/>
                        <a:pt x="29" y="11"/>
                        <a:pt x="33" y="8"/>
                      </a:cubicBezTo>
                      <a:lnTo>
                        <a:pt x="34" y="9"/>
                      </a:lnTo>
                      <a:cubicBezTo>
                        <a:pt x="30" y="12"/>
                        <a:pt x="28" y="11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4" y="8"/>
                        <a:pt x="34" y="8"/>
                        <a:pt x="35" y="8"/>
                      </a:cubicBezTo>
                      <a:lnTo>
                        <a:pt x="35" y="9"/>
                      </a:lnTo>
                      <a:cubicBezTo>
                        <a:pt x="35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5" y="8"/>
                      </a:moveTo>
                      <a:lnTo>
                        <a:pt x="37" y="8"/>
                      </a:lnTo>
                      <a:lnTo>
                        <a:pt x="35" y="9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2" name="Google Shape;3062;p238"/>
                <p:cNvSpPr/>
                <p:nvPr/>
              </p:nvSpPr>
              <p:spPr>
                <a:xfrm>
                  <a:off x="1716" y="3856"/>
                  <a:ext cx="67" cy="56"/>
                </a:xfrm>
                <a:custGeom>
                  <a:rect b="b" l="l" r="r" t="t"/>
                  <a:pathLst>
                    <a:path extrusionOk="0" h="33" w="49">
                      <a:moveTo>
                        <a:pt x="34" y="2"/>
                      </a:moveTo>
                      <a:cubicBezTo>
                        <a:pt x="23" y="2"/>
                        <a:pt x="14" y="7"/>
                        <a:pt x="6" y="11"/>
                      </a:cubicBezTo>
                      <a:cubicBezTo>
                        <a:pt x="2" y="13"/>
                        <a:pt x="0" y="22"/>
                        <a:pt x="0" y="27"/>
                      </a:cubicBezTo>
                      <a:cubicBezTo>
                        <a:pt x="1" y="31"/>
                        <a:pt x="8" y="31"/>
                        <a:pt x="13" y="31"/>
                      </a:cubicBezTo>
                      <a:cubicBezTo>
                        <a:pt x="15" y="31"/>
                        <a:pt x="19" y="29"/>
                        <a:pt x="19" y="33"/>
                      </a:cubicBezTo>
                      <a:cubicBezTo>
                        <a:pt x="29" y="32"/>
                        <a:pt x="40" y="29"/>
                        <a:pt x="46" y="23"/>
                      </a:cubicBezTo>
                      <a:cubicBezTo>
                        <a:pt x="49" y="20"/>
                        <a:pt x="45" y="14"/>
                        <a:pt x="41" y="10"/>
                      </a:cubicBezTo>
                      <a:cubicBezTo>
                        <a:pt x="39" y="8"/>
                        <a:pt x="43" y="6"/>
                        <a:pt x="43" y="4"/>
                      </a:cubicBezTo>
                      <a:cubicBezTo>
                        <a:pt x="42" y="2"/>
                        <a:pt x="40" y="0"/>
                        <a:pt x="37" y="1"/>
                      </a:cubicBezTo>
                      <a:cubicBezTo>
                        <a:pt x="36" y="1"/>
                        <a:pt x="35" y="2"/>
                        <a:pt x="3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3" name="Google Shape;3063;p238"/>
                <p:cNvSpPr/>
                <p:nvPr/>
              </p:nvSpPr>
              <p:spPr>
                <a:xfrm>
                  <a:off x="1715" y="3856"/>
                  <a:ext cx="66" cy="58"/>
                </a:xfrm>
                <a:custGeom>
                  <a:rect b="b" l="l" r="r" t="t"/>
                  <a:pathLst>
                    <a:path extrusionOk="0" h="34" w="49">
                      <a:moveTo>
                        <a:pt x="35" y="2"/>
                      </a:moveTo>
                      <a:cubicBezTo>
                        <a:pt x="25" y="2"/>
                        <a:pt x="17" y="7"/>
                        <a:pt x="10" y="11"/>
                      </a:cubicBezTo>
                      <a:lnTo>
                        <a:pt x="9" y="10"/>
                      </a:lnTo>
                      <a:cubicBezTo>
                        <a:pt x="17" y="6"/>
                        <a:pt x="25" y="1"/>
                        <a:pt x="35" y="1"/>
                      </a:cubicBezTo>
                      <a:lnTo>
                        <a:pt x="35" y="2"/>
                      </a:lnTo>
                      <a:close/>
                      <a:moveTo>
                        <a:pt x="10" y="11"/>
                      </a:moveTo>
                      <a:cubicBezTo>
                        <a:pt x="9" y="11"/>
                        <a:pt x="8" y="12"/>
                        <a:pt x="7" y="12"/>
                      </a:cubicBezTo>
                      <a:lnTo>
                        <a:pt x="7" y="11"/>
                      </a:lnTo>
                      <a:cubicBezTo>
                        <a:pt x="7" y="10"/>
                        <a:pt x="8" y="10"/>
                        <a:pt x="9" y="10"/>
                      </a:cubicBezTo>
                      <a:lnTo>
                        <a:pt x="10" y="11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1"/>
                      </a:moveTo>
                      <a:lnTo>
                        <a:pt x="7" y="11"/>
                      </a:lnTo>
                      <a:close/>
                      <a:moveTo>
                        <a:pt x="7" y="12"/>
                      </a:moveTo>
                      <a:cubicBezTo>
                        <a:pt x="7" y="12"/>
                        <a:pt x="6" y="13"/>
                        <a:pt x="6" y="13"/>
                      </a:cubicBezTo>
                      <a:lnTo>
                        <a:pt x="5" y="12"/>
                      </a:lnTo>
                      <a:cubicBezTo>
                        <a:pt x="5" y="12"/>
                        <a:pt x="6" y="11"/>
                        <a:pt x="7" y="11"/>
                      </a:cubicBezTo>
                      <a:lnTo>
                        <a:pt x="7" y="12"/>
                      </a:lnTo>
                      <a:close/>
                      <a:moveTo>
                        <a:pt x="6" y="13"/>
                      </a:moveTo>
                      <a:cubicBezTo>
                        <a:pt x="6" y="13"/>
                        <a:pt x="5" y="14"/>
                        <a:pt x="5" y="15"/>
                      </a:cubicBezTo>
                      <a:lnTo>
                        <a:pt x="3" y="14"/>
                      </a:lnTo>
                      <a:cubicBezTo>
                        <a:pt x="4" y="13"/>
                        <a:pt x="4" y="13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3" y="14"/>
                      </a:lnTo>
                      <a:close/>
                      <a:moveTo>
                        <a:pt x="5" y="15"/>
                      </a:moveTo>
                      <a:cubicBezTo>
                        <a:pt x="3" y="18"/>
                        <a:pt x="2" y="23"/>
                        <a:pt x="2" y="27"/>
                      </a:cubicBezTo>
                      <a:lnTo>
                        <a:pt x="1" y="27"/>
                      </a:lnTo>
                      <a:cubicBezTo>
                        <a:pt x="0" y="23"/>
                        <a:pt x="1" y="18"/>
                        <a:pt x="3" y="14"/>
                      </a:cubicBezTo>
                      <a:lnTo>
                        <a:pt x="5" y="15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close/>
                      <a:moveTo>
                        <a:pt x="2" y="27"/>
                      </a:moveTo>
                      <a:cubicBezTo>
                        <a:pt x="2" y="29"/>
                        <a:pt x="4" y="29"/>
                        <a:pt x="6" y="30"/>
                      </a:cubicBezTo>
                      <a:lnTo>
                        <a:pt x="6" y="31"/>
                      </a:lnTo>
                      <a:cubicBezTo>
                        <a:pt x="3" y="30"/>
                        <a:pt x="1" y="29"/>
                        <a:pt x="1" y="27"/>
                      </a:cubicBezTo>
                      <a:lnTo>
                        <a:pt x="2" y="27"/>
                      </a:lnTo>
                      <a:close/>
                      <a:moveTo>
                        <a:pt x="6" y="30"/>
                      </a:moveTo>
                      <a:lnTo>
                        <a:pt x="6" y="30"/>
                      </a:lnTo>
                      <a:close/>
                      <a:moveTo>
                        <a:pt x="6" y="30"/>
                      </a:moveTo>
                      <a:cubicBezTo>
                        <a:pt x="9" y="30"/>
                        <a:pt x="12" y="30"/>
                        <a:pt x="14" y="30"/>
                      </a:cubicBezTo>
                      <a:lnTo>
                        <a:pt x="14" y="31"/>
                      </a:lnTo>
                      <a:cubicBezTo>
                        <a:pt x="12" y="31"/>
                        <a:pt x="9" y="31"/>
                        <a:pt x="6" y="31"/>
                      </a:cubicBezTo>
                      <a:lnTo>
                        <a:pt x="6" y="30"/>
                      </a:lnTo>
                      <a:close/>
                      <a:moveTo>
                        <a:pt x="14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4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5" y="30"/>
                      </a:lnTo>
                      <a:close/>
                      <a:moveTo>
                        <a:pt x="14" y="31"/>
                      </a:moveTo>
                      <a:lnTo>
                        <a:pt x="14" y="31"/>
                      </a:lnTo>
                      <a:close/>
                      <a:moveTo>
                        <a:pt x="15" y="30"/>
                      </a:moveTo>
                      <a:cubicBezTo>
                        <a:pt x="15" y="30"/>
                        <a:pt x="16" y="30"/>
                        <a:pt x="16" y="30"/>
                      </a:cubicBezTo>
                      <a:lnTo>
                        <a:pt x="16" y="31"/>
                      </a:lnTo>
                      <a:cubicBezTo>
                        <a:pt x="16" y="31"/>
                        <a:pt x="15" y="31"/>
                        <a:pt x="14" y="31"/>
                      </a:cubicBezTo>
                      <a:lnTo>
                        <a:pt x="15" y="30"/>
                      </a:lnTo>
                      <a:close/>
                      <a:moveTo>
                        <a:pt x="16" y="30"/>
                      </a:moveTo>
                      <a:cubicBezTo>
                        <a:pt x="17" y="30"/>
                        <a:pt x="17" y="30"/>
                        <a:pt x="18" y="30"/>
                      </a:cubicBezTo>
                      <a:lnTo>
                        <a:pt x="18" y="31"/>
                      </a:lnTo>
                      <a:cubicBezTo>
                        <a:pt x="17" y="31"/>
                        <a:pt x="17" y="31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18" y="30"/>
                      </a:moveTo>
                      <a:cubicBezTo>
                        <a:pt x="19" y="30"/>
                        <a:pt x="21" y="30"/>
                        <a:pt x="21" y="33"/>
                      </a:cubicBezTo>
                      <a:lnTo>
                        <a:pt x="19" y="33"/>
                      </a:lnTo>
                      <a:cubicBezTo>
                        <a:pt x="19" y="32"/>
                        <a:pt x="19" y="31"/>
                        <a:pt x="18" y="31"/>
                      </a:cubicBezTo>
                      <a:lnTo>
                        <a:pt x="18" y="30"/>
                      </a:lnTo>
                      <a:close/>
                      <a:moveTo>
                        <a:pt x="20" y="34"/>
                      </a:moveTo>
                      <a:lnTo>
                        <a:pt x="19" y="34"/>
                      </a:lnTo>
                      <a:lnTo>
                        <a:pt x="19" y="33"/>
                      </a:lnTo>
                      <a:lnTo>
                        <a:pt x="20" y="33"/>
                      </a:lnTo>
                      <a:lnTo>
                        <a:pt x="20" y="34"/>
                      </a:lnTo>
                      <a:close/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20" y="34"/>
                      </a:lnTo>
                      <a:lnTo>
                        <a:pt x="20" y="32"/>
                      </a:lnTo>
                      <a:close/>
                      <a:moveTo>
                        <a:pt x="20" y="32"/>
                      </a:moveTo>
                      <a:cubicBezTo>
                        <a:pt x="21" y="32"/>
                        <a:pt x="23" y="32"/>
                        <a:pt x="24" y="32"/>
                      </a:cubicBezTo>
                      <a:lnTo>
                        <a:pt x="24" y="33"/>
                      </a:lnTo>
                      <a:cubicBezTo>
                        <a:pt x="23" y="33"/>
                        <a:pt x="21" y="34"/>
                        <a:pt x="20" y="34"/>
                      </a:cubicBezTo>
                      <a:lnTo>
                        <a:pt x="20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1"/>
                        <a:pt x="28" y="31"/>
                      </a:cubicBezTo>
                      <a:lnTo>
                        <a:pt x="29" y="32"/>
                      </a:lnTo>
                      <a:cubicBezTo>
                        <a:pt x="27" y="33"/>
                        <a:pt x="26" y="33"/>
                        <a:pt x="24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5" y="30"/>
                        <a:pt x="42" y="27"/>
                        <a:pt x="46" y="23"/>
                      </a:cubicBezTo>
                      <a:lnTo>
                        <a:pt x="47" y="24"/>
                      </a:lnTo>
                      <a:cubicBezTo>
                        <a:pt x="43" y="28"/>
                        <a:pt x="36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47" y="24"/>
                      </a:moveTo>
                      <a:lnTo>
                        <a:pt x="47" y="24"/>
                      </a:lnTo>
                      <a:lnTo>
                        <a:pt x="47" y="23"/>
                      </a:lnTo>
                      <a:lnTo>
                        <a:pt x="47" y="24"/>
                      </a:lnTo>
                      <a:close/>
                      <a:moveTo>
                        <a:pt x="46" y="23"/>
                      </a:moveTo>
                      <a:cubicBezTo>
                        <a:pt x="48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9" y="19"/>
                        <a:pt x="49" y="22"/>
                        <a:pt x="47" y="24"/>
                      </a:cubicBezTo>
                      <a:lnTo>
                        <a:pt x="46" y="23"/>
                      </a:lnTo>
                      <a:close/>
                      <a:moveTo>
                        <a:pt x="47" y="17"/>
                      </a:moveTo>
                      <a:cubicBezTo>
                        <a:pt x="46" y="15"/>
                        <a:pt x="44" y="12"/>
                        <a:pt x="42" y="10"/>
                      </a:cubicBezTo>
                      <a:lnTo>
                        <a:pt x="43" y="9"/>
                      </a:lnTo>
                      <a:cubicBezTo>
                        <a:pt x="45" y="12"/>
                        <a:pt x="47" y="14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3" y="9"/>
                      </a:moveTo>
                      <a:lnTo>
                        <a:pt x="43" y="9"/>
                      </a:lnTo>
                      <a:lnTo>
                        <a:pt x="42" y="10"/>
                      </a:lnTo>
                      <a:lnTo>
                        <a:pt x="43" y="9"/>
                      </a:lnTo>
                      <a:close/>
                      <a:moveTo>
                        <a:pt x="42" y="10"/>
                      </a:moveTo>
                      <a:cubicBezTo>
                        <a:pt x="40" y="9"/>
                        <a:pt x="41" y="7"/>
                        <a:pt x="42" y="6"/>
                      </a:cubicBezTo>
                      <a:lnTo>
                        <a:pt x="43" y="7"/>
                      </a:lnTo>
                      <a:cubicBezTo>
                        <a:pt x="43" y="8"/>
                        <a:pt x="42" y="9"/>
                        <a:pt x="43" y="9"/>
                      </a:cubicBezTo>
                      <a:lnTo>
                        <a:pt x="42" y="10"/>
                      </a:lnTo>
                      <a:close/>
                      <a:moveTo>
                        <a:pt x="43" y="7"/>
                      </a:moveTo>
                      <a:lnTo>
                        <a:pt x="43" y="7"/>
                      </a:lnTo>
                      <a:close/>
                      <a:moveTo>
                        <a:pt x="42" y="6"/>
                      </a:moveTo>
                      <a:cubicBezTo>
                        <a:pt x="42" y="6"/>
                        <a:pt x="43" y="5"/>
                        <a:pt x="43" y="4"/>
                      </a:cubicBezTo>
                      <a:lnTo>
                        <a:pt x="44" y="4"/>
                      </a:lnTo>
                      <a:cubicBezTo>
                        <a:pt x="45" y="5"/>
                        <a:pt x="44" y="6"/>
                        <a:pt x="43" y="7"/>
                      </a:cubicBezTo>
                      <a:lnTo>
                        <a:pt x="42" y="6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4" y="4"/>
                      </a:lnTo>
                      <a:lnTo>
                        <a:pt x="43" y="4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2" y="3"/>
                      </a:cubicBezTo>
                      <a:lnTo>
                        <a:pt x="44" y="3"/>
                      </a:lnTo>
                      <a:cubicBezTo>
                        <a:pt x="44" y="3"/>
                        <a:pt x="44" y="4"/>
                        <a:pt x="44" y="4"/>
                      </a:cubicBezTo>
                      <a:lnTo>
                        <a:pt x="43" y="4"/>
                      </a:lnTo>
                      <a:close/>
                      <a:moveTo>
                        <a:pt x="42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4" y="3"/>
                        <a:pt x="44" y="3"/>
                      </a:cubicBezTo>
                      <a:lnTo>
                        <a:pt x="42" y="3"/>
                      </a:lnTo>
                      <a:close/>
                      <a:moveTo>
                        <a:pt x="42" y="3"/>
                      </a:moveTo>
                      <a:cubicBezTo>
                        <a:pt x="41" y="2"/>
                        <a:pt x="40" y="1"/>
                        <a:pt x="38" y="1"/>
                      </a:cubicBezTo>
                      <a:lnTo>
                        <a:pt x="38" y="0"/>
                      </a:lnTo>
                      <a:cubicBezTo>
                        <a:pt x="40" y="0"/>
                        <a:pt x="42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0"/>
                      </a:lnTo>
                      <a:lnTo>
                        <a:pt x="38" y="1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cubicBezTo>
                        <a:pt x="38" y="1"/>
                        <a:pt x="37" y="1"/>
                        <a:pt x="37" y="2"/>
                      </a:cubicBezTo>
                      <a:lnTo>
                        <a:pt x="36" y="1"/>
                      </a:lnTo>
                      <a:cubicBezTo>
                        <a:pt x="37" y="0"/>
                        <a:pt x="37" y="0"/>
                        <a:pt x="38" y="0"/>
                      </a:cubicBezTo>
                      <a:lnTo>
                        <a:pt x="38" y="1"/>
                      </a:lnTo>
                      <a:close/>
                      <a:moveTo>
                        <a:pt x="37" y="2"/>
                      </a:moveTo>
                      <a:cubicBezTo>
                        <a:pt x="36" y="2"/>
                        <a:pt x="36" y="2"/>
                        <a:pt x="35" y="2"/>
                      </a:cubicBezTo>
                      <a:lnTo>
                        <a:pt x="35" y="1"/>
                      </a:lnTo>
                      <a:cubicBezTo>
                        <a:pt x="36" y="1"/>
                        <a:pt x="36" y="1"/>
                        <a:pt x="36" y="1"/>
                      </a:cubicBezTo>
                      <a:lnTo>
                        <a:pt x="37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5" y="2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4" name="Google Shape;3064;p238"/>
                <p:cNvSpPr/>
                <p:nvPr/>
              </p:nvSpPr>
              <p:spPr>
                <a:xfrm>
                  <a:off x="1639" y="3911"/>
                  <a:ext cx="49" cy="53"/>
                </a:xfrm>
                <a:custGeom>
                  <a:rect b="b" l="l" r="r" t="t"/>
                  <a:pathLst>
                    <a:path extrusionOk="0" h="31" w="36">
                      <a:moveTo>
                        <a:pt x="17" y="4"/>
                      </a:moveTo>
                      <a:cubicBezTo>
                        <a:pt x="3" y="0"/>
                        <a:pt x="0" y="16"/>
                        <a:pt x="1" y="23"/>
                      </a:cubicBezTo>
                      <a:cubicBezTo>
                        <a:pt x="2" y="31"/>
                        <a:pt x="16" y="26"/>
                        <a:pt x="24" y="26"/>
                      </a:cubicBezTo>
                      <a:cubicBezTo>
                        <a:pt x="30" y="26"/>
                        <a:pt x="36" y="19"/>
                        <a:pt x="34" y="14"/>
                      </a:cubicBezTo>
                      <a:cubicBezTo>
                        <a:pt x="32" y="9"/>
                        <a:pt x="24" y="6"/>
                        <a:pt x="1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5" name="Google Shape;3065;p238"/>
                <p:cNvSpPr/>
                <p:nvPr/>
              </p:nvSpPr>
              <p:spPr>
                <a:xfrm>
                  <a:off x="1638" y="3917"/>
                  <a:ext cx="49" cy="43"/>
                </a:xfrm>
                <a:custGeom>
                  <a:rect b="b" l="l" r="r" t="t"/>
                  <a:pathLst>
                    <a:path extrusionOk="0" h="26" w="36">
                      <a:moveTo>
                        <a:pt x="18" y="2"/>
                      </a:moveTo>
                      <a:cubicBezTo>
                        <a:pt x="16" y="1"/>
                        <a:pt x="14" y="1"/>
                        <a:pt x="12" y="1"/>
                      </a:cubicBezTo>
                      <a:lnTo>
                        <a:pt x="12" y="0"/>
                      </a:lnTo>
                      <a:cubicBezTo>
                        <a:pt x="14" y="0"/>
                        <a:pt x="16" y="0"/>
                        <a:pt x="19" y="1"/>
                      </a:cubicBezTo>
                      <a:lnTo>
                        <a:pt x="18" y="2"/>
                      </a:lnTo>
                      <a:close/>
                      <a:moveTo>
                        <a:pt x="12" y="1"/>
                      </a:moveTo>
                      <a:cubicBezTo>
                        <a:pt x="10" y="2"/>
                        <a:pt x="9" y="2"/>
                        <a:pt x="8" y="3"/>
                      </a:cubicBezTo>
                      <a:lnTo>
                        <a:pt x="6" y="3"/>
                      </a:lnTo>
                      <a:cubicBezTo>
                        <a:pt x="8" y="1"/>
                        <a:pt x="10" y="0"/>
                        <a:pt x="12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6" y="5"/>
                        <a:pt x="5" y="6"/>
                        <a:pt x="4" y="8"/>
                      </a:cubicBezTo>
                      <a:lnTo>
                        <a:pt x="3" y="8"/>
                      </a:lnTo>
                      <a:cubicBezTo>
                        <a:pt x="4" y="6"/>
                        <a:pt x="5" y="4"/>
                        <a:pt x="6" y="3"/>
                      </a:cubicBezTo>
                      <a:lnTo>
                        <a:pt x="8" y="3"/>
                      </a:lnTo>
                      <a:close/>
                      <a:moveTo>
                        <a:pt x="4" y="8"/>
                      </a:moveTo>
                      <a:cubicBezTo>
                        <a:pt x="2" y="12"/>
                        <a:pt x="2" y="17"/>
                        <a:pt x="2" y="20"/>
                      </a:cubicBezTo>
                      <a:lnTo>
                        <a:pt x="1" y="20"/>
                      </a:lnTo>
                      <a:cubicBezTo>
                        <a:pt x="0" y="17"/>
                        <a:pt x="1" y="12"/>
                        <a:pt x="3" y="8"/>
                      </a:cubicBezTo>
                      <a:lnTo>
                        <a:pt x="4" y="8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close/>
                      <a:moveTo>
                        <a:pt x="2" y="20"/>
                      </a:moveTo>
                      <a:cubicBezTo>
                        <a:pt x="3" y="24"/>
                        <a:pt x="8" y="24"/>
                        <a:pt x="13" y="24"/>
                      </a:cubicBezTo>
                      <a:lnTo>
                        <a:pt x="14" y="25"/>
                      </a:lnTo>
                      <a:cubicBezTo>
                        <a:pt x="7" y="26"/>
                        <a:pt x="2" y="25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13" y="24"/>
                      </a:moveTo>
                      <a:cubicBezTo>
                        <a:pt x="15" y="23"/>
                        <a:pt x="16" y="23"/>
                        <a:pt x="18" y="23"/>
                      </a:cubicBezTo>
                      <a:lnTo>
                        <a:pt x="18" y="24"/>
                      </a:lnTo>
                      <a:cubicBezTo>
                        <a:pt x="17" y="24"/>
                        <a:pt x="15" y="25"/>
                        <a:pt x="14" y="25"/>
                      </a:cubicBezTo>
                      <a:lnTo>
                        <a:pt x="13" y="24"/>
                      </a:lnTo>
                      <a:close/>
                      <a:moveTo>
                        <a:pt x="18" y="23"/>
                      </a:moveTo>
                      <a:cubicBezTo>
                        <a:pt x="20" y="23"/>
                        <a:pt x="23" y="22"/>
                        <a:pt x="25" y="22"/>
                      </a:cubicBezTo>
                      <a:lnTo>
                        <a:pt x="25" y="23"/>
                      </a:lnTo>
                      <a:cubicBezTo>
                        <a:pt x="23" y="23"/>
                        <a:pt x="21" y="24"/>
                        <a:pt x="18" y="24"/>
                      </a:cubicBezTo>
                      <a:lnTo>
                        <a:pt x="18" y="23"/>
                      </a:lnTo>
                      <a:close/>
                      <a:moveTo>
                        <a:pt x="25" y="22"/>
                      </a:moveTo>
                      <a:lnTo>
                        <a:pt x="25" y="22"/>
                      </a:lnTo>
                      <a:lnTo>
                        <a:pt x="25" y="23"/>
                      </a:lnTo>
                      <a:lnTo>
                        <a:pt x="25" y="22"/>
                      </a:lnTo>
                      <a:close/>
                      <a:moveTo>
                        <a:pt x="25" y="22"/>
                      </a:moveTo>
                      <a:cubicBezTo>
                        <a:pt x="26" y="22"/>
                        <a:pt x="26" y="22"/>
                        <a:pt x="27" y="22"/>
                      </a:cubicBezTo>
                      <a:lnTo>
                        <a:pt x="27" y="23"/>
                      </a:lnTo>
                      <a:cubicBezTo>
                        <a:pt x="27" y="23"/>
                        <a:pt x="26" y="23"/>
                        <a:pt x="25" y="23"/>
                      </a:cubicBezTo>
                      <a:lnTo>
                        <a:pt x="25" y="22"/>
                      </a:lnTo>
                      <a:close/>
                      <a:moveTo>
                        <a:pt x="27" y="22"/>
                      </a:moveTo>
                      <a:cubicBezTo>
                        <a:pt x="29" y="21"/>
                        <a:pt x="31" y="20"/>
                        <a:pt x="32" y="18"/>
                      </a:cubicBezTo>
                      <a:lnTo>
                        <a:pt x="34" y="19"/>
                      </a:lnTo>
                      <a:cubicBezTo>
                        <a:pt x="32" y="21"/>
                        <a:pt x="30" y="22"/>
                        <a:pt x="27" y="23"/>
                      </a:cubicBezTo>
                      <a:lnTo>
                        <a:pt x="27" y="22"/>
                      </a:lnTo>
                      <a:close/>
                      <a:moveTo>
                        <a:pt x="32" y="18"/>
                      </a:moveTo>
                      <a:cubicBezTo>
                        <a:pt x="34" y="17"/>
                        <a:pt x="35" y="15"/>
                        <a:pt x="35" y="13"/>
                      </a:cubicBezTo>
                      <a:lnTo>
                        <a:pt x="36" y="13"/>
                      </a:lnTo>
                      <a:cubicBezTo>
                        <a:pt x="36" y="15"/>
                        <a:pt x="35" y="17"/>
                        <a:pt x="34" y="19"/>
                      </a:cubicBezTo>
                      <a:lnTo>
                        <a:pt x="32" y="18"/>
                      </a:lnTo>
                      <a:close/>
                      <a:moveTo>
                        <a:pt x="35" y="13"/>
                      </a:moveTo>
                      <a:cubicBezTo>
                        <a:pt x="35" y="12"/>
                        <a:pt x="35" y="12"/>
                        <a:pt x="34" y="11"/>
                      </a:cubicBezTo>
                      <a:lnTo>
                        <a:pt x="36" y="11"/>
                      </a:lnTo>
                      <a:cubicBezTo>
                        <a:pt x="36" y="11"/>
                        <a:pt x="36" y="12"/>
                        <a:pt x="36" y="13"/>
                      </a:cubicBezTo>
                      <a:lnTo>
                        <a:pt x="35" y="13"/>
                      </a:lnTo>
                      <a:close/>
                      <a:moveTo>
                        <a:pt x="36" y="11"/>
                      </a:moveTo>
                      <a:lnTo>
                        <a:pt x="36" y="11"/>
                      </a:lnTo>
                      <a:lnTo>
                        <a:pt x="35" y="11"/>
                      </a:lnTo>
                      <a:lnTo>
                        <a:pt x="36" y="11"/>
                      </a:lnTo>
                      <a:close/>
                      <a:moveTo>
                        <a:pt x="34" y="11"/>
                      </a:moveTo>
                      <a:cubicBezTo>
                        <a:pt x="32" y="6"/>
                        <a:pt x="25" y="4"/>
                        <a:pt x="18" y="2"/>
                      </a:cubicBezTo>
                      <a:lnTo>
                        <a:pt x="19" y="1"/>
                      </a:lnTo>
                      <a:cubicBezTo>
                        <a:pt x="25" y="3"/>
                        <a:pt x="33" y="5"/>
                        <a:pt x="36" y="11"/>
                      </a:cubicBezTo>
                      <a:lnTo>
                        <a:pt x="34" y="1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8" y="1"/>
                      </a:lnTo>
                      <a:lnTo>
                        <a:pt x="19" y="1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9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8" y="1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6" name="Google Shape;3066;p238"/>
                <p:cNvSpPr/>
                <p:nvPr/>
              </p:nvSpPr>
              <p:spPr>
                <a:xfrm>
                  <a:off x="1694" y="3907"/>
                  <a:ext cx="65" cy="70"/>
                </a:xfrm>
                <a:custGeom>
                  <a:rect b="b" l="l" r="r" t="t"/>
                  <a:pathLst>
                    <a:path extrusionOk="0" h="41" w="48">
                      <a:moveTo>
                        <a:pt x="32" y="11"/>
                      </a:moveTo>
                      <a:cubicBezTo>
                        <a:pt x="22" y="8"/>
                        <a:pt x="5" y="0"/>
                        <a:pt x="2" y="12"/>
                      </a:cubicBezTo>
                      <a:cubicBezTo>
                        <a:pt x="1" y="17"/>
                        <a:pt x="0" y="23"/>
                        <a:pt x="1" y="30"/>
                      </a:cubicBezTo>
                      <a:cubicBezTo>
                        <a:pt x="2" y="35"/>
                        <a:pt x="10" y="41"/>
                        <a:pt x="17" y="40"/>
                      </a:cubicBezTo>
                      <a:cubicBezTo>
                        <a:pt x="25" y="40"/>
                        <a:pt x="31" y="33"/>
                        <a:pt x="40" y="32"/>
                      </a:cubicBezTo>
                      <a:cubicBezTo>
                        <a:pt x="46" y="31"/>
                        <a:pt x="48" y="27"/>
                        <a:pt x="46" y="23"/>
                      </a:cubicBezTo>
                      <a:cubicBezTo>
                        <a:pt x="43" y="17"/>
                        <a:pt x="39" y="13"/>
                        <a:pt x="3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7" name="Google Shape;3067;p238"/>
                <p:cNvSpPr/>
                <p:nvPr/>
              </p:nvSpPr>
              <p:spPr>
                <a:xfrm>
                  <a:off x="1694" y="3915"/>
                  <a:ext cx="64" cy="63"/>
                </a:xfrm>
                <a:custGeom>
                  <a:rect b="b" l="l" r="r" t="t"/>
                  <a:pathLst>
                    <a:path extrusionOk="0" h="37" w="47"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cubicBezTo>
                        <a:pt x="30" y="7"/>
                        <a:pt x="29" y="7"/>
                        <a:pt x="27" y="6"/>
                      </a:cubicBezTo>
                      <a:lnTo>
                        <a:pt x="27" y="5"/>
                      </a:lnTo>
                      <a:cubicBezTo>
                        <a:pt x="29" y="6"/>
                        <a:pt x="31" y="6"/>
                        <a:pt x="32" y="7"/>
                      </a:cubicBezTo>
                      <a:lnTo>
                        <a:pt x="32" y="8"/>
                      </a:lnTo>
                      <a:close/>
                      <a:moveTo>
                        <a:pt x="27" y="6"/>
                      </a:moveTo>
                      <a:cubicBezTo>
                        <a:pt x="22" y="5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8" y="2"/>
                        <a:pt x="23" y="3"/>
                        <a:pt x="27" y="5"/>
                      </a:cubicBezTo>
                      <a:lnTo>
                        <a:pt x="27" y="6"/>
                      </a:lnTo>
                      <a:close/>
                      <a:moveTo>
                        <a:pt x="13" y="2"/>
                      </a:moveTo>
                      <a:cubicBezTo>
                        <a:pt x="8" y="2"/>
                        <a:pt x="4" y="3"/>
                        <a:pt x="3" y="8"/>
                      </a:cubicBezTo>
                      <a:lnTo>
                        <a:pt x="2" y="7"/>
                      </a:lnTo>
                      <a:cubicBezTo>
                        <a:pt x="3" y="1"/>
                        <a:pt x="8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2" y="10"/>
                        <a:pt x="2" y="13"/>
                        <a:pt x="1" y="16"/>
                      </a:cubicBezTo>
                      <a:lnTo>
                        <a:pt x="0" y="16"/>
                      </a:lnTo>
                      <a:cubicBezTo>
                        <a:pt x="0" y="13"/>
                        <a:pt x="1" y="10"/>
                        <a:pt x="2" y="7"/>
                      </a:cubicBezTo>
                      <a:lnTo>
                        <a:pt x="3" y="8"/>
                      </a:lnTo>
                      <a:close/>
                      <a:moveTo>
                        <a:pt x="1" y="16"/>
                      </a:moveTo>
                      <a:cubicBezTo>
                        <a:pt x="1" y="19"/>
                        <a:pt x="1" y="22"/>
                        <a:pt x="2" y="26"/>
                      </a:cubicBezTo>
                      <a:lnTo>
                        <a:pt x="0" y="26"/>
                      </a:lnTo>
                      <a:cubicBezTo>
                        <a:pt x="0" y="23"/>
                        <a:pt x="0" y="19"/>
                        <a:pt x="0" y="16"/>
                      </a:cubicBezTo>
                      <a:lnTo>
                        <a:pt x="1" y="1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lnTo>
                        <a:pt x="2" y="26"/>
                      </a:lnTo>
                      <a:lnTo>
                        <a:pt x="0" y="26"/>
                      </a:lnTo>
                      <a:lnTo>
                        <a:pt x="2" y="2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cubicBezTo>
                        <a:pt x="2" y="26"/>
                        <a:pt x="2" y="27"/>
                        <a:pt x="3" y="28"/>
                      </a:cubicBezTo>
                      <a:lnTo>
                        <a:pt x="1" y="28"/>
                      </a:lnTo>
                      <a:cubicBezTo>
                        <a:pt x="1" y="27"/>
                        <a:pt x="1" y="27"/>
                        <a:pt x="0" y="26"/>
                      </a:cubicBezTo>
                      <a:lnTo>
                        <a:pt x="2" y="26"/>
                      </a:lnTo>
                      <a:close/>
                      <a:moveTo>
                        <a:pt x="3" y="28"/>
                      </a:moveTo>
                      <a:cubicBezTo>
                        <a:pt x="3" y="28"/>
                        <a:pt x="4" y="29"/>
                        <a:pt x="4" y="30"/>
                      </a:cubicBezTo>
                      <a:lnTo>
                        <a:pt x="3" y="31"/>
                      </a:lnTo>
                      <a:cubicBezTo>
                        <a:pt x="2" y="30"/>
                        <a:pt x="2" y="29"/>
                        <a:pt x="1" y="28"/>
                      </a:cubicBezTo>
                      <a:lnTo>
                        <a:pt x="3" y="28"/>
                      </a:lnTo>
                      <a:close/>
                      <a:moveTo>
                        <a:pt x="4" y="30"/>
                      </a:moveTo>
                      <a:cubicBezTo>
                        <a:pt x="7" y="33"/>
                        <a:pt x="12" y="36"/>
                        <a:pt x="17" y="35"/>
                      </a:cubicBezTo>
                      <a:lnTo>
                        <a:pt x="17" y="37"/>
                      </a:lnTo>
                      <a:cubicBezTo>
                        <a:pt x="12" y="37"/>
                        <a:pt x="6" y="34"/>
                        <a:pt x="3" y="31"/>
                      </a:cubicBezTo>
                      <a:lnTo>
                        <a:pt x="4" y="30"/>
                      </a:lnTo>
                      <a:close/>
                      <a:moveTo>
                        <a:pt x="17" y="35"/>
                      </a:moveTo>
                      <a:lnTo>
                        <a:pt x="17" y="35"/>
                      </a:lnTo>
                      <a:lnTo>
                        <a:pt x="17" y="36"/>
                      </a:lnTo>
                      <a:lnTo>
                        <a:pt x="17" y="35"/>
                      </a:lnTo>
                      <a:close/>
                      <a:moveTo>
                        <a:pt x="17" y="35"/>
                      </a:moveTo>
                      <a:cubicBezTo>
                        <a:pt x="21" y="35"/>
                        <a:pt x="24" y="34"/>
                        <a:pt x="28" y="32"/>
                      </a:cubicBezTo>
                      <a:lnTo>
                        <a:pt x="29" y="33"/>
                      </a:lnTo>
                      <a:cubicBezTo>
                        <a:pt x="25" y="35"/>
                        <a:pt x="21" y="37"/>
                        <a:pt x="17" y="37"/>
                      </a:cubicBezTo>
                      <a:lnTo>
                        <a:pt x="17" y="35"/>
                      </a:lnTo>
                      <a:close/>
                      <a:moveTo>
                        <a:pt x="28" y="32"/>
                      </a:moveTo>
                      <a:cubicBezTo>
                        <a:pt x="32" y="30"/>
                        <a:pt x="36" y="28"/>
                        <a:pt x="40" y="27"/>
                      </a:cubicBezTo>
                      <a:lnTo>
                        <a:pt x="41" y="28"/>
                      </a:lnTo>
                      <a:cubicBezTo>
                        <a:pt x="36" y="29"/>
                        <a:pt x="32" y="31"/>
                        <a:pt x="29" y="33"/>
                      </a:cubicBezTo>
                      <a:lnTo>
                        <a:pt x="28" y="32"/>
                      </a:lnTo>
                      <a:close/>
                      <a:moveTo>
                        <a:pt x="41" y="28"/>
                      </a:moveTo>
                      <a:lnTo>
                        <a:pt x="41" y="28"/>
                      </a:lnTo>
                      <a:lnTo>
                        <a:pt x="40" y="28"/>
                      </a:lnTo>
                      <a:lnTo>
                        <a:pt x="41" y="28"/>
                      </a:lnTo>
                      <a:close/>
                      <a:moveTo>
                        <a:pt x="40" y="27"/>
                      </a:moveTo>
                      <a:cubicBezTo>
                        <a:pt x="41" y="27"/>
                        <a:pt x="41" y="27"/>
                        <a:pt x="42" y="27"/>
                      </a:cubicBezTo>
                      <a:lnTo>
                        <a:pt x="42" y="28"/>
                      </a:lnTo>
                      <a:cubicBezTo>
                        <a:pt x="42" y="28"/>
                        <a:pt x="41" y="28"/>
                        <a:pt x="41" y="28"/>
                      </a:cubicBezTo>
                      <a:lnTo>
                        <a:pt x="40" y="27"/>
                      </a:lnTo>
                      <a:close/>
                      <a:moveTo>
                        <a:pt x="42" y="27"/>
                      </a:moveTo>
                      <a:lnTo>
                        <a:pt x="42" y="27"/>
                      </a:lnTo>
                      <a:close/>
                      <a:moveTo>
                        <a:pt x="42" y="27"/>
                      </a:moveTo>
                      <a:cubicBezTo>
                        <a:pt x="43" y="26"/>
                        <a:pt x="44" y="25"/>
                        <a:pt x="45" y="24"/>
                      </a:cubicBezTo>
                      <a:lnTo>
                        <a:pt x="46" y="25"/>
                      </a:lnTo>
                      <a:cubicBezTo>
                        <a:pt x="46" y="26"/>
                        <a:pt x="44" y="27"/>
                        <a:pt x="42" y="28"/>
                      </a:cubicBezTo>
                      <a:lnTo>
                        <a:pt x="42" y="27"/>
                      </a:lnTo>
                      <a:close/>
                      <a:moveTo>
                        <a:pt x="45" y="24"/>
                      </a:moveTo>
                      <a:cubicBezTo>
                        <a:pt x="46" y="23"/>
                        <a:pt x="46" y="22"/>
                        <a:pt x="45" y="20"/>
                      </a:cubicBezTo>
                      <a:lnTo>
                        <a:pt x="47" y="20"/>
                      </a:lnTo>
                      <a:cubicBezTo>
                        <a:pt x="47" y="22"/>
                        <a:pt x="47" y="23"/>
                        <a:pt x="46" y="25"/>
                      </a:cubicBezTo>
                      <a:lnTo>
                        <a:pt x="45" y="24"/>
                      </a:lnTo>
                      <a:close/>
                      <a:moveTo>
                        <a:pt x="45" y="20"/>
                      </a:moveTo>
                      <a:cubicBezTo>
                        <a:pt x="45" y="20"/>
                        <a:pt x="45" y="19"/>
                        <a:pt x="45" y="19"/>
                      </a:cubicBezTo>
                      <a:lnTo>
                        <a:pt x="46" y="19"/>
                      </a:lnTo>
                      <a:cubicBezTo>
                        <a:pt x="47" y="19"/>
                        <a:pt x="47" y="19"/>
                        <a:pt x="47" y="20"/>
                      </a:cubicBezTo>
                      <a:lnTo>
                        <a:pt x="45" y="20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8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cubicBezTo>
                        <a:pt x="45" y="18"/>
                        <a:pt x="44" y="18"/>
                        <a:pt x="44" y="17"/>
                      </a:cubicBezTo>
                      <a:lnTo>
                        <a:pt x="45" y="16"/>
                      </a:lnTo>
                      <a:cubicBezTo>
                        <a:pt x="46" y="17"/>
                        <a:pt x="46" y="18"/>
                        <a:pt x="46" y="18"/>
                      </a:cubicBezTo>
                      <a:lnTo>
                        <a:pt x="45" y="19"/>
                      </a:lnTo>
                      <a:close/>
                      <a:moveTo>
                        <a:pt x="44" y="17"/>
                      </a:moveTo>
                      <a:cubicBezTo>
                        <a:pt x="43" y="16"/>
                        <a:pt x="43" y="16"/>
                        <a:pt x="42" y="15"/>
                      </a:cubicBezTo>
                      <a:lnTo>
                        <a:pt x="44" y="14"/>
                      </a:lnTo>
                      <a:cubicBezTo>
                        <a:pt x="44" y="15"/>
                        <a:pt x="45" y="16"/>
                        <a:pt x="45" y="16"/>
                      </a:cubicBezTo>
                      <a:lnTo>
                        <a:pt x="44" y="17"/>
                      </a:lnTo>
                      <a:close/>
                      <a:moveTo>
                        <a:pt x="42" y="15"/>
                      </a:moveTo>
                      <a:cubicBezTo>
                        <a:pt x="40" y="12"/>
                        <a:pt x="36" y="9"/>
                        <a:pt x="32" y="8"/>
                      </a:cubicBezTo>
                      <a:lnTo>
                        <a:pt x="32" y="7"/>
                      </a:lnTo>
                      <a:cubicBezTo>
                        <a:pt x="37" y="8"/>
                        <a:pt x="41" y="11"/>
                        <a:pt x="44" y="14"/>
                      </a:cubicBezTo>
                      <a:lnTo>
                        <a:pt x="42" y="15"/>
                      </a:lnTo>
                      <a:close/>
                      <a:moveTo>
                        <a:pt x="32" y="7"/>
                      </a:moveTo>
                      <a:lnTo>
                        <a:pt x="32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8" name="Google Shape;3068;p238"/>
                <p:cNvSpPr/>
                <p:nvPr/>
              </p:nvSpPr>
              <p:spPr>
                <a:xfrm>
                  <a:off x="1577" y="3955"/>
                  <a:ext cx="84" cy="65"/>
                </a:xfrm>
                <a:custGeom>
                  <a:rect b="b" l="l" r="r" t="t"/>
                  <a:pathLst>
                    <a:path extrusionOk="0" h="38" w="61">
                      <a:moveTo>
                        <a:pt x="31" y="3"/>
                      </a:moveTo>
                      <a:cubicBezTo>
                        <a:pt x="26" y="10"/>
                        <a:pt x="13" y="6"/>
                        <a:pt x="7" y="11"/>
                      </a:cubicBezTo>
                      <a:cubicBezTo>
                        <a:pt x="0" y="18"/>
                        <a:pt x="10" y="23"/>
                        <a:pt x="17" y="28"/>
                      </a:cubicBezTo>
                      <a:cubicBezTo>
                        <a:pt x="18" y="29"/>
                        <a:pt x="19" y="32"/>
                        <a:pt x="21" y="32"/>
                      </a:cubicBezTo>
                      <a:cubicBezTo>
                        <a:pt x="26" y="33"/>
                        <a:pt x="29" y="38"/>
                        <a:pt x="34" y="36"/>
                      </a:cubicBezTo>
                      <a:cubicBezTo>
                        <a:pt x="42" y="32"/>
                        <a:pt x="48" y="26"/>
                        <a:pt x="55" y="21"/>
                      </a:cubicBezTo>
                      <a:cubicBezTo>
                        <a:pt x="58" y="19"/>
                        <a:pt x="61" y="15"/>
                        <a:pt x="59" y="13"/>
                      </a:cubicBezTo>
                      <a:cubicBezTo>
                        <a:pt x="56" y="11"/>
                        <a:pt x="53" y="8"/>
                        <a:pt x="49" y="7"/>
                      </a:cubicBezTo>
                      <a:cubicBezTo>
                        <a:pt x="45" y="5"/>
                        <a:pt x="41" y="4"/>
                        <a:pt x="37" y="2"/>
                      </a:cubicBezTo>
                      <a:cubicBezTo>
                        <a:pt x="36" y="2"/>
                        <a:pt x="33" y="0"/>
                        <a:pt x="31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9" name="Google Shape;3069;p238"/>
                <p:cNvSpPr/>
                <p:nvPr/>
              </p:nvSpPr>
              <p:spPr>
                <a:xfrm>
                  <a:off x="1580" y="3954"/>
                  <a:ext cx="81" cy="66"/>
                </a:xfrm>
                <a:custGeom>
                  <a:rect b="b" l="l" r="r" t="t"/>
                  <a:pathLst>
                    <a:path extrusionOk="0" h="39" w="59">
                      <a:moveTo>
                        <a:pt x="30" y="4"/>
                      </a:moveTo>
                      <a:cubicBezTo>
                        <a:pt x="27" y="9"/>
                        <a:pt x="21" y="9"/>
                        <a:pt x="16" y="10"/>
                      </a:cubicBezTo>
                      <a:lnTo>
                        <a:pt x="16" y="8"/>
                      </a:lnTo>
                      <a:cubicBezTo>
                        <a:pt x="21" y="8"/>
                        <a:pt x="26" y="7"/>
                        <a:pt x="29" y="3"/>
                      </a:cubicBezTo>
                      <a:lnTo>
                        <a:pt x="30" y="4"/>
                      </a:lnTo>
                      <a:close/>
                      <a:moveTo>
                        <a:pt x="16" y="10"/>
                      </a:moveTo>
                      <a:cubicBezTo>
                        <a:pt x="12" y="10"/>
                        <a:pt x="8" y="11"/>
                        <a:pt x="6" y="13"/>
                      </a:cubicBezTo>
                      <a:lnTo>
                        <a:pt x="5" y="12"/>
                      </a:lnTo>
                      <a:cubicBezTo>
                        <a:pt x="8" y="9"/>
                        <a:pt x="12" y="9"/>
                        <a:pt x="16" y="8"/>
                      </a:cubicBezTo>
                      <a:lnTo>
                        <a:pt x="16" y="10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close/>
                      <a:moveTo>
                        <a:pt x="6" y="13"/>
                      </a:moveTo>
                      <a:cubicBezTo>
                        <a:pt x="2" y="17"/>
                        <a:pt x="4" y="20"/>
                        <a:pt x="9" y="24"/>
                      </a:cubicBezTo>
                      <a:lnTo>
                        <a:pt x="8" y="24"/>
                      </a:lnTo>
                      <a:cubicBezTo>
                        <a:pt x="3" y="21"/>
                        <a:pt x="0" y="17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9" y="24"/>
                      </a:moveTo>
                      <a:cubicBezTo>
                        <a:pt x="10" y="25"/>
                        <a:pt x="13" y="26"/>
                        <a:pt x="15" y="28"/>
                      </a:cubicBezTo>
                      <a:lnTo>
                        <a:pt x="14" y="29"/>
                      </a:lnTo>
                      <a:cubicBezTo>
                        <a:pt x="12" y="27"/>
                        <a:pt x="9" y="26"/>
                        <a:pt x="8" y="24"/>
                      </a:cubicBezTo>
                      <a:lnTo>
                        <a:pt x="9" y="24"/>
                      </a:lnTo>
                      <a:close/>
                      <a:moveTo>
                        <a:pt x="15" y="28"/>
                      </a:moveTo>
                      <a:lnTo>
                        <a:pt x="15" y="28"/>
                      </a:lnTo>
                      <a:lnTo>
                        <a:pt x="15" y="29"/>
                      </a:lnTo>
                      <a:lnTo>
                        <a:pt x="14" y="29"/>
                      </a:lnTo>
                      <a:lnTo>
                        <a:pt x="15" y="28"/>
                      </a:lnTo>
                      <a:close/>
                      <a:moveTo>
                        <a:pt x="15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5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4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6" y="29"/>
                        <a:pt x="16" y="29"/>
                        <a:pt x="17" y="30"/>
                      </a:cubicBezTo>
                      <a:lnTo>
                        <a:pt x="15" y="31"/>
                      </a:lnTo>
                      <a:cubicBezTo>
                        <a:pt x="15" y="30"/>
                        <a:pt x="15" y="29"/>
                        <a:pt x="14" y="29"/>
                      </a:cubicBezTo>
                      <a:lnTo>
                        <a:pt x="16" y="28"/>
                      </a:lnTo>
                      <a:close/>
                      <a:moveTo>
                        <a:pt x="17" y="30"/>
                      </a:moveTo>
                      <a:cubicBezTo>
                        <a:pt x="17" y="31"/>
                        <a:pt x="18" y="33"/>
                        <a:pt x="19" y="33"/>
                      </a:cubicBezTo>
                      <a:lnTo>
                        <a:pt x="18" y="34"/>
                      </a:lnTo>
                      <a:cubicBezTo>
                        <a:pt x="17" y="34"/>
                        <a:pt x="16" y="32"/>
                        <a:pt x="15" y="31"/>
                      </a:cubicBezTo>
                      <a:lnTo>
                        <a:pt x="17" y="30"/>
                      </a:lnTo>
                      <a:close/>
                      <a:moveTo>
                        <a:pt x="19" y="33"/>
                      </a:moveTo>
                      <a:lnTo>
                        <a:pt x="19" y="33"/>
                      </a:lnTo>
                      <a:close/>
                      <a:moveTo>
                        <a:pt x="19" y="33"/>
                      </a:moveTo>
                      <a:cubicBezTo>
                        <a:pt x="21" y="33"/>
                        <a:pt x="23" y="34"/>
                        <a:pt x="24" y="35"/>
                      </a:cubicBezTo>
                      <a:lnTo>
                        <a:pt x="24" y="36"/>
                      </a:lnTo>
                      <a:cubicBezTo>
                        <a:pt x="22" y="35"/>
                        <a:pt x="20" y="34"/>
                        <a:pt x="18" y="34"/>
                      </a:cubicBezTo>
                      <a:lnTo>
                        <a:pt x="19" y="33"/>
                      </a:lnTo>
                      <a:close/>
                      <a:moveTo>
                        <a:pt x="24" y="35"/>
                      </a:moveTo>
                      <a:cubicBezTo>
                        <a:pt x="27" y="37"/>
                        <a:pt x="29" y="38"/>
                        <a:pt x="32" y="37"/>
                      </a:cubicBezTo>
                      <a:lnTo>
                        <a:pt x="32" y="38"/>
                      </a:lnTo>
                      <a:cubicBezTo>
                        <a:pt x="29" y="39"/>
                        <a:pt x="26" y="38"/>
                        <a:pt x="24" y="36"/>
                      </a:cubicBezTo>
                      <a:lnTo>
                        <a:pt x="24" y="35"/>
                      </a:lnTo>
                      <a:close/>
                      <a:moveTo>
                        <a:pt x="32" y="37"/>
                      </a:moveTo>
                      <a:lnTo>
                        <a:pt x="32" y="36"/>
                      </a:lnTo>
                      <a:lnTo>
                        <a:pt x="32" y="37"/>
                      </a:lnTo>
                      <a:close/>
                      <a:moveTo>
                        <a:pt x="32" y="36"/>
                      </a:moveTo>
                      <a:cubicBezTo>
                        <a:pt x="37" y="34"/>
                        <a:pt x="41" y="30"/>
                        <a:pt x="46" y="27"/>
                      </a:cubicBezTo>
                      <a:lnTo>
                        <a:pt x="47" y="28"/>
                      </a:lnTo>
                      <a:cubicBezTo>
                        <a:pt x="42" y="31"/>
                        <a:pt x="38" y="35"/>
                        <a:pt x="32" y="38"/>
                      </a:cubicBezTo>
                      <a:lnTo>
                        <a:pt x="32" y="36"/>
                      </a:lnTo>
                      <a:close/>
                      <a:moveTo>
                        <a:pt x="46" y="27"/>
                      </a:moveTo>
                      <a:cubicBezTo>
                        <a:pt x="48" y="25"/>
                        <a:pt x="50" y="23"/>
                        <a:pt x="52" y="21"/>
                      </a:cubicBezTo>
                      <a:lnTo>
                        <a:pt x="53" y="22"/>
                      </a:lnTo>
                      <a:cubicBezTo>
                        <a:pt x="51" y="24"/>
                        <a:pt x="49" y="26"/>
                        <a:pt x="47" y="28"/>
                      </a:cubicBezTo>
                      <a:lnTo>
                        <a:pt x="46" y="27"/>
                      </a:lnTo>
                      <a:close/>
                      <a:moveTo>
                        <a:pt x="52" y="21"/>
                      </a:moveTo>
                      <a:lnTo>
                        <a:pt x="52" y="21"/>
                      </a:lnTo>
                      <a:lnTo>
                        <a:pt x="53" y="22"/>
                      </a:lnTo>
                      <a:lnTo>
                        <a:pt x="52" y="21"/>
                      </a:lnTo>
                      <a:close/>
                      <a:moveTo>
                        <a:pt x="52" y="21"/>
                      </a:moveTo>
                      <a:cubicBezTo>
                        <a:pt x="53" y="21"/>
                        <a:pt x="54" y="20"/>
                        <a:pt x="54" y="20"/>
                      </a:cubicBezTo>
                      <a:lnTo>
                        <a:pt x="55" y="21"/>
                      </a:lnTo>
                      <a:cubicBezTo>
                        <a:pt x="55" y="21"/>
                        <a:pt x="54" y="22"/>
                        <a:pt x="53" y="22"/>
                      </a:cubicBezTo>
                      <a:lnTo>
                        <a:pt x="52" y="21"/>
                      </a:lnTo>
                      <a:close/>
                      <a:moveTo>
                        <a:pt x="54" y="20"/>
                      </a:moveTo>
                      <a:cubicBezTo>
                        <a:pt x="55" y="19"/>
                        <a:pt x="56" y="18"/>
                        <a:pt x="57" y="17"/>
                      </a:cubicBezTo>
                      <a:lnTo>
                        <a:pt x="58" y="17"/>
                      </a:lnTo>
                      <a:cubicBezTo>
                        <a:pt x="58" y="18"/>
                        <a:pt x="57" y="20"/>
                        <a:pt x="55" y="21"/>
                      </a:cubicBezTo>
                      <a:lnTo>
                        <a:pt x="54" y="20"/>
                      </a:lnTo>
                      <a:close/>
                      <a:moveTo>
                        <a:pt x="57" y="17"/>
                      </a:moveTo>
                      <a:cubicBezTo>
                        <a:pt x="57" y="16"/>
                        <a:pt x="57" y="15"/>
                        <a:pt x="56" y="14"/>
                      </a:cubicBezTo>
                      <a:lnTo>
                        <a:pt x="58" y="14"/>
                      </a:lnTo>
                      <a:cubicBezTo>
                        <a:pt x="59" y="15"/>
                        <a:pt x="59" y="16"/>
                        <a:pt x="58" y="17"/>
                      </a:cubicBezTo>
                      <a:lnTo>
                        <a:pt x="57" y="17"/>
                      </a:lnTo>
                      <a:close/>
                      <a:moveTo>
                        <a:pt x="56" y="14"/>
                      </a:moveTo>
                      <a:cubicBezTo>
                        <a:pt x="56" y="14"/>
                        <a:pt x="56" y="14"/>
                        <a:pt x="56" y="14"/>
                      </a:cubicBezTo>
                      <a:lnTo>
                        <a:pt x="57" y="13"/>
                      </a:lnTo>
                      <a:cubicBezTo>
                        <a:pt x="57" y="13"/>
                        <a:pt x="58" y="14"/>
                        <a:pt x="58" y="14"/>
                      </a:cubicBezTo>
                      <a:lnTo>
                        <a:pt x="56" y="14"/>
                      </a:lnTo>
                      <a:close/>
                      <a:moveTo>
                        <a:pt x="57" y="13"/>
                      </a:moveTo>
                      <a:lnTo>
                        <a:pt x="57" y="13"/>
                      </a:lnTo>
                      <a:lnTo>
                        <a:pt x="57" y="14"/>
                      </a:lnTo>
                      <a:lnTo>
                        <a:pt x="57" y="13"/>
                      </a:lnTo>
                      <a:close/>
                      <a:moveTo>
                        <a:pt x="56" y="14"/>
                      </a:moveTo>
                      <a:lnTo>
                        <a:pt x="56" y="14"/>
                      </a:lnTo>
                      <a:lnTo>
                        <a:pt x="57" y="13"/>
                      </a:lnTo>
                      <a:lnTo>
                        <a:pt x="56" y="14"/>
                      </a:lnTo>
                      <a:close/>
                      <a:moveTo>
                        <a:pt x="56" y="14"/>
                      </a:moveTo>
                      <a:cubicBezTo>
                        <a:pt x="55" y="14"/>
                        <a:pt x="54" y="13"/>
                        <a:pt x="53" y="12"/>
                      </a:cubicBezTo>
                      <a:lnTo>
                        <a:pt x="54" y="11"/>
                      </a:lnTo>
                      <a:cubicBezTo>
                        <a:pt x="55" y="12"/>
                        <a:pt x="56" y="13"/>
                        <a:pt x="57" y="13"/>
                      </a:cubicBezTo>
                      <a:lnTo>
                        <a:pt x="56" y="14"/>
                      </a:lnTo>
                      <a:close/>
                      <a:moveTo>
                        <a:pt x="53" y="12"/>
                      </a:moveTo>
                      <a:cubicBezTo>
                        <a:pt x="51" y="10"/>
                        <a:pt x="49" y="9"/>
                        <a:pt x="47" y="8"/>
                      </a:cubicBezTo>
                      <a:lnTo>
                        <a:pt x="48" y="7"/>
                      </a:lnTo>
                      <a:cubicBezTo>
                        <a:pt x="50" y="8"/>
                        <a:pt x="52" y="9"/>
                        <a:pt x="54" y="11"/>
                      </a:cubicBezTo>
                      <a:lnTo>
                        <a:pt x="53" y="12"/>
                      </a:lnTo>
                      <a:close/>
                      <a:moveTo>
                        <a:pt x="47" y="8"/>
                      </a:moveTo>
                      <a:lnTo>
                        <a:pt x="47" y="8"/>
                      </a:lnTo>
                      <a:close/>
                      <a:moveTo>
                        <a:pt x="47" y="8"/>
                      </a:moveTo>
                      <a:cubicBezTo>
                        <a:pt x="45" y="7"/>
                        <a:pt x="43" y="7"/>
                        <a:pt x="41" y="6"/>
                      </a:cubicBezTo>
                      <a:lnTo>
                        <a:pt x="41" y="5"/>
                      </a:lnTo>
                      <a:cubicBezTo>
                        <a:pt x="43" y="5"/>
                        <a:pt x="45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1" y="6"/>
                      </a:moveTo>
                      <a:cubicBezTo>
                        <a:pt x="39" y="5"/>
                        <a:pt x="37" y="4"/>
                        <a:pt x="34" y="4"/>
                      </a:cubicBezTo>
                      <a:lnTo>
                        <a:pt x="35" y="2"/>
                      </a:lnTo>
                      <a:cubicBezTo>
                        <a:pt x="37" y="3"/>
                        <a:pt x="39" y="4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4" y="4"/>
                      </a:moveTo>
                      <a:cubicBezTo>
                        <a:pt x="34" y="3"/>
                        <a:pt x="34" y="3"/>
                        <a:pt x="34" y="3"/>
                      </a:cubicBezTo>
                      <a:lnTo>
                        <a:pt x="35" y="2"/>
                      </a:lnTo>
                      <a:lnTo>
                        <a:pt x="34" y="4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4" y="3"/>
                      </a:lnTo>
                      <a:lnTo>
                        <a:pt x="35" y="2"/>
                      </a:lnTo>
                      <a:close/>
                      <a:moveTo>
                        <a:pt x="34" y="3"/>
                      </a:moveTo>
                      <a:cubicBezTo>
                        <a:pt x="33" y="3"/>
                        <a:pt x="31" y="2"/>
                        <a:pt x="30" y="4"/>
                      </a:cubicBezTo>
                      <a:lnTo>
                        <a:pt x="29" y="3"/>
                      </a:lnTo>
                      <a:cubicBezTo>
                        <a:pt x="31" y="0"/>
                        <a:pt x="34" y="2"/>
                        <a:pt x="35" y="2"/>
                      </a:cubicBezTo>
                      <a:lnTo>
                        <a:pt x="34" y="3"/>
                      </a:lnTo>
                      <a:close/>
                      <a:moveTo>
                        <a:pt x="29" y="3"/>
                      </a:moveTo>
                      <a:lnTo>
                        <a:pt x="29" y="3"/>
                      </a:lnTo>
                      <a:lnTo>
                        <a:pt x="29" y="4"/>
                      </a:lnTo>
                      <a:lnTo>
                        <a:pt x="29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0" name="Google Shape;3070;p238"/>
                <p:cNvSpPr/>
                <p:nvPr/>
              </p:nvSpPr>
              <p:spPr>
                <a:xfrm>
                  <a:off x="1525" y="3982"/>
                  <a:ext cx="74" cy="52"/>
                </a:xfrm>
                <a:custGeom>
                  <a:rect b="b" l="l" r="r" t="t"/>
                  <a:pathLst>
                    <a:path extrusionOk="0" h="30" w="54">
                      <a:moveTo>
                        <a:pt x="26" y="4"/>
                      </a:moveTo>
                      <a:cubicBezTo>
                        <a:pt x="24" y="5"/>
                        <a:pt x="23" y="7"/>
                        <a:pt x="21" y="7"/>
                      </a:cubicBezTo>
                      <a:cubicBezTo>
                        <a:pt x="13" y="10"/>
                        <a:pt x="0" y="14"/>
                        <a:pt x="4" y="22"/>
                      </a:cubicBezTo>
                      <a:cubicBezTo>
                        <a:pt x="6" y="26"/>
                        <a:pt x="13" y="29"/>
                        <a:pt x="19" y="29"/>
                      </a:cubicBezTo>
                      <a:cubicBezTo>
                        <a:pt x="29" y="28"/>
                        <a:pt x="39" y="30"/>
                        <a:pt x="49" y="28"/>
                      </a:cubicBezTo>
                      <a:cubicBezTo>
                        <a:pt x="48" y="26"/>
                        <a:pt x="54" y="26"/>
                        <a:pt x="52" y="24"/>
                      </a:cubicBezTo>
                      <a:cubicBezTo>
                        <a:pt x="48" y="19"/>
                        <a:pt x="41" y="17"/>
                        <a:pt x="39" y="13"/>
                      </a:cubicBezTo>
                      <a:cubicBezTo>
                        <a:pt x="37" y="11"/>
                        <a:pt x="38" y="7"/>
                        <a:pt x="36" y="5"/>
                      </a:cubicBezTo>
                      <a:cubicBezTo>
                        <a:pt x="34" y="3"/>
                        <a:pt x="32" y="0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1" name="Google Shape;3071;p238"/>
                <p:cNvSpPr/>
                <p:nvPr/>
              </p:nvSpPr>
              <p:spPr>
                <a:xfrm>
                  <a:off x="1527" y="3982"/>
                  <a:ext cx="72" cy="52"/>
                </a:xfrm>
                <a:custGeom>
                  <a:rect b="b" l="l" r="r" t="t"/>
                  <a:pathLst>
                    <a:path extrusionOk="0" h="30" w="53">
                      <a:moveTo>
                        <a:pt x="25" y="5"/>
                      </a:moveTo>
                      <a:cubicBezTo>
                        <a:pt x="24" y="5"/>
                        <a:pt x="24" y="6"/>
                        <a:pt x="23" y="6"/>
                      </a:cubicBezTo>
                      <a:lnTo>
                        <a:pt x="22" y="5"/>
                      </a:lnTo>
                      <a:cubicBezTo>
                        <a:pt x="22" y="5"/>
                        <a:pt x="23" y="4"/>
                        <a:pt x="24" y="3"/>
                      </a:cubicBezTo>
                      <a:lnTo>
                        <a:pt x="25" y="5"/>
                      </a:lnTo>
                      <a:close/>
                      <a:moveTo>
                        <a:pt x="23" y="6"/>
                      </a:moveTo>
                      <a:cubicBezTo>
                        <a:pt x="22" y="7"/>
                        <a:pt x="22" y="7"/>
                        <a:pt x="21" y="8"/>
                      </a:cubicBezTo>
                      <a:lnTo>
                        <a:pt x="20" y="7"/>
                      </a:lnTo>
                      <a:cubicBezTo>
                        <a:pt x="21" y="6"/>
                        <a:pt x="21" y="6"/>
                        <a:pt x="22" y="5"/>
                      </a:cubicBezTo>
                      <a:lnTo>
                        <a:pt x="23" y="6"/>
                      </a:lnTo>
                      <a:close/>
                      <a:moveTo>
                        <a:pt x="21" y="8"/>
                      </a:moveTo>
                      <a:lnTo>
                        <a:pt x="21" y="8"/>
                      </a:lnTo>
                      <a:lnTo>
                        <a:pt x="20" y="7"/>
                      </a:lnTo>
                      <a:lnTo>
                        <a:pt x="21" y="8"/>
                      </a:lnTo>
                      <a:close/>
                      <a:moveTo>
                        <a:pt x="21" y="8"/>
                      </a:moveTo>
                      <a:cubicBezTo>
                        <a:pt x="17" y="9"/>
                        <a:pt x="11" y="11"/>
                        <a:pt x="7" y="13"/>
                      </a:cubicBezTo>
                      <a:lnTo>
                        <a:pt x="6" y="12"/>
                      </a:lnTo>
                      <a:cubicBezTo>
                        <a:pt x="10" y="10"/>
                        <a:pt x="16" y="8"/>
                        <a:pt x="20" y="7"/>
                      </a:cubicBezTo>
                      <a:lnTo>
                        <a:pt x="21" y="8"/>
                      </a:lnTo>
                      <a:close/>
                      <a:moveTo>
                        <a:pt x="7" y="13"/>
                      </a:moveTo>
                      <a:cubicBezTo>
                        <a:pt x="4" y="16"/>
                        <a:pt x="2" y="18"/>
                        <a:pt x="4" y="22"/>
                      </a:cubicBezTo>
                      <a:lnTo>
                        <a:pt x="2" y="22"/>
                      </a:lnTo>
                      <a:cubicBezTo>
                        <a:pt x="0" y="18"/>
                        <a:pt x="2" y="15"/>
                        <a:pt x="6" y="12"/>
                      </a:cubicBezTo>
                      <a:lnTo>
                        <a:pt x="7" y="13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3" y="22"/>
                      </a:lnTo>
                      <a:lnTo>
                        <a:pt x="4" y="22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2" y="22"/>
                      </a:lnTo>
                      <a:lnTo>
                        <a:pt x="4" y="22"/>
                      </a:lnTo>
                      <a:close/>
                      <a:moveTo>
                        <a:pt x="2" y="22"/>
                      </a:moveTo>
                      <a:lnTo>
                        <a:pt x="2" y="22"/>
                      </a:lnTo>
                      <a:lnTo>
                        <a:pt x="3" y="22"/>
                      </a:lnTo>
                      <a:lnTo>
                        <a:pt x="2" y="22"/>
                      </a:lnTo>
                      <a:close/>
                      <a:moveTo>
                        <a:pt x="4" y="22"/>
                      </a:moveTo>
                      <a:cubicBezTo>
                        <a:pt x="4" y="22"/>
                        <a:pt x="4" y="23"/>
                        <a:pt x="5" y="23"/>
                      </a:cubicBezTo>
                      <a:lnTo>
                        <a:pt x="4" y="24"/>
                      </a:lnTo>
                      <a:cubicBezTo>
                        <a:pt x="3" y="24"/>
                        <a:pt x="3" y="23"/>
                        <a:pt x="2" y="22"/>
                      </a:cubicBezTo>
                      <a:lnTo>
                        <a:pt x="4" y="22"/>
                      </a:lnTo>
                      <a:close/>
                      <a:moveTo>
                        <a:pt x="5" y="23"/>
                      </a:moveTo>
                      <a:cubicBezTo>
                        <a:pt x="5" y="24"/>
                        <a:pt x="6" y="24"/>
                        <a:pt x="6" y="25"/>
                      </a:cubicBezTo>
                      <a:lnTo>
                        <a:pt x="5" y="26"/>
                      </a:lnTo>
                      <a:cubicBezTo>
                        <a:pt x="5" y="25"/>
                        <a:pt x="4" y="25"/>
                        <a:pt x="4" y="24"/>
                      </a:cubicBezTo>
                      <a:lnTo>
                        <a:pt x="5" y="23"/>
                      </a:lnTo>
                      <a:close/>
                      <a:moveTo>
                        <a:pt x="6" y="25"/>
                      </a:moveTo>
                      <a:cubicBezTo>
                        <a:pt x="9" y="27"/>
                        <a:pt x="14" y="29"/>
                        <a:pt x="18" y="28"/>
                      </a:cubicBezTo>
                      <a:lnTo>
                        <a:pt x="18" y="30"/>
                      </a:lnTo>
                      <a:cubicBezTo>
                        <a:pt x="13" y="30"/>
                        <a:pt x="9" y="28"/>
                        <a:pt x="5" y="26"/>
                      </a:cubicBezTo>
                      <a:lnTo>
                        <a:pt x="6" y="25"/>
                      </a:lnTo>
                      <a:close/>
                      <a:moveTo>
                        <a:pt x="18" y="30"/>
                      </a:moveTo>
                      <a:lnTo>
                        <a:pt x="18" y="30"/>
                      </a:lnTo>
                      <a:lnTo>
                        <a:pt x="18" y="29"/>
                      </a:lnTo>
                      <a:lnTo>
                        <a:pt x="18" y="30"/>
                      </a:lnTo>
                      <a:close/>
                      <a:moveTo>
                        <a:pt x="17" y="28"/>
                      </a:moveTo>
                      <a:cubicBezTo>
                        <a:pt x="22" y="28"/>
                        <a:pt x="27" y="28"/>
                        <a:pt x="32" y="28"/>
                      </a:cubicBezTo>
                      <a:lnTo>
                        <a:pt x="32" y="29"/>
                      </a:lnTo>
                      <a:cubicBezTo>
                        <a:pt x="27" y="29"/>
                        <a:pt x="22" y="29"/>
                        <a:pt x="18" y="30"/>
                      </a:cubicBezTo>
                      <a:lnTo>
                        <a:pt x="17" y="28"/>
                      </a:lnTo>
                      <a:close/>
                      <a:moveTo>
                        <a:pt x="32" y="28"/>
                      </a:moveTo>
                      <a:cubicBezTo>
                        <a:pt x="37" y="28"/>
                        <a:pt x="43" y="28"/>
                        <a:pt x="48" y="28"/>
                      </a:cubicBezTo>
                      <a:lnTo>
                        <a:pt x="48" y="29"/>
                      </a:lnTo>
                      <a:cubicBezTo>
                        <a:pt x="43" y="30"/>
                        <a:pt x="37" y="29"/>
                        <a:pt x="32" y="29"/>
                      </a:cubicBezTo>
                      <a:lnTo>
                        <a:pt x="32" y="28"/>
                      </a:lnTo>
                      <a:close/>
                      <a:moveTo>
                        <a:pt x="49" y="28"/>
                      </a:moveTo>
                      <a:lnTo>
                        <a:pt x="49" y="29"/>
                      </a:lnTo>
                      <a:lnTo>
                        <a:pt x="48" y="29"/>
                      </a:lnTo>
                      <a:lnTo>
                        <a:pt x="48" y="28"/>
                      </a:lnTo>
                      <a:lnTo>
                        <a:pt x="49" y="28"/>
                      </a:lnTo>
                      <a:close/>
                      <a:moveTo>
                        <a:pt x="47" y="28"/>
                      </a:moveTo>
                      <a:cubicBezTo>
                        <a:pt x="47" y="27"/>
                        <a:pt x="48" y="26"/>
                        <a:pt x="49" y="26"/>
                      </a:cubicBezTo>
                      <a:lnTo>
                        <a:pt x="50" y="27"/>
                      </a:lnTo>
                      <a:cubicBezTo>
                        <a:pt x="49" y="27"/>
                        <a:pt x="49" y="28"/>
                        <a:pt x="49" y="28"/>
                      </a:cubicBezTo>
                      <a:lnTo>
                        <a:pt x="47" y="28"/>
                      </a:lnTo>
                      <a:close/>
                      <a:moveTo>
                        <a:pt x="49" y="26"/>
                      </a:moveTo>
                      <a:lnTo>
                        <a:pt x="49" y="26"/>
                      </a:lnTo>
                      <a:lnTo>
                        <a:pt x="50" y="26"/>
                      </a:lnTo>
                      <a:lnTo>
                        <a:pt x="49" y="26"/>
                      </a:lnTo>
                      <a:close/>
                      <a:moveTo>
                        <a:pt x="49" y="26"/>
                      </a:moveTo>
                      <a:cubicBezTo>
                        <a:pt x="50" y="25"/>
                        <a:pt x="51" y="25"/>
                        <a:pt x="50" y="24"/>
                      </a:cubicBezTo>
                      <a:lnTo>
                        <a:pt x="51" y="23"/>
                      </a:lnTo>
                      <a:cubicBezTo>
                        <a:pt x="53" y="25"/>
                        <a:pt x="51" y="26"/>
                        <a:pt x="50" y="27"/>
                      </a:cubicBezTo>
                      <a:lnTo>
                        <a:pt x="49" y="26"/>
                      </a:lnTo>
                      <a:close/>
                      <a:moveTo>
                        <a:pt x="51" y="23"/>
                      </a:moveTo>
                      <a:lnTo>
                        <a:pt x="51" y="23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0" y="24"/>
                      </a:moveTo>
                      <a:cubicBezTo>
                        <a:pt x="48" y="22"/>
                        <a:pt x="46" y="21"/>
                        <a:pt x="44" y="19"/>
                      </a:cubicBezTo>
                      <a:lnTo>
                        <a:pt x="45" y="18"/>
                      </a:lnTo>
                      <a:cubicBezTo>
                        <a:pt x="47" y="20"/>
                        <a:pt x="49" y="21"/>
                        <a:pt x="51" y="23"/>
                      </a:cubicBezTo>
                      <a:lnTo>
                        <a:pt x="50" y="24"/>
                      </a:lnTo>
                      <a:close/>
                      <a:moveTo>
                        <a:pt x="44" y="19"/>
                      </a:moveTo>
                      <a:cubicBezTo>
                        <a:pt x="41" y="18"/>
                        <a:pt x="39" y="16"/>
                        <a:pt x="37" y="13"/>
                      </a:cubicBezTo>
                      <a:lnTo>
                        <a:pt x="38" y="13"/>
                      </a:lnTo>
                      <a:cubicBezTo>
                        <a:pt x="40" y="15"/>
                        <a:pt x="42" y="17"/>
                        <a:pt x="45" y="18"/>
                      </a:cubicBezTo>
                      <a:lnTo>
                        <a:pt x="44" y="19"/>
                      </a:lnTo>
                      <a:close/>
                      <a:moveTo>
                        <a:pt x="38" y="13"/>
                      </a:moveTo>
                      <a:lnTo>
                        <a:pt x="38" y="13"/>
                      </a:lnTo>
                      <a:close/>
                      <a:moveTo>
                        <a:pt x="37" y="13"/>
                      </a:moveTo>
                      <a:cubicBezTo>
                        <a:pt x="36" y="12"/>
                        <a:pt x="36" y="11"/>
                        <a:pt x="36" y="9"/>
                      </a:cubicBezTo>
                      <a:lnTo>
                        <a:pt x="37" y="9"/>
                      </a:lnTo>
                      <a:cubicBezTo>
                        <a:pt x="38" y="11"/>
                        <a:pt x="38" y="12"/>
                        <a:pt x="38" y="13"/>
                      </a:cubicBezTo>
                      <a:lnTo>
                        <a:pt x="37" y="13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  <a:moveTo>
                        <a:pt x="36" y="9"/>
                      </a:moveTo>
                      <a:cubicBezTo>
                        <a:pt x="36" y="8"/>
                        <a:pt x="36" y="7"/>
                        <a:pt x="35" y="6"/>
                      </a:cubicBezTo>
                      <a:lnTo>
                        <a:pt x="36" y="5"/>
                      </a:lnTo>
                      <a:cubicBezTo>
                        <a:pt x="37" y="6"/>
                        <a:pt x="37" y="8"/>
                        <a:pt x="37" y="9"/>
                      </a:cubicBezTo>
                      <a:lnTo>
                        <a:pt x="36" y="9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5"/>
                      </a:lnTo>
                      <a:lnTo>
                        <a:pt x="36" y="5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6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5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cubicBezTo>
                        <a:pt x="34" y="5"/>
                        <a:pt x="34" y="5"/>
                        <a:pt x="34" y="5"/>
                      </a:cubicBezTo>
                      <a:lnTo>
                        <a:pt x="35" y="4"/>
                      </a:lnTo>
                      <a:cubicBezTo>
                        <a:pt x="35" y="4"/>
                        <a:pt x="35" y="5"/>
                        <a:pt x="36" y="5"/>
                      </a:cubicBezTo>
                      <a:lnTo>
                        <a:pt x="35" y="6"/>
                      </a:lnTo>
                      <a:close/>
                      <a:moveTo>
                        <a:pt x="34" y="5"/>
                      </a:moveTo>
                      <a:cubicBezTo>
                        <a:pt x="32" y="3"/>
                        <a:pt x="30" y="1"/>
                        <a:pt x="25" y="5"/>
                      </a:cubicBezTo>
                      <a:lnTo>
                        <a:pt x="24" y="3"/>
                      </a:lnTo>
                      <a:cubicBezTo>
                        <a:pt x="30" y="0"/>
                        <a:pt x="33" y="2"/>
                        <a:pt x="35" y="4"/>
                      </a:cubicBezTo>
                      <a:lnTo>
                        <a:pt x="34" y="5"/>
                      </a:lnTo>
                      <a:close/>
                      <a:moveTo>
                        <a:pt x="25" y="5"/>
                      </a:moveTo>
                      <a:lnTo>
                        <a:pt x="25" y="5"/>
                      </a:lnTo>
                      <a:lnTo>
                        <a:pt x="25" y="4"/>
                      </a:lnTo>
                      <a:lnTo>
                        <a:pt x="25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2" name="Google Shape;3072;p238"/>
                <p:cNvSpPr/>
                <p:nvPr/>
              </p:nvSpPr>
              <p:spPr>
                <a:xfrm>
                  <a:off x="1663" y="3966"/>
                  <a:ext cx="42" cy="43"/>
                </a:xfrm>
                <a:custGeom>
                  <a:rect b="b" l="l" r="r" t="t"/>
                  <a:pathLst>
                    <a:path extrusionOk="0" h="25" w="31">
                      <a:moveTo>
                        <a:pt x="25" y="8"/>
                      </a:moveTo>
                      <a:lnTo>
                        <a:pt x="25" y="8"/>
                      </a:lnTo>
                      <a:lnTo>
                        <a:pt x="25" y="7"/>
                      </a:lnTo>
                      <a:lnTo>
                        <a:pt x="25" y="8"/>
                      </a:lnTo>
                      <a:close/>
                      <a:moveTo>
                        <a:pt x="25" y="8"/>
                      </a:moveTo>
                      <a:cubicBezTo>
                        <a:pt x="23" y="7"/>
                        <a:pt x="21" y="6"/>
                        <a:pt x="20" y="5"/>
                      </a:cubicBezTo>
                      <a:lnTo>
                        <a:pt x="21" y="4"/>
                      </a:lnTo>
                      <a:cubicBezTo>
                        <a:pt x="22" y="5"/>
                        <a:pt x="24" y="6"/>
                        <a:pt x="25" y="7"/>
                      </a:cubicBezTo>
                      <a:lnTo>
                        <a:pt x="25" y="8"/>
                      </a:lnTo>
                      <a:close/>
                      <a:moveTo>
                        <a:pt x="20" y="5"/>
                      </a:moveTo>
                      <a:cubicBezTo>
                        <a:pt x="17" y="3"/>
                        <a:pt x="14" y="1"/>
                        <a:pt x="11" y="3"/>
                      </a:cubicBezTo>
                      <a:lnTo>
                        <a:pt x="10" y="2"/>
                      </a:lnTo>
                      <a:cubicBezTo>
                        <a:pt x="14" y="0"/>
                        <a:pt x="17" y="2"/>
                        <a:pt x="21" y="4"/>
                      </a:cubicBezTo>
                      <a:lnTo>
                        <a:pt x="20" y="5"/>
                      </a:lnTo>
                      <a:close/>
                      <a:moveTo>
                        <a:pt x="11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cubicBezTo>
                        <a:pt x="10" y="3"/>
                        <a:pt x="9" y="4"/>
                        <a:pt x="8" y="4"/>
                      </a:cubicBezTo>
                      <a:lnTo>
                        <a:pt x="7" y="3"/>
                      </a:lnTo>
                      <a:cubicBezTo>
                        <a:pt x="8" y="3"/>
                        <a:pt x="9" y="2"/>
                        <a:pt x="10" y="2"/>
                      </a:cubicBezTo>
                      <a:lnTo>
                        <a:pt x="10" y="3"/>
                      </a:lnTo>
                      <a:close/>
                      <a:moveTo>
                        <a:pt x="8" y="4"/>
                      </a:moveTo>
                      <a:cubicBezTo>
                        <a:pt x="7" y="5"/>
                        <a:pt x="7" y="5"/>
                        <a:pt x="6" y="6"/>
                      </a:cubicBezTo>
                      <a:lnTo>
                        <a:pt x="5" y="5"/>
                      </a:lnTo>
                      <a:cubicBezTo>
                        <a:pt x="5" y="5"/>
                        <a:pt x="6" y="4"/>
                        <a:pt x="7" y="3"/>
                      </a:cubicBezTo>
                      <a:lnTo>
                        <a:pt x="8" y="4"/>
                      </a:lnTo>
                      <a:close/>
                      <a:moveTo>
                        <a:pt x="6" y="6"/>
                      </a:moveTo>
                      <a:cubicBezTo>
                        <a:pt x="3" y="10"/>
                        <a:pt x="1" y="15"/>
                        <a:pt x="1" y="19"/>
                      </a:cubicBezTo>
                      <a:lnTo>
                        <a:pt x="0" y="19"/>
                      </a:lnTo>
                      <a:cubicBezTo>
                        <a:pt x="0" y="15"/>
                        <a:pt x="1" y="10"/>
                        <a:pt x="5" y="5"/>
                      </a:cubicBezTo>
                      <a:lnTo>
                        <a:pt x="6" y="6"/>
                      </a:lnTo>
                      <a:close/>
                      <a:moveTo>
                        <a:pt x="1" y="19"/>
                      </a:moveTo>
                      <a:lnTo>
                        <a:pt x="1" y="19"/>
                      </a:lnTo>
                      <a:close/>
                      <a:moveTo>
                        <a:pt x="1" y="19"/>
                      </a:moveTo>
                      <a:cubicBezTo>
                        <a:pt x="1" y="22"/>
                        <a:pt x="4" y="23"/>
                        <a:pt x="7" y="23"/>
                      </a:cubicBezTo>
                      <a:lnTo>
                        <a:pt x="7" y="25"/>
                      </a:lnTo>
                      <a:cubicBezTo>
                        <a:pt x="3" y="24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7" y="23"/>
                      </a:moveTo>
                      <a:cubicBezTo>
                        <a:pt x="12" y="23"/>
                        <a:pt x="19" y="21"/>
                        <a:pt x="24" y="20"/>
                      </a:cubicBezTo>
                      <a:lnTo>
                        <a:pt x="24" y="21"/>
                      </a:lnTo>
                      <a:cubicBezTo>
                        <a:pt x="19" y="22"/>
                        <a:pt x="12" y="25"/>
                        <a:pt x="7" y="25"/>
                      </a:cubicBezTo>
                      <a:lnTo>
                        <a:pt x="7" y="23"/>
                      </a:lnTo>
                      <a:close/>
                      <a:moveTo>
                        <a:pt x="24" y="20"/>
                      </a:moveTo>
                      <a:cubicBezTo>
                        <a:pt x="24" y="20"/>
                        <a:pt x="25" y="20"/>
                        <a:pt x="26" y="19"/>
                      </a:cubicBezTo>
                      <a:lnTo>
                        <a:pt x="26" y="20"/>
                      </a:lnTo>
                      <a:lnTo>
                        <a:pt x="24" y="21"/>
                      </a:lnTo>
                      <a:lnTo>
                        <a:pt x="24" y="20"/>
                      </a:lnTo>
                      <a:close/>
                      <a:moveTo>
                        <a:pt x="26" y="19"/>
                      </a:moveTo>
                      <a:lnTo>
                        <a:pt x="26" y="19"/>
                      </a:lnTo>
                      <a:lnTo>
                        <a:pt x="26" y="20"/>
                      </a:lnTo>
                      <a:lnTo>
                        <a:pt x="26" y="19"/>
                      </a:lnTo>
                      <a:close/>
                      <a:moveTo>
                        <a:pt x="26" y="19"/>
                      </a:moveTo>
                      <a:cubicBezTo>
                        <a:pt x="26" y="19"/>
                        <a:pt x="27" y="19"/>
                        <a:pt x="28" y="18"/>
                      </a:cubicBezTo>
                      <a:lnTo>
                        <a:pt x="29" y="19"/>
                      </a:lnTo>
                      <a:cubicBezTo>
                        <a:pt x="28" y="20"/>
                        <a:pt x="27" y="20"/>
                        <a:pt x="26" y="20"/>
                      </a:cubicBezTo>
                      <a:lnTo>
                        <a:pt x="26" y="19"/>
                      </a:lnTo>
                      <a:close/>
                      <a:moveTo>
                        <a:pt x="28" y="18"/>
                      </a:moveTo>
                      <a:cubicBezTo>
                        <a:pt x="29" y="17"/>
                        <a:pt x="29" y="17"/>
                        <a:pt x="29" y="16"/>
                      </a:cubicBezTo>
                      <a:lnTo>
                        <a:pt x="31" y="16"/>
                      </a:lnTo>
                      <a:cubicBezTo>
                        <a:pt x="31" y="17"/>
                        <a:pt x="30" y="18"/>
                        <a:pt x="29" y="19"/>
                      </a:cubicBezTo>
                      <a:lnTo>
                        <a:pt x="28" y="18"/>
                      </a:lnTo>
                      <a:close/>
                      <a:moveTo>
                        <a:pt x="29" y="16"/>
                      </a:moveTo>
                      <a:cubicBezTo>
                        <a:pt x="30" y="15"/>
                        <a:pt x="30" y="14"/>
                        <a:pt x="29" y="13"/>
                      </a:cubicBezTo>
                      <a:lnTo>
                        <a:pt x="31" y="12"/>
                      </a:lnTo>
                      <a:cubicBezTo>
                        <a:pt x="31" y="14"/>
                        <a:pt x="31" y="15"/>
                        <a:pt x="31" y="16"/>
                      </a:cubicBezTo>
                      <a:lnTo>
                        <a:pt x="29" y="16"/>
                      </a:lnTo>
                      <a:close/>
                      <a:moveTo>
                        <a:pt x="29" y="13"/>
                      </a:moveTo>
                      <a:cubicBezTo>
                        <a:pt x="29" y="11"/>
                        <a:pt x="27" y="9"/>
                        <a:pt x="25" y="8"/>
                      </a:cubicBezTo>
                      <a:lnTo>
                        <a:pt x="26" y="7"/>
                      </a:lnTo>
                      <a:cubicBezTo>
                        <a:pt x="28" y="9"/>
                        <a:pt x="30" y="11"/>
                        <a:pt x="31" y="12"/>
                      </a:cubicBezTo>
                      <a:lnTo>
                        <a:pt x="29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3" name="Google Shape;3073;p238"/>
                <p:cNvSpPr/>
                <p:nvPr/>
              </p:nvSpPr>
              <p:spPr>
                <a:xfrm>
                  <a:off x="1637" y="4006"/>
                  <a:ext cx="45" cy="27"/>
                </a:xfrm>
                <a:custGeom>
                  <a:rect b="b" l="l" r="r" t="t"/>
                  <a:pathLst>
                    <a:path extrusionOk="0" h="16" w="33">
                      <a:moveTo>
                        <a:pt x="26" y="9"/>
                      </a:moveTo>
                      <a:cubicBezTo>
                        <a:pt x="23" y="4"/>
                        <a:pt x="16" y="0"/>
                        <a:pt x="9" y="2"/>
                      </a:cubicBezTo>
                      <a:cubicBezTo>
                        <a:pt x="4" y="4"/>
                        <a:pt x="2" y="9"/>
                        <a:pt x="0" y="14"/>
                      </a:cubicBezTo>
                      <a:cubicBezTo>
                        <a:pt x="11" y="16"/>
                        <a:pt x="22" y="13"/>
                        <a:pt x="33" y="12"/>
                      </a:cubicBezTo>
                      <a:cubicBezTo>
                        <a:pt x="32" y="10"/>
                        <a:pt x="28" y="11"/>
                        <a:pt x="26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4" name="Google Shape;3074;p238"/>
                <p:cNvSpPr/>
                <p:nvPr/>
              </p:nvSpPr>
              <p:spPr>
                <a:xfrm>
                  <a:off x="1636" y="4006"/>
                  <a:ext cx="47" cy="27"/>
                </a:xfrm>
                <a:custGeom>
                  <a:rect b="b" l="l" r="r" t="t"/>
                  <a:pathLst>
                    <a:path extrusionOk="0" h="16" w="35">
                      <a:moveTo>
                        <a:pt x="27" y="9"/>
                      </a:moveTo>
                      <a:lnTo>
                        <a:pt x="27" y="9"/>
                      </a:lnTo>
                      <a:lnTo>
                        <a:pt x="28" y="9"/>
                      </a:ln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cubicBezTo>
                        <a:pt x="26" y="9"/>
                        <a:pt x="26" y="8"/>
                        <a:pt x="25" y="8"/>
                      </a:cubicBezTo>
                      <a:lnTo>
                        <a:pt x="26" y="7"/>
                      </a:lnTo>
                      <a:cubicBezTo>
                        <a:pt x="27" y="7"/>
                        <a:pt x="28" y="8"/>
                        <a:pt x="28" y="9"/>
                      </a:cubicBezTo>
                      <a:lnTo>
                        <a:pt x="27" y="9"/>
                      </a:lnTo>
                      <a:close/>
                      <a:moveTo>
                        <a:pt x="25" y="8"/>
                      </a:moveTo>
                      <a:cubicBezTo>
                        <a:pt x="25" y="7"/>
                        <a:pt x="24" y="6"/>
                        <a:pt x="23" y="6"/>
                      </a:cubicBezTo>
                      <a:lnTo>
                        <a:pt x="24" y="5"/>
                      </a:lnTo>
                      <a:cubicBezTo>
                        <a:pt x="25" y="5"/>
                        <a:pt x="26" y="6"/>
                        <a:pt x="26" y="7"/>
                      </a:cubicBezTo>
                      <a:lnTo>
                        <a:pt x="25" y="8"/>
                      </a:lnTo>
                      <a:close/>
                      <a:moveTo>
                        <a:pt x="23" y="6"/>
                      </a:moveTo>
                      <a:cubicBezTo>
                        <a:pt x="20" y="3"/>
                        <a:pt x="15" y="1"/>
                        <a:pt x="11" y="3"/>
                      </a:cubicBezTo>
                      <a:lnTo>
                        <a:pt x="10" y="2"/>
                      </a:lnTo>
                      <a:cubicBezTo>
                        <a:pt x="15" y="0"/>
                        <a:pt x="21" y="2"/>
                        <a:pt x="24" y="5"/>
                      </a:cubicBezTo>
                      <a:lnTo>
                        <a:pt x="23" y="6"/>
                      </a:lnTo>
                      <a:close/>
                      <a:moveTo>
                        <a:pt x="11" y="3"/>
                      </a:move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1" y="3"/>
                      </a:moveTo>
                      <a:cubicBezTo>
                        <a:pt x="8" y="3"/>
                        <a:pt x="6" y="5"/>
                        <a:pt x="5" y="7"/>
                      </a:cubicBezTo>
                      <a:lnTo>
                        <a:pt x="4" y="7"/>
                      </a:lnTo>
                      <a:cubicBezTo>
                        <a:pt x="5" y="4"/>
                        <a:pt x="7" y="2"/>
                        <a:pt x="10" y="2"/>
                      </a:cubicBezTo>
                      <a:lnTo>
                        <a:pt x="11" y="3"/>
                      </a:lnTo>
                      <a:close/>
                      <a:moveTo>
                        <a:pt x="5" y="7"/>
                      </a:moveTo>
                      <a:cubicBezTo>
                        <a:pt x="3" y="9"/>
                        <a:pt x="2" y="12"/>
                        <a:pt x="1" y="14"/>
                      </a:cubicBezTo>
                      <a:lnTo>
                        <a:pt x="0" y="14"/>
                      </a:lnTo>
                      <a:cubicBezTo>
                        <a:pt x="1" y="12"/>
                        <a:pt x="2" y="9"/>
                        <a:pt x="4" y="7"/>
                      </a:cubicBezTo>
                      <a:lnTo>
                        <a:pt x="5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0" y="14"/>
                      </a:lnTo>
                      <a:lnTo>
                        <a:pt x="1" y="14"/>
                      </a:lnTo>
                      <a:lnTo>
                        <a:pt x="0" y="15"/>
                      </a:lnTo>
                      <a:close/>
                      <a:moveTo>
                        <a:pt x="1" y="14"/>
                      </a:moveTo>
                      <a:cubicBezTo>
                        <a:pt x="10" y="15"/>
                        <a:pt x="18" y="13"/>
                        <a:pt x="26" y="12"/>
                      </a:cubicBezTo>
                      <a:lnTo>
                        <a:pt x="27" y="14"/>
                      </a:lnTo>
                      <a:cubicBezTo>
                        <a:pt x="18" y="15"/>
                        <a:pt x="10" y="16"/>
                        <a:pt x="0" y="15"/>
                      </a:cubicBezTo>
                      <a:lnTo>
                        <a:pt x="1" y="14"/>
                      </a:lnTo>
                      <a:close/>
                      <a:moveTo>
                        <a:pt x="26" y="12"/>
                      </a:moveTo>
                      <a:cubicBezTo>
                        <a:pt x="29" y="12"/>
                        <a:pt x="31" y="12"/>
                        <a:pt x="34" y="11"/>
                      </a:cubicBezTo>
                      <a:lnTo>
                        <a:pt x="34" y="13"/>
                      </a:lnTo>
                      <a:cubicBezTo>
                        <a:pt x="31" y="13"/>
                        <a:pt x="29" y="13"/>
                        <a:pt x="27" y="14"/>
                      </a:cubicBezTo>
                      <a:lnTo>
                        <a:pt x="26" y="12"/>
                      </a:lnTo>
                      <a:close/>
                      <a:moveTo>
                        <a:pt x="34" y="12"/>
                      </a:moveTo>
                      <a:lnTo>
                        <a:pt x="35" y="13"/>
                      </a:lnTo>
                      <a:lnTo>
                        <a:pt x="34" y="13"/>
                      </a:lnTo>
                      <a:lnTo>
                        <a:pt x="34" y="12"/>
                      </a:lnTo>
                      <a:close/>
                      <a:moveTo>
                        <a:pt x="33" y="12"/>
                      </a:moveTo>
                      <a:cubicBezTo>
                        <a:pt x="33" y="11"/>
                        <a:pt x="32" y="11"/>
                        <a:pt x="31" y="11"/>
                      </a:cubicBezTo>
                      <a:lnTo>
                        <a:pt x="31" y="10"/>
                      </a:lnTo>
                      <a:cubicBezTo>
                        <a:pt x="33" y="10"/>
                        <a:pt x="34" y="10"/>
                        <a:pt x="34" y="12"/>
                      </a:cubicBezTo>
                      <a:lnTo>
                        <a:pt x="33" y="12"/>
                      </a:lnTo>
                      <a:close/>
                      <a:moveTo>
                        <a:pt x="31" y="11"/>
                      </a:moveTo>
                      <a:cubicBezTo>
                        <a:pt x="29" y="11"/>
                        <a:pt x="28" y="11"/>
                        <a:pt x="27" y="9"/>
                      </a:cubicBezTo>
                      <a:lnTo>
                        <a:pt x="28" y="9"/>
                      </a:lnTo>
                      <a:cubicBezTo>
                        <a:pt x="29" y="10"/>
                        <a:pt x="30" y="10"/>
                        <a:pt x="31" y="10"/>
                      </a:cubicBezTo>
                      <a:lnTo>
                        <a:pt x="31" y="11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5" name="Google Shape;3075;p238"/>
                <p:cNvSpPr/>
                <p:nvPr/>
              </p:nvSpPr>
              <p:spPr>
                <a:xfrm>
                  <a:off x="1707" y="3981"/>
                  <a:ext cx="67" cy="56"/>
                </a:xfrm>
                <a:custGeom>
                  <a:rect b="b" l="l" r="r" t="t"/>
                  <a:pathLst>
                    <a:path extrusionOk="0" h="33" w="49">
                      <a:moveTo>
                        <a:pt x="28" y="0"/>
                      </a:moveTo>
                      <a:cubicBezTo>
                        <a:pt x="15" y="2"/>
                        <a:pt x="5" y="10"/>
                        <a:pt x="4" y="21"/>
                      </a:cubicBezTo>
                      <a:cubicBezTo>
                        <a:pt x="4" y="22"/>
                        <a:pt x="0" y="25"/>
                        <a:pt x="1" y="25"/>
                      </a:cubicBezTo>
                      <a:cubicBezTo>
                        <a:pt x="13" y="33"/>
                        <a:pt x="30" y="28"/>
                        <a:pt x="44" y="27"/>
                      </a:cubicBezTo>
                      <a:cubicBezTo>
                        <a:pt x="49" y="27"/>
                        <a:pt x="48" y="20"/>
                        <a:pt x="46" y="17"/>
                      </a:cubicBezTo>
                      <a:cubicBezTo>
                        <a:pt x="44" y="13"/>
                        <a:pt x="44" y="8"/>
                        <a:pt x="40" y="5"/>
                      </a:cubicBezTo>
                      <a:cubicBezTo>
                        <a:pt x="37" y="2"/>
                        <a:pt x="33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6" name="Google Shape;3076;p238"/>
                <p:cNvSpPr/>
                <p:nvPr/>
              </p:nvSpPr>
              <p:spPr>
                <a:xfrm>
                  <a:off x="1707" y="3981"/>
                  <a:ext cx="67" cy="53"/>
                </a:xfrm>
                <a:custGeom>
                  <a:rect b="b" l="l" r="r" t="t"/>
                  <a:pathLst>
                    <a:path extrusionOk="0" h="31" w="49">
                      <a:moveTo>
                        <a:pt x="28" y="1"/>
                      </a:moveTo>
                      <a:lnTo>
                        <a:pt x="28" y="1"/>
                      </a:lnTo>
                      <a:lnTo>
                        <a:pt x="28" y="0"/>
                      </a:lnTo>
                      <a:lnTo>
                        <a:pt x="28" y="1"/>
                      </a:lnTo>
                      <a:close/>
                      <a:moveTo>
                        <a:pt x="28" y="1"/>
                      </a:moveTo>
                      <a:cubicBezTo>
                        <a:pt x="26" y="1"/>
                        <a:pt x="24" y="2"/>
                        <a:pt x="23" y="2"/>
                      </a:cubicBezTo>
                      <a:lnTo>
                        <a:pt x="22" y="1"/>
                      </a:lnTo>
                      <a:cubicBezTo>
                        <a:pt x="24" y="0"/>
                        <a:pt x="26" y="0"/>
                        <a:pt x="28" y="0"/>
                      </a:cubicBezTo>
                      <a:lnTo>
                        <a:pt x="28" y="1"/>
                      </a:lnTo>
                      <a:close/>
                      <a:moveTo>
                        <a:pt x="23" y="2"/>
                      </a:moveTo>
                      <a:cubicBezTo>
                        <a:pt x="21" y="3"/>
                        <a:pt x="20" y="3"/>
                        <a:pt x="18" y="4"/>
                      </a:cubicBezTo>
                      <a:lnTo>
                        <a:pt x="18" y="3"/>
                      </a:lnTo>
                      <a:cubicBezTo>
                        <a:pt x="19" y="2"/>
                        <a:pt x="21" y="1"/>
                        <a:pt x="22" y="1"/>
                      </a:cubicBezTo>
                      <a:lnTo>
                        <a:pt x="23" y="2"/>
                      </a:lnTo>
                      <a:close/>
                      <a:moveTo>
                        <a:pt x="18" y="4"/>
                      </a:moveTo>
                      <a:cubicBezTo>
                        <a:pt x="11" y="7"/>
                        <a:pt x="6" y="13"/>
                        <a:pt x="5" y="21"/>
                      </a:cubicBezTo>
                      <a:lnTo>
                        <a:pt x="4" y="21"/>
                      </a:lnTo>
                      <a:cubicBezTo>
                        <a:pt x="4" y="13"/>
                        <a:pt x="10" y="6"/>
                        <a:pt x="18" y="3"/>
                      </a:cubicBezTo>
                      <a:lnTo>
                        <a:pt x="18" y="4"/>
                      </a:lnTo>
                      <a:close/>
                      <a:moveTo>
                        <a:pt x="4" y="21"/>
                      </a:moveTo>
                      <a:lnTo>
                        <a:pt x="4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cubicBezTo>
                        <a:pt x="5" y="22"/>
                        <a:pt x="4" y="23"/>
                        <a:pt x="3" y="24"/>
                      </a:cubicBezTo>
                      <a:lnTo>
                        <a:pt x="2" y="23"/>
                      </a:lnTo>
                      <a:cubicBezTo>
                        <a:pt x="3" y="22"/>
                        <a:pt x="4" y="21"/>
                        <a:pt x="4" y="21"/>
                      </a:cubicBezTo>
                      <a:lnTo>
                        <a:pt x="5" y="21"/>
                      </a:lnTo>
                      <a:close/>
                      <a:moveTo>
                        <a:pt x="3" y="24"/>
                      </a:moveTo>
                      <a:cubicBezTo>
                        <a:pt x="2" y="24"/>
                        <a:pt x="1" y="25"/>
                        <a:pt x="1" y="25"/>
                      </a:cubicBezTo>
                      <a:lnTo>
                        <a:pt x="0" y="24"/>
                      </a:lnTo>
                      <a:cubicBezTo>
                        <a:pt x="0" y="24"/>
                        <a:pt x="1" y="23"/>
                        <a:pt x="2" y="23"/>
                      </a:cubicBezTo>
                      <a:lnTo>
                        <a:pt x="3" y="24"/>
                      </a:lnTo>
                      <a:close/>
                      <a:moveTo>
                        <a:pt x="1" y="25"/>
                      </a:moveTo>
                      <a:cubicBezTo>
                        <a:pt x="1" y="25"/>
                        <a:pt x="1" y="24"/>
                        <a:pt x="1" y="24"/>
                      </a:cubicBezTo>
                      <a:lnTo>
                        <a:pt x="0" y="26"/>
                      </a:lnTo>
                      <a:cubicBezTo>
                        <a:pt x="0" y="25"/>
                        <a:pt x="0" y="25"/>
                        <a:pt x="0" y="24"/>
                      </a:cubicBezTo>
                      <a:lnTo>
                        <a:pt x="1" y="25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1" y="25"/>
                      </a:lnTo>
                      <a:lnTo>
                        <a:pt x="1" y="24"/>
                      </a:lnTo>
                      <a:close/>
                      <a:moveTo>
                        <a:pt x="1" y="25"/>
                      </a:moveTo>
                      <a:cubicBezTo>
                        <a:pt x="10" y="30"/>
                        <a:pt x="22" y="29"/>
                        <a:pt x="33" y="28"/>
                      </a:cubicBezTo>
                      <a:lnTo>
                        <a:pt x="34" y="29"/>
                      </a:lnTo>
                      <a:cubicBezTo>
                        <a:pt x="22" y="30"/>
                        <a:pt x="10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33" y="28"/>
                      </a:moveTo>
                      <a:cubicBezTo>
                        <a:pt x="37" y="27"/>
                        <a:pt x="41" y="27"/>
                        <a:pt x="44" y="27"/>
                      </a:cubicBezTo>
                      <a:lnTo>
                        <a:pt x="44" y="28"/>
                      </a:lnTo>
                      <a:cubicBezTo>
                        <a:pt x="41" y="28"/>
                        <a:pt x="37" y="28"/>
                        <a:pt x="34" y="29"/>
                      </a:cubicBezTo>
                      <a:lnTo>
                        <a:pt x="33" y="28"/>
                      </a:lnTo>
                      <a:close/>
                      <a:moveTo>
                        <a:pt x="44" y="28"/>
                      </a:moveTo>
                      <a:lnTo>
                        <a:pt x="44" y="28"/>
                      </a:lnTo>
                      <a:lnTo>
                        <a:pt x="44" y="27"/>
                      </a:lnTo>
                      <a:lnTo>
                        <a:pt x="44" y="28"/>
                      </a:lnTo>
                      <a:close/>
                      <a:moveTo>
                        <a:pt x="44" y="27"/>
                      </a:moveTo>
                      <a:cubicBezTo>
                        <a:pt x="45" y="27"/>
                        <a:pt x="45" y="27"/>
                        <a:pt x="45" y="27"/>
                      </a:cubicBezTo>
                      <a:lnTo>
                        <a:pt x="46" y="28"/>
                      </a:lnTo>
                      <a:cubicBezTo>
                        <a:pt x="45" y="28"/>
                        <a:pt x="45" y="28"/>
                        <a:pt x="44" y="28"/>
                      </a:cubicBezTo>
                      <a:lnTo>
                        <a:pt x="44" y="27"/>
                      </a:lnTo>
                      <a:close/>
                      <a:moveTo>
                        <a:pt x="45" y="27"/>
                      </a:moveTo>
                      <a:cubicBezTo>
                        <a:pt x="46" y="26"/>
                        <a:pt x="46" y="26"/>
                        <a:pt x="47" y="25"/>
                      </a:cubicBezTo>
                      <a:lnTo>
                        <a:pt x="48" y="25"/>
                      </a:lnTo>
                      <a:cubicBezTo>
                        <a:pt x="48" y="26"/>
                        <a:pt x="47" y="27"/>
                        <a:pt x="46" y="28"/>
                      </a:cubicBezTo>
                      <a:lnTo>
                        <a:pt x="45" y="27"/>
                      </a:lnTo>
                      <a:close/>
                      <a:moveTo>
                        <a:pt x="47" y="25"/>
                      </a:moveTo>
                      <a:cubicBezTo>
                        <a:pt x="47" y="24"/>
                        <a:pt x="47" y="23"/>
                        <a:pt x="47" y="22"/>
                      </a:cubicBezTo>
                      <a:lnTo>
                        <a:pt x="48" y="22"/>
                      </a:lnTo>
                      <a:cubicBezTo>
                        <a:pt x="49" y="23"/>
                        <a:pt x="48" y="24"/>
                        <a:pt x="48" y="25"/>
                      </a:cubicBezTo>
                      <a:lnTo>
                        <a:pt x="47" y="25"/>
                      </a:lnTo>
                      <a:close/>
                      <a:moveTo>
                        <a:pt x="47" y="22"/>
                      </a:moveTo>
                      <a:cubicBezTo>
                        <a:pt x="47" y="20"/>
                        <a:pt x="46" y="18"/>
                        <a:pt x="46" y="17"/>
                      </a:cubicBezTo>
                      <a:lnTo>
                        <a:pt x="47" y="17"/>
                      </a:lnTo>
                      <a:cubicBezTo>
                        <a:pt x="48" y="18"/>
                        <a:pt x="48" y="20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7" y="17"/>
                      </a:moveTo>
                      <a:lnTo>
                        <a:pt x="47" y="17"/>
                      </a:lnTo>
                      <a:lnTo>
                        <a:pt x="46" y="17"/>
                      </a:lnTo>
                      <a:lnTo>
                        <a:pt x="47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7" y="17"/>
                      </a:ln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cubicBezTo>
                        <a:pt x="45" y="16"/>
                        <a:pt x="44" y="14"/>
                        <a:pt x="44" y="13"/>
                      </a:cubicBezTo>
                      <a:lnTo>
                        <a:pt x="45" y="13"/>
                      </a:lnTo>
                      <a:cubicBezTo>
                        <a:pt x="46" y="14"/>
                        <a:pt x="46" y="15"/>
                        <a:pt x="47" y="17"/>
                      </a:cubicBezTo>
                      <a:lnTo>
                        <a:pt x="46" y="17"/>
                      </a:lnTo>
                      <a:close/>
                      <a:moveTo>
                        <a:pt x="44" y="13"/>
                      </a:moveTo>
                      <a:cubicBezTo>
                        <a:pt x="43" y="10"/>
                        <a:pt x="42" y="8"/>
                        <a:pt x="40" y="5"/>
                      </a:cubicBezTo>
                      <a:lnTo>
                        <a:pt x="41" y="5"/>
                      </a:lnTo>
                      <a:cubicBezTo>
                        <a:pt x="43" y="7"/>
                        <a:pt x="44" y="10"/>
                        <a:pt x="45" y="13"/>
                      </a:cubicBezTo>
                      <a:lnTo>
                        <a:pt x="44" y="13"/>
                      </a:lnTo>
                      <a:close/>
                      <a:moveTo>
                        <a:pt x="40" y="5"/>
                      </a:moveTo>
                      <a:cubicBezTo>
                        <a:pt x="38" y="4"/>
                        <a:pt x="36" y="3"/>
                        <a:pt x="34" y="2"/>
                      </a:cubicBezTo>
                      <a:lnTo>
                        <a:pt x="35" y="1"/>
                      </a:lnTo>
                      <a:cubicBezTo>
                        <a:pt x="37" y="2"/>
                        <a:pt x="39" y="3"/>
                        <a:pt x="41" y="5"/>
                      </a:cubicBezTo>
                      <a:lnTo>
                        <a:pt x="40" y="5"/>
                      </a:lnTo>
                      <a:close/>
                      <a:moveTo>
                        <a:pt x="34" y="2"/>
                      </a:moveTo>
                      <a:cubicBezTo>
                        <a:pt x="32" y="1"/>
                        <a:pt x="30" y="1"/>
                        <a:pt x="28" y="1"/>
                      </a:cubicBezTo>
                      <a:lnTo>
                        <a:pt x="28" y="0"/>
                      </a:lnTo>
                      <a:cubicBezTo>
                        <a:pt x="30" y="0"/>
                        <a:pt x="33" y="0"/>
                        <a:pt x="35" y="1"/>
                      </a:cubicBezTo>
                      <a:lnTo>
                        <a:pt x="34" y="2"/>
                      </a:lnTo>
                      <a:close/>
                      <a:moveTo>
                        <a:pt x="28" y="0"/>
                      </a:move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7" name="Google Shape;3077;p238"/>
                <p:cNvSpPr/>
                <p:nvPr/>
              </p:nvSpPr>
              <p:spPr>
                <a:xfrm>
                  <a:off x="1752" y="3795"/>
                  <a:ext cx="75" cy="65"/>
                </a:xfrm>
                <a:custGeom>
                  <a:rect b="b" l="l" r="r" t="t"/>
                  <a:pathLst>
                    <a:path extrusionOk="0" h="38" w="55">
                      <a:moveTo>
                        <a:pt x="37" y="4"/>
                      </a:moveTo>
                      <a:cubicBezTo>
                        <a:pt x="28" y="9"/>
                        <a:pt x="0" y="11"/>
                        <a:pt x="9" y="24"/>
                      </a:cubicBezTo>
                      <a:cubicBezTo>
                        <a:pt x="21" y="23"/>
                        <a:pt x="24" y="33"/>
                        <a:pt x="32" y="38"/>
                      </a:cubicBezTo>
                      <a:cubicBezTo>
                        <a:pt x="33" y="38"/>
                        <a:pt x="35" y="38"/>
                        <a:pt x="36" y="38"/>
                      </a:cubicBezTo>
                      <a:cubicBezTo>
                        <a:pt x="45" y="30"/>
                        <a:pt x="50" y="21"/>
                        <a:pt x="53" y="11"/>
                      </a:cubicBezTo>
                      <a:cubicBezTo>
                        <a:pt x="55" y="5"/>
                        <a:pt x="45" y="0"/>
                        <a:pt x="3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8" name="Google Shape;3078;p238"/>
                <p:cNvSpPr/>
                <p:nvPr/>
              </p:nvSpPr>
              <p:spPr>
                <a:xfrm>
                  <a:off x="1758" y="3798"/>
                  <a:ext cx="70" cy="63"/>
                </a:xfrm>
                <a:custGeom>
                  <a:rect b="b" l="l" r="r" t="t"/>
                  <a:pathLst>
                    <a:path extrusionOk="0" h="37" w="51"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4" y="3"/>
                      </a:moveTo>
                      <a:cubicBezTo>
                        <a:pt x="31" y="4"/>
                        <a:pt x="27" y="5"/>
                        <a:pt x="23" y="7"/>
                      </a:cubicBezTo>
                      <a:lnTo>
                        <a:pt x="22" y="5"/>
                      </a:lnTo>
                      <a:cubicBezTo>
                        <a:pt x="26" y="4"/>
                        <a:pt x="30" y="3"/>
                        <a:pt x="33" y="2"/>
                      </a:cubicBezTo>
                      <a:lnTo>
                        <a:pt x="34" y="3"/>
                      </a:lnTo>
                      <a:close/>
                      <a:moveTo>
                        <a:pt x="23" y="7"/>
                      </a:moveTo>
                      <a:cubicBezTo>
                        <a:pt x="18" y="8"/>
                        <a:pt x="13" y="9"/>
                        <a:pt x="9" y="11"/>
                      </a:cubicBezTo>
                      <a:lnTo>
                        <a:pt x="8" y="10"/>
                      </a:lnTo>
                      <a:cubicBezTo>
                        <a:pt x="12" y="8"/>
                        <a:pt x="17" y="7"/>
                        <a:pt x="22" y="5"/>
                      </a:cubicBezTo>
                      <a:lnTo>
                        <a:pt x="23" y="7"/>
                      </a:lnTo>
                      <a:close/>
                      <a:moveTo>
                        <a:pt x="9" y="11"/>
                      </a:moveTo>
                      <a:cubicBezTo>
                        <a:pt x="5" y="13"/>
                        <a:pt x="2" y="17"/>
                        <a:pt x="6" y="22"/>
                      </a:cubicBezTo>
                      <a:lnTo>
                        <a:pt x="5" y="22"/>
                      </a:lnTo>
                      <a:cubicBezTo>
                        <a:pt x="0" y="16"/>
                        <a:pt x="3" y="13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6" y="23"/>
                      </a:moveTo>
                      <a:lnTo>
                        <a:pt x="5" y="23"/>
                      </a:lnTo>
                      <a:lnTo>
                        <a:pt x="5" y="22"/>
                      </a:lnTo>
                      <a:lnTo>
                        <a:pt x="6" y="23"/>
                      </a:lnTo>
                      <a:close/>
                      <a:moveTo>
                        <a:pt x="5" y="21"/>
                      </a:moveTo>
                      <a:cubicBezTo>
                        <a:pt x="14" y="21"/>
                        <a:pt x="18" y="25"/>
                        <a:pt x="22" y="30"/>
                      </a:cubicBezTo>
                      <a:lnTo>
                        <a:pt x="21" y="30"/>
                      </a:lnTo>
                      <a:cubicBezTo>
                        <a:pt x="17" y="26"/>
                        <a:pt x="13" y="22"/>
                        <a:pt x="6" y="23"/>
                      </a:cubicBezTo>
                      <a:lnTo>
                        <a:pt x="5" y="21"/>
                      </a:lnTo>
                      <a:close/>
                      <a:moveTo>
                        <a:pt x="22" y="30"/>
                      </a:moveTo>
                      <a:cubicBezTo>
                        <a:pt x="24" y="32"/>
                        <a:pt x="26" y="34"/>
                        <a:pt x="28" y="35"/>
                      </a:cubicBezTo>
                      <a:lnTo>
                        <a:pt x="27" y="36"/>
                      </a:lnTo>
                      <a:cubicBezTo>
                        <a:pt x="25" y="35"/>
                        <a:pt x="23" y="33"/>
                        <a:pt x="21" y="30"/>
                      </a:cubicBezTo>
                      <a:lnTo>
                        <a:pt x="22" y="30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lnTo>
                        <a:pt x="27" y="36"/>
                      </a:ln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lnTo>
                        <a:pt x="28" y="35"/>
                      </a:lnTo>
                      <a:lnTo>
                        <a:pt x="28" y="36"/>
                      </a:lnTo>
                      <a:lnTo>
                        <a:pt x="28" y="35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cubicBezTo>
                        <a:pt x="28" y="35"/>
                        <a:pt x="28" y="35"/>
                        <a:pt x="29" y="35"/>
                      </a:cubicBezTo>
                      <a:lnTo>
                        <a:pt x="28" y="37"/>
                      </a:lnTo>
                      <a:cubicBezTo>
                        <a:pt x="28" y="37"/>
                        <a:pt x="28" y="37"/>
                        <a:pt x="28" y="36"/>
                      </a:cubicBezTo>
                      <a:lnTo>
                        <a:pt x="28" y="35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8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29" y="35"/>
                        <a:pt x="29" y="35"/>
                        <a:pt x="29" y="35"/>
                      </a:cubicBezTo>
                      <a:lnTo>
                        <a:pt x="29" y="37"/>
                      </a:lnTo>
                      <a:cubicBezTo>
                        <a:pt x="29" y="37"/>
                        <a:pt x="28" y="37"/>
                        <a:pt x="28" y="37"/>
                      </a:cubicBez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0" y="36"/>
                        <a:pt x="31" y="35"/>
                        <a:pt x="32" y="35"/>
                      </a:cubicBezTo>
                      <a:lnTo>
                        <a:pt x="32" y="36"/>
                      </a:lnTo>
                      <a:cubicBezTo>
                        <a:pt x="32" y="37"/>
                        <a:pt x="30" y="37"/>
                        <a:pt x="29" y="37"/>
                      </a:cubicBezTo>
                      <a:lnTo>
                        <a:pt x="29" y="35"/>
                      </a:lnTo>
                      <a:close/>
                      <a:moveTo>
                        <a:pt x="32" y="36"/>
                      </a:moveTo>
                      <a:lnTo>
                        <a:pt x="32" y="36"/>
                      </a:lnTo>
                      <a:close/>
                      <a:moveTo>
                        <a:pt x="31" y="35"/>
                      </a:moveTo>
                      <a:cubicBezTo>
                        <a:pt x="36" y="32"/>
                        <a:pt x="39" y="28"/>
                        <a:pt x="42" y="23"/>
                      </a:cubicBezTo>
                      <a:lnTo>
                        <a:pt x="43" y="24"/>
                      </a:lnTo>
                      <a:cubicBezTo>
                        <a:pt x="41" y="28"/>
                        <a:pt x="37" y="32"/>
                        <a:pt x="32" y="36"/>
                      </a:cubicBezTo>
                      <a:lnTo>
                        <a:pt x="31" y="35"/>
                      </a:lnTo>
                      <a:close/>
                      <a:moveTo>
                        <a:pt x="42" y="23"/>
                      </a:moveTo>
                      <a:cubicBezTo>
                        <a:pt x="45" y="19"/>
                        <a:pt x="47" y="14"/>
                        <a:pt x="48" y="9"/>
                      </a:cubicBezTo>
                      <a:lnTo>
                        <a:pt x="50" y="9"/>
                      </a:lnTo>
                      <a:cubicBezTo>
                        <a:pt x="48" y="14"/>
                        <a:pt x="46" y="19"/>
                        <a:pt x="43" y="24"/>
                      </a:cubicBezTo>
                      <a:lnTo>
                        <a:pt x="42" y="23"/>
                      </a:lnTo>
                      <a:close/>
                      <a:moveTo>
                        <a:pt x="50" y="9"/>
                      </a:moveTo>
                      <a:lnTo>
                        <a:pt x="50" y="9"/>
                      </a:lnTo>
                      <a:lnTo>
                        <a:pt x="49" y="9"/>
                      </a:lnTo>
                      <a:lnTo>
                        <a:pt x="50" y="9"/>
                      </a:lnTo>
                      <a:close/>
                      <a:moveTo>
                        <a:pt x="48" y="9"/>
                      </a:moveTo>
                      <a:cubicBezTo>
                        <a:pt x="49" y="8"/>
                        <a:pt x="49" y="6"/>
                        <a:pt x="48" y="5"/>
                      </a:cubicBezTo>
                      <a:lnTo>
                        <a:pt x="49" y="4"/>
                      </a:lnTo>
                      <a:cubicBezTo>
                        <a:pt x="50" y="6"/>
                        <a:pt x="51" y="7"/>
                        <a:pt x="50" y="9"/>
                      </a:cubicBezTo>
                      <a:lnTo>
                        <a:pt x="48" y="9"/>
                      </a:lnTo>
                      <a:close/>
                      <a:moveTo>
                        <a:pt x="48" y="5"/>
                      </a:moveTo>
                      <a:cubicBezTo>
                        <a:pt x="47" y="4"/>
                        <a:pt x="46" y="3"/>
                        <a:pt x="46" y="3"/>
                      </a:cubicBezTo>
                      <a:lnTo>
                        <a:pt x="46" y="2"/>
                      </a:lnTo>
                      <a:cubicBezTo>
                        <a:pt x="48" y="3"/>
                        <a:pt x="48" y="3"/>
                        <a:pt x="49" y="4"/>
                      </a:cubicBezTo>
                      <a:lnTo>
                        <a:pt x="48" y="5"/>
                      </a:lnTo>
                      <a:close/>
                      <a:moveTo>
                        <a:pt x="46" y="3"/>
                      </a:moveTo>
                      <a:cubicBezTo>
                        <a:pt x="45" y="2"/>
                        <a:pt x="44" y="2"/>
                        <a:pt x="42" y="2"/>
                      </a:cubicBezTo>
                      <a:lnTo>
                        <a:pt x="43" y="1"/>
                      </a:lnTo>
                      <a:cubicBezTo>
                        <a:pt x="44" y="1"/>
                        <a:pt x="45" y="1"/>
                        <a:pt x="46" y="2"/>
                      </a:cubicBezTo>
                      <a:lnTo>
                        <a:pt x="46" y="3"/>
                      </a:lnTo>
                      <a:close/>
                      <a:moveTo>
                        <a:pt x="42" y="2"/>
                      </a:moveTo>
                      <a:cubicBezTo>
                        <a:pt x="40" y="1"/>
                        <a:pt x="37" y="2"/>
                        <a:pt x="34" y="3"/>
                      </a:cubicBezTo>
                      <a:lnTo>
                        <a:pt x="33" y="2"/>
                      </a:lnTo>
                      <a:cubicBezTo>
                        <a:pt x="36" y="0"/>
                        <a:pt x="40" y="0"/>
                        <a:pt x="43" y="1"/>
                      </a:cubicBezTo>
                      <a:lnTo>
                        <a:pt x="42" y="2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9" name="Google Shape;3079;p238"/>
                <p:cNvSpPr/>
                <p:nvPr/>
              </p:nvSpPr>
              <p:spPr>
                <a:xfrm>
                  <a:off x="1818" y="3832"/>
                  <a:ext cx="70" cy="53"/>
                </a:xfrm>
                <a:custGeom>
                  <a:rect b="b" l="l" r="r" t="t"/>
                  <a:pathLst>
                    <a:path extrusionOk="0" h="31" w="51">
                      <a:moveTo>
                        <a:pt x="18" y="2"/>
                      </a:moveTo>
                      <a:cubicBezTo>
                        <a:pt x="10" y="6"/>
                        <a:pt x="2" y="10"/>
                        <a:pt x="1" y="18"/>
                      </a:cubicBezTo>
                      <a:cubicBezTo>
                        <a:pt x="0" y="20"/>
                        <a:pt x="2" y="22"/>
                        <a:pt x="4" y="22"/>
                      </a:cubicBezTo>
                      <a:cubicBezTo>
                        <a:pt x="17" y="23"/>
                        <a:pt x="26" y="31"/>
                        <a:pt x="37" y="30"/>
                      </a:cubicBezTo>
                      <a:cubicBezTo>
                        <a:pt x="45" y="29"/>
                        <a:pt x="51" y="19"/>
                        <a:pt x="45" y="13"/>
                      </a:cubicBezTo>
                      <a:cubicBezTo>
                        <a:pt x="38" y="7"/>
                        <a:pt x="30" y="6"/>
                        <a:pt x="23" y="1"/>
                      </a:cubicBezTo>
                      <a:cubicBezTo>
                        <a:pt x="21" y="0"/>
                        <a:pt x="20" y="1"/>
                        <a:pt x="18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0" name="Google Shape;3080;p238"/>
                <p:cNvSpPr/>
                <p:nvPr/>
              </p:nvSpPr>
              <p:spPr>
                <a:xfrm>
                  <a:off x="1818" y="3832"/>
                  <a:ext cx="65" cy="53"/>
                </a:xfrm>
                <a:custGeom>
                  <a:rect b="b" l="l" r="r" t="t"/>
                  <a:pathLst>
                    <a:path extrusionOk="0" h="31" w="48">
                      <a:moveTo>
                        <a:pt x="19" y="2"/>
                      </a:moveTo>
                      <a:cubicBezTo>
                        <a:pt x="15" y="4"/>
                        <a:pt x="11" y="6"/>
                        <a:pt x="8" y="9"/>
                      </a:cubicBezTo>
                      <a:lnTo>
                        <a:pt x="7" y="8"/>
                      </a:lnTo>
                      <a:cubicBezTo>
                        <a:pt x="10" y="5"/>
                        <a:pt x="14" y="3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8" y="9"/>
                      </a:moveTo>
                      <a:cubicBezTo>
                        <a:pt x="5" y="11"/>
                        <a:pt x="2" y="14"/>
                        <a:pt x="2" y="18"/>
                      </a:cubicBezTo>
                      <a:lnTo>
                        <a:pt x="0" y="18"/>
                      </a:lnTo>
                      <a:cubicBezTo>
                        <a:pt x="1" y="14"/>
                        <a:pt x="3" y="11"/>
                        <a:pt x="7" y="8"/>
                      </a:cubicBezTo>
                      <a:lnTo>
                        <a:pt x="8" y="9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2" y="18"/>
                      </a:lnTo>
                      <a:close/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1" y="18"/>
                      </a:lnTo>
                      <a:lnTo>
                        <a:pt x="0" y="18"/>
                      </a:lnTo>
                      <a:close/>
                      <a:moveTo>
                        <a:pt x="2" y="18"/>
                      </a:moveTo>
                      <a:cubicBezTo>
                        <a:pt x="2" y="19"/>
                        <a:pt x="2" y="19"/>
                        <a:pt x="2" y="19"/>
                      </a:cubicBezTo>
                      <a:lnTo>
                        <a:pt x="0" y="19"/>
                      </a:lnTo>
                      <a:cubicBezTo>
                        <a:pt x="0" y="19"/>
                        <a:pt x="0" y="18"/>
                        <a:pt x="0" y="18"/>
                      </a:cubicBezTo>
                      <a:lnTo>
                        <a:pt x="2" y="18"/>
                      </a:lnTo>
                      <a:close/>
                      <a:moveTo>
                        <a:pt x="2" y="19"/>
                      </a:moveTo>
                      <a:cubicBezTo>
                        <a:pt x="2" y="19"/>
                        <a:pt x="2" y="19"/>
                        <a:pt x="2" y="20"/>
                      </a:cubicBezTo>
                      <a:lnTo>
                        <a:pt x="0" y="20"/>
                      </a:lnTo>
                      <a:cubicBezTo>
                        <a:pt x="0" y="20"/>
                        <a:pt x="0" y="19"/>
                        <a:pt x="0" y="19"/>
                      </a:cubicBezTo>
                      <a:lnTo>
                        <a:pt x="2" y="19"/>
                      </a:lnTo>
                      <a:close/>
                      <a:moveTo>
                        <a:pt x="2" y="20"/>
                      </a:moveTo>
                      <a:cubicBezTo>
                        <a:pt x="2" y="21"/>
                        <a:pt x="3" y="22"/>
                        <a:pt x="5" y="22"/>
                      </a:cubicBezTo>
                      <a:lnTo>
                        <a:pt x="4" y="23"/>
                      </a:lnTo>
                      <a:cubicBezTo>
                        <a:pt x="3" y="23"/>
                        <a:pt x="1" y="22"/>
                        <a:pt x="0" y="20"/>
                      </a:cubicBezTo>
                      <a:lnTo>
                        <a:pt x="2" y="20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4" y="22"/>
                      </a:lnTo>
                      <a:lnTo>
                        <a:pt x="4" y="23"/>
                      </a:lnTo>
                      <a:close/>
                      <a:moveTo>
                        <a:pt x="4" y="22"/>
                      </a:moveTo>
                      <a:cubicBezTo>
                        <a:pt x="10" y="22"/>
                        <a:pt x="15" y="24"/>
                        <a:pt x="20" y="26"/>
                      </a:cubicBezTo>
                      <a:lnTo>
                        <a:pt x="19" y="27"/>
                      </a:lnTo>
                      <a:cubicBezTo>
                        <a:pt x="15" y="25"/>
                        <a:pt x="10" y="23"/>
                        <a:pt x="4" y="23"/>
                      </a:cubicBezTo>
                      <a:lnTo>
                        <a:pt x="4" y="22"/>
                      </a:lnTo>
                      <a:close/>
                      <a:moveTo>
                        <a:pt x="20" y="26"/>
                      </a:moveTo>
                      <a:cubicBezTo>
                        <a:pt x="26" y="28"/>
                        <a:pt x="31" y="30"/>
                        <a:pt x="37" y="29"/>
                      </a:cubicBezTo>
                      <a:lnTo>
                        <a:pt x="38" y="30"/>
                      </a:lnTo>
                      <a:cubicBezTo>
                        <a:pt x="31" y="31"/>
                        <a:pt x="25" y="29"/>
                        <a:pt x="19" y="27"/>
                      </a:cubicBezTo>
                      <a:lnTo>
                        <a:pt x="20" y="26"/>
                      </a:lnTo>
                      <a:close/>
                      <a:moveTo>
                        <a:pt x="37" y="29"/>
                      </a:moveTo>
                      <a:lnTo>
                        <a:pt x="37" y="29"/>
                      </a:lnTo>
                      <a:lnTo>
                        <a:pt x="37" y="30"/>
                      </a:lnTo>
                      <a:lnTo>
                        <a:pt x="37" y="29"/>
                      </a:lnTo>
                      <a:close/>
                      <a:moveTo>
                        <a:pt x="37" y="29"/>
                      </a:moveTo>
                      <a:cubicBezTo>
                        <a:pt x="39" y="29"/>
                        <a:pt x="41" y="28"/>
                        <a:pt x="42" y="27"/>
                      </a:cubicBezTo>
                      <a:lnTo>
                        <a:pt x="44" y="28"/>
                      </a:lnTo>
                      <a:cubicBezTo>
                        <a:pt x="42" y="29"/>
                        <a:pt x="40" y="30"/>
                        <a:pt x="38" y="30"/>
                      </a:cubicBezTo>
                      <a:lnTo>
                        <a:pt x="37" y="29"/>
                      </a:lnTo>
                      <a:close/>
                      <a:moveTo>
                        <a:pt x="42" y="27"/>
                      </a:moveTo>
                      <a:cubicBezTo>
                        <a:pt x="44" y="26"/>
                        <a:pt x="45" y="24"/>
                        <a:pt x="46" y="23"/>
                      </a:cubicBezTo>
                      <a:lnTo>
                        <a:pt x="47" y="23"/>
                      </a:lnTo>
                      <a:cubicBezTo>
                        <a:pt x="46" y="25"/>
                        <a:pt x="45" y="26"/>
                        <a:pt x="44" y="28"/>
                      </a:cubicBezTo>
                      <a:lnTo>
                        <a:pt x="42" y="27"/>
                      </a:lnTo>
                      <a:close/>
                      <a:moveTo>
                        <a:pt x="46" y="23"/>
                      </a:moveTo>
                      <a:cubicBezTo>
                        <a:pt x="47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8" y="19"/>
                        <a:pt x="48" y="21"/>
                        <a:pt x="47" y="23"/>
                      </a:cubicBezTo>
                      <a:lnTo>
                        <a:pt x="46" y="23"/>
                      </a:lnTo>
                      <a:close/>
                      <a:moveTo>
                        <a:pt x="48" y="17"/>
                      </a:moveTo>
                      <a:lnTo>
                        <a:pt x="48" y="17"/>
                      </a:lnTo>
                      <a:lnTo>
                        <a:pt x="47" y="17"/>
                      </a:lnTo>
                      <a:lnTo>
                        <a:pt x="48" y="17"/>
                      </a:lnTo>
                      <a:close/>
                      <a:moveTo>
                        <a:pt x="47" y="17"/>
                      </a:moveTo>
                      <a:cubicBezTo>
                        <a:pt x="46" y="16"/>
                        <a:pt x="45" y="14"/>
                        <a:pt x="44" y="13"/>
                      </a:cubicBezTo>
                      <a:lnTo>
                        <a:pt x="45" y="12"/>
                      </a:lnTo>
                      <a:cubicBezTo>
                        <a:pt x="47" y="14"/>
                        <a:pt x="48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5" y="12"/>
                      </a:moveTo>
                      <a:lnTo>
                        <a:pt x="45" y="12"/>
                      </a:lnTo>
                      <a:lnTo>
                        <a:pt x="45" y="13"/>
                      </a:lnTo>
                      <a:lnTo>
                        <a:pt x="45" y="12"/>
                      </a:lnTo>
                      <a:close/>
                      <a:moveTo>
                        <a:pt x="44" y="13"/>
                      </a:moveTo>
                      <a:cubicBezTo>
                        <a:pt x="41" y="10"/>
                        <a:pt x="36" y="8"/>
                        <a:pt x="32" y="7"/>
                      </a:cubicBezTo>
                      <a:lnTo>
                        <a:pt x="33" y="5"/>
                      </a:lnTo>
                      <a:cubicBezTo>
                        <a:pt x="37" y="7"/>
                        <a:pt x="41" y="9"/>
                        <a:pt x="45" y="12"/>
                      </a:cubicBezTo>
                      <a:lnTo>
                        <a:pt x="44" y="13"/>
                      </a:lnTo>
                      <a:close/>
                      <a:moveTo>
                        <a:pt x="32" y="7"/>
                      </a:moveTo>
                      <a:cubicBezTo>
                        <a:pt x="29" y="5"/>
                        <a:pt x="25" y="4"/>
                        <a:pt x="22" y="2"/>
                      </a:cubicBezTo>
                      <a:lnTo>
                        <a:pt x="23" y="1"/>
                      </a:lnTo>
                      <a:cubicBezTo>
                        <a:pt x="26" y="3"/>
                        <a:pt x="29" y="4"/>
                        <a:pt x="33" y="5"/>
                      </a:cubicBezTo>
                      <a:lnTo>
                        <a:pt x="32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3" y="1"/>
                      </a:lnTo>
                      <a:lnTo>
                        <a:pt x="22" y="2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cubicBezTo>
                        <a:pt x="22" y="2"/>
                        <a:pt x="22" y="2"/>
                        <a:pt x="22" y="1"/>
                      </a:cubicBezTo>
                      <a:lnTo>
                        <a:pt x="22" y="0"/>
                      </a:lnTo>
                      <a:cubicBezTo>
                        <a:pt x="22" y="0"/>
                        <a:pt x="23" y="0"/>
                        <a:pt x="23" y="1"/>
                      </a:cubicBezTo>
                      <a:lnTo>
                        <a:pt x="22" y="2"/>
                      </a:lnTo>
                      <a:close/>
                      <a:moveTo>
                        <a:pt x="22" y="1"/>
                      </a:moveTo>
                      <a:cubicBezTo>
                        <a:pt x="22" y="1"/>
                        <a:pt x="21" y="1"/>
                        <a:pt x="21" y="1"/>
                      </a:cubicBezTo>
                      <a:lnTo>
                        <a:pt x="22" y="0"/>
                      </a:lnTo>
                      <a:cubicBezTo>
                        <a:pt x="22" y="0"/>
                        <a:pt x="22" y="0"/>
                        <a:pt x="22" y="0"/>
                      </a:cubicBezTo>
                      <a:lnTo>
                        <a:pt x="22" y="1"/>
                      </a:lnTo>
                      <a:close/>
                      <a:moveTo>
                        <a:pt x="21" y="1"/>
                      </a:moveTo>
                      <a:lnTo>
                        <a:pt x="21" y="1"/>
                      </a:lnTo>
                      <a:close/>
                      <a:moveTo>
                        <a:pt x="21" y="1"/>
                      </a:moveTo>
                      <a:cubicBezTo>
                        <a:pt x="21" y="1"/>
                        <a:pt x="20" y="2"/>
                        <a:pt x="19" y="2"/>
                      </a:cubicBezTo>
                      <a:lnTo>
                        <a:pt x="18" y="1"/>
                      </a:lnTo>
                      <a:cubicBezTo>
                        <a:pt x="19" y="0"/>
                        <a:pt x="20" y="0"/>
                        <a:pt x="22" y="0"/>
                      </a:cubicBezTo>
                      <a:lnTo>
                        <a:pt x="21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lnTo>
                        <a:pt x="18" y="2"/>
                      </a:ln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1" name="Google Shape;3081;p238"/>
                <p:cNvSpPr/>
                <p:nvPr/>
              </p:nvSpPr>
              <p:spPr>
                <a:xfrm>
                  <a:off x="1766" y="3875"/>
                  <a:ext cx="87" cy="58"/>
                </a:xfrm>
                <a:custGeom>
                  <a:rect b="b" l="l" r="r" t="t"/>
                  <a:pathLst>
                    <a:path extrusionOk="0" h="34" w="64">
                      <a:moveTo>
                        <a:pt x="36" y="3"/>
                      </a:moveTo>
                      <a:cubicBezTo>
                        <a:pt x="33" y="2"/>
                        <a:pt x="28" y="0"/>
                        <a:pt x="27" y="2"/>
                      </a:cubicBezTo>
                      <a:cubicBezTo>
                        <a:pt x="18" y="9"/>
                        <a:pt x="11" y="15"/>
                        <a:pt x="3" y="23"/>
                      </a:cubicBezTo>
                      <a:cubicBezTo>
                        <a:pt x="0" y="26"/>
                        <a:pt x="7" y="28"/>
                        <a:pt x="10" y="29"/>
                      </a:cubicBezTo>
                      <a:cubicBezTo>
                        <a:pt x="22" y="34"/>
                        <a:pt x="35" y="33"/>
                        <a:pt x="48" y="32"/>
                      </a:cubicBezTo>
                      <a:cubicBezTo>
                        <a:pt x="55" y="32"/>
                        <a:pt x="59" y="28"/>
                        <a:pt x="60" y="23"/>
                      </a:cubicBezTo>
                      <a:cubicBezTo>
                        <a:pt x="64" y="10"/>
                        <a:pt x="48" y="6"/>
                        <a:pt x="36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2" name="Google Shape;3082;p238"/>
                <p:cNvSpPr/>
                <p:nvPr/>
              </p:nvSpPr>
              <p:spPr>
                <a:xfrm>
                  <a:off x="1766" y="3875"/>
                  <a:ext cx="89" cy="58"/>
                </a:xfrm>
                <a:custGeom>
                  <a:rect b="b" l="l" r="r" t="t"/>
                  <a:pathLst>
                    <a:path extrusionOk="0" h="34" w="65"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2"/>
                      </a:lnTo>
                      <a:lnTo>
                        <a:pt x="36" y="4"/>
                      </a:lnTo>
                      <a:close/>
                      <a:moveTo>
                        <a:pt x="36" y="4"/>
                      </a:moveTo>
                      <a:cubicBezTo>
                        <a:pt x="35" y="3"/>
                        <a:pt x="34" y="3"/>
                        <a:pt x="32" y="3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6" y="4"/>
                      </a:lnTo>
                      <a:close/>
                      <a:moveTo>
                        <a:pt x="32" y="3"/>
                      </a:moveTo>
                      <a:cubicBezTo>
                        <a:pt x="30" y="2"/>
                        <a:pt x="28" y="1"/>
                        <a:pt x="27" y="2"/>
                      </a:cubicBezTo>
                      <a:lnTo>
                        <a:pt x="26" y="1"/>
                      </a:lnTo>
                      <a:cubicBezTo>
                        <a:pt x="28" y="0"/>
                        <a:pt x="30" y="1"/>
                        <a:pt x="33" y="2"/>
                      </a:cubicBezTo>
                      <a:lnTo>
                        <a:pt x="32" y="3"/>
                      </a:lnTo>
                      <a:close/>
                      <a:moveTo>
                        <a:pt x="27" y="2"/>
                      </a:moveTo>
                      <a:lnTo>
                        <a:pt x="27" y="2"/>
                      </a:lnTo>
                      <a:close/>
                      <a:moveTo>
                        <a:pt x="27" y="2"/>
                      </a:moveTo>
                      <a:cubicBezTo>
                        <a:pt x="23" y="6"/>
                        <a:pt x="19" y="9"/>
                        <a:pt x="15" y="12"/>
                      </a:cubicBezTo>
                      <a:lnTo>
                        <a:pt x="14" y="12"/>
                      </a:lnTo>
                      <a:cubicBezTo>
                        <a:pt x="18" y="8"/>
                        <a:pt x="22" y="5"/>
                        <a:pt x="26" y="1"/>
                      </a:cubicBezTo>
                      <a:lnTo>
                        <a:pt x="27" y="2"/>
                      </a:lnTo>
                      <a:close/>
                      <a:moveTo>
                        <a:pt x="15" y="12"/>
                      </a:moveTo>
                      <a:cubicBezTo>
                        <a:pt x="11" y="16"/>
                        <a:pt x="8" y="19"/>
                        <a:pt x="4" y="23"/>
                      </a:cubicBezTo>
                      <a:lnTo>
                        <a:pt x="2" y="22"/>
                      </a:lnTo>
                      <a:cubicBezTo>
                        <a:pt x="6" y="18"/>
                        <a:pt x="10" y="15"/>
                        <a:pt x="14" y="12"/>
                      </a:cubicBezTo>
                      <a:lnTo>
                        <a:pt x="15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3" y="23"/>
                      </a:ln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2" y="24"/>
                        <a:pt x="3" y="25"/>
                        <a:pt x="5" y="26"/>
                      </a:cubicBezTo>
                      <a:lnTo>
                        <a:pt x="4" y="27"/>
                      </a:lnTo>
                      <a:cubicBezTo>
                        <a:pt x="2" y="26"/>
                        <a:pt x="0" y="24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5" y="26"/>
                      </a:moveTo>
                      <a:cubicBezTo>
                        <a:pt x="6" y="27"/>
                        <a:pt x="9" y="28"/>
                        <a:pt x="10" y="29"/>
                      </a:cubicBezTo>
                      <a:lnTo>
                        <a:pt x="9" y="30"/>
                      </a:lnTo>
                      <a:cubicBezTo>
                        <a:pt x="8" y="29"/>
                        <a:pt x="6" y="28"/>
                        <a:pt x="4" y="27"/>
                      </a:cubicBezTo>
                      <a:lnTo>
                        <a:pt x="5" y="26"/>
                      </a:lnTo>
                      <a:close/>
                      <a:moveTo>
                        <a:pt x="10" y="29"/>
                      </a:moveTo>
                      <a:lnTo>
                        <a:pt x="10" y="29"/>
                      </a:lnTo>
                      <a:close/>
                      <a:moveTo>
                        <a:pt x="10" y="29"/>
                      </a:moveTo>
                      <a:cubicBezTo>
                        <a:pt x="21" y="33"/>
                        <a:pt x="34" y="32"/>
                        <a:pt x="46" y="32"/>
                      </a:cubicBezTo>
                      <a:lnTo>
                        <a:pt x="46" y="33"/>
                      </a:lnTo>
                      <a:cubicBezTo>
                        <a:pt x="33" y="34"/>
                        <a:pt x="21" y="34"/>
                        <a:pt x="9" y="30"/>
                      </a:cubicBezTo>
                      <a:lnTo>
                        <a:pt x="10" y="29"/>
                      </a:lnTo>
                      <a:close/>
                      <a:moveTo>
                        <a:pt x="46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6" y="32"/>
                      </a:lnTo>
                      <a:close/>
                      <a:moveTo>
                        <a:pt x="48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8" y="32"/>
                      </a:lnTo>
                      <a:close/>
                      <a:moveTo>
                        <a:pt x="48" y="33"/>
                      </a:moveTo>
                      <a:lnTo>
                        <a:pt x="48" y="33"/>
                      </a:lnTo>
                      <a:lnTo>
                        <a:pt x="48" y="32"/>
                      </a:lnTo>
                      <a:lnTo>
                        <a:pt x="48" y="33"/>
                      </a:lnTo>
                      <a:close/>
                      <a:moveTo>
                        <a:pt x="48" y="32"/>
                      </a:moveTo>
                      <a:cubicBezTo>
                        <a:pt x="49" y="32"/>
                        <a:pt x="50" y="31"/>
                        <a:pt x="50" y="31"/>
                      </a:cubicBezTo>
                      <a:lnTo>
                        <a:pt x="51" y="32"/>
                      </a:lnTo>
                      <a:cubicBezTo>
                        <a:pt x="50" y="33"/>
                        <a:pt x="49" y="33"/>
                        <a:pt x="48" y="33"/>
                      </a:cubicBezTo>
                      <a:lnTo>
                        <a:pt x="48" y="32"/>
                      </a:lnTo>
                      <a:close/>
                      <a:moveTo>
                        <a:pt x="50" y="31"/>
                      </a:moveTo>
                      <a:cubicBezTo>
                        <a:pt x="51" y="31"/>
                        <a:pt x="52" y="31"/>
                        <a:pt x="53" y="31"/>
                      </a:cubicBezTo>
                      <a:lnTo>
                        <a:pt x="53" y="32"/>
                      </a:lnTo>
                      <a:cubicBezTo>
                        <a:pt x="53" y="32"/>
                        <a:pt x="52" y="32"/>
                        <a:pt x="51" y="32"/>
                      </a:cubicBezTo>
                      <a:lnTo>
                        <a:pt x="50" y="31"/>
                      </a:lnTo>
                      <a:close/>
                      <a:moveTo>
                        <a:pt x="53" y="31"/>
                      </a:moveTo>
                      <a:cubicBezTo>
                        <a:pt x="56" y="29"/>
                        <a:pt x="58" y="26"/>
                        <a:pt x="59" y="23"/>
                      </a:cubicBezTo>
                      <a:lnTo>
                        <a:pt x="61" y="23"/>
                      </a:lnTo>
                      <a:cubicBezTo>
                        <a:pt x="60" y="27"/>
                        <a:pt x="57" y="30"/>
                        <a:pt x="53" y="32"/>
                      </a:cubicBezTo>
                      <a:lnTo>
                        <a:pt x="53" y="31"/>
                      </a:lnTo>
                      <a:close/>
                      <a:moveTo>
                        <a:pt x="61" y="23"/>
                      </a:moveTo>
                      <a:lnTo>
                        <a:pt x="61" y="23"/>
                      </a:lnTo>
                      <a:lnTo>
                        <a:pt x="60" y="23"/>
                      </a:lnTo>
                      <a:lnTo>
                        <a:pt x="61" y="23"/>
                      </a:lnTo>
                      <a:close/>
                      <a:moveTo>
                        <a:pt x="59" y="23"/>
                      </a:moveTo>
                      <a:cubicBezTo>
                        <a:pt x="63" y="11"/>
                        <a:pt x="49" y="7"/>
                        <a:pt x="37" y="4"/>
                      </a:cubicBezTo>
                      <a:lnTo>
                        <a:pt x="38" y="3"/>
                      </a:lnTo>
                      <a:cubicBezTo>
                        <a:pt x="50" y="6"/>
                        <a:pt x="65" y="10"/>
                        <a:pt x="61" y="23"/>
                      </a:cubicBezTo>
                      <a:lnTo>
                        <a:pt x="59" y="23"/>
                      </a:lnTo>
                      <a:close/>
                      <a:moveTo>
                        <a:pt x="37" y="4"/>
                      </a:moveTo>
                      <a:lnTo>
                        <a:pt x="35" y="4"/>
                      </a:lnTo>
                      <a:lnTo>
                        <a:pt x="36" y="2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6" y="2"/>
                      </a:moveTo>
                      <a:lnTo>
                        <a:pt x="36" y="2"/>
                      </a:lnTo>
                      <a:lnTo>
                        <a:pt x="36" y="3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3" name="Google Shape;3083;p238"/>
                <p:cNvSpPr/>
                <p:nvPr/>
              </p:nvSpPr>
              <p:spPr>
                <a:xfrm>
                  <a:off x="1760" y="3934"/>
                  <a:ext cx="57" cy="66"/>
                </a:xfrm>
                <a:custGeom>
                  <a:rect b="b" l="l" r="r" t="t"/>
                  <a:pathLst>
                    <a:path extrusionOk="0" h="39" w="42">
                      <a:moveTo>
                        <a:pt x="31" y="10"/>
                      </a:moveTo>
                      <a:cubicBezTo>
                        <a:pt x="25" y="7"/>
                        <a:pt x="16" y="0"/>
                        <a:pt x="11" y="6"/>
                      </a:cubicBezTo>
                      <a:cubicBezTo>
                        <a:pt x="7" y="11"/>
                        <a:pt x="0" y="20"/>
                        <a:pt x="5" y="24"/>
                      </a:cubicBezTo>
                      <a:cubicBezTo>
                        <a:pt x="11" y="29"/>
                        <a:pt x="16" y="36"/>
                        <a:pt x="24" y="37"/>
                      </a:cubicBezTo>
                      <a:cubicBezTo>
                        <a:pt x="39" y="39"/>
                        <a:pt x="37" y="24"/>
                        <a:pt x="40" y="17"/>
                      </a:cubicBezTo>
                      <a:cubicBezTo>
                        <a:pt x="42" y="13"/>
                        <a:pt x="35" y="12"/>
                        <a:pt x="31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4" name="Google Shape;3084;p238"/>
                <p:cNvSpPr/>
                <p:nvPr/>
              </p:nvSpPr>
              <p:spPr>
                <a:xfrm>
                  <a:off x="1762" y="3934"/>
                  <a:ext cx="55" cy="66"/>
                </a:xfrm>
                <a:custGeom>
                  <a:rect b="b" l="l" r="r" t="t"/>
                  <a:pathLst>
                    <a:path extrusionOk="0" h="39" w="41">
                      <a:moveTo>
                        <a:pt x="30" y="11"/>
                      </a:moveTo>
                      <a:lnTo>
                        <a:pt x="30" y="11"/>
                      </a:lnTo>
                      <a:lnTo>
                        <a:pt x="30" y="10"/>
                      </a:lnTo>
                      <a:lnTo>
                        <a:pt x="30" y="11"/>
                      </a:lnTo>
                      <a:close/>
                      <a:moveTo>
                        <a:pt x="30" y="11"/>
                      </a:moveTo>
                      <a:cubicBezTo>
                        <a:pt x="28" y="10"/>
                        <a:pt x="27" y="10"/>
                        <a:pt x="26" y="9"/>
                      </a:cubicBezTo>
                      <a:lnTo>
                        <a:pt x="27" y="8"/>
                      </a:lnTo>
                      <a:cubicBezTo>
                        <a:pt x="28" y="9"/>
                        <a:pt x="29" y="9"/>
                        <a:pt x="30" y="10"/>
                      </a:cubicBezTo>
                      <a:lnTo>
                        <a:pt x="30" y="11"/>
                      </a:lnTo>
                      <a:close/>
                      <a:moveTo>
                        <a:pt x="26" y="9"/>
                      </a:moveTo>
                      <a:cubicBezTo>
                        <a:pt x="21" y="6"/>
                        <a:pt x="15" y="2"/>
                        <a:pt x="11" y="6"/>
                      </a:cubicBezTo>
                      <a:lnTo>
                        <a:pt x="10" y="6"/>
                      </a:lnTo>
                      <a:cubicBezTo>
                        <a:pt x="14" y="0"/>
                        <a:pt x="21" y="4"/>
                        <a:pt x="27" y="8"/>
                      </a:cubicBezTo>
                      <a:lnTo>
                        <a:pt x="26" y="9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0" y="6"/>
                      </a:lnTo>
                      <a:lnTo>
                        <a:pt x="11" y="6"/>
                      </a:lnTo>
                      <a:close/>
                      <a:moveTo>
                        <a:pt x="11" y="6"/>
                      </a:moveTo>
                      <a:cubicBezTo>
                        <a:pt x="9" y="9"/>
                        <a:pt x="6" y="12"/>
                        <a:pt x="4" y="16"/>
                      </a:cubicBezTo>
                      <a:lnTo>
                        <a:pt x="3" y="15"/>
                      </a:lnTo>
                      <a:cubicBezTo>
                        <a:pt x="4" y="12"/>
                        <a:pt x="7" y="8"/>
                        <a:pt x="10" y="6"/>
                      </a:cubicBezTo>
                      <a:lnTo>
                        <a:pt x="11" y="6"/>
                      </a:lnTo>
                      <a:close/>
                      <a:moveTo>
                        <a:pt x="4" y="16"/>
                      </a:moveTo>
                      <a:cubicBezTo>
                        <a:pt x="2" y="19"/>
                        <a:pt x="2" y="22"/>
                        <a:pt x="4" y="24"/>
                      </a:cubicBezTo>
                      <a:lnTo>
                        <a:pt x="3" y="25"/>
                      </a:lnTo>
                      <a:cubicBezTo>
                        <a:pt x="0" y="22"/>
                        <a:pt x="1" y="19"/>
                        <a:pt x="3" y="15"/>
                      </a:cubicBezTo>
                      <a:lnTo>
                        <a:pt x="4" y="16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7" y="26"/>
                        <a:pt x="9" y="28"/>
                      </a:cubicBezTo>
                      <a:lnTo>
                        <a:pt x="8" y="29"/>
                      </a:lnTo>
                      <a:cubicBezTo>
                        <a:pt x="6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9" y="28"/>
                      </a:moveTo>
                      <a:cubicBezTo>
                        <a:pt x="13" y="32"/>
                        <a:pt x="17" y="36"/>
                        <a:pt x="23" y="37"/>
                      </a:cubicBezTo>
                      <a:lnTo>
                        <a:pt x="23" y="38"/>
                      </a:lnTo>
                      <a:cubicBezTo>
                        <a:pt x="17" y="37"/>
                        <a:pt x="12" y="33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3" y="38"/>
                      </a:moveTo>
                      <a:lnTo>
                        <a:pt x="23" y="38"/>
                      </a:lnTo>
                      <a:lnTo>
                        <a:pt x="23" y="37"/>
                      </a:lnTo>
                      <a:lnTo>
                        <a:pt x="23" y="38"/>
                      </a:lnTo>
                      <a:close/>
                      <a:moveTo>
                        <a:pt x="23" y="37"/>
                      </a:moveTo>
                      <a:cubicBezTo>
                        <a:pt x="34" y="38"/>
                        <a:pt x="36" y="30"/>
                        <a:pt x="37" y="23"/>
                      </a:cubicBezTo>
                      <a:lnTo>
                        <a:pt x="38" y="23"/>
                      </a:lnTo>
                      <a:cubicBezTo>
                        <a:pt x="37" y="31"/>
                        <a:pt x="35" y="39"/>
                        <a:pt x="23" y="38"/>
                      </a:cubicBezTo>
                      <a:lnTo>
                        <a:pt x="23" y="37"/>
                      </a:lnTo>
                      <a:close/>
                      <a:moveTo>
                        <a:pt x="37" y="23"/>
                      </a:moveTo>
                      <a:cubicBezTo>
                        <a:pt x="37" y="20"/>
                        <a:pt x="38" y="18"/>
                        <a:pt x="38" y="16"/>
                      </a:cubicBezTo>
                      <a:lnTo>
                        <a:pt x="40" y="17"/>
                      </a:lnTo>
                      <a:cubicBezTo>
                        <a:pt x="39" y="18"/>
                        <a:pt x="39" y="21"/>
                        <a:pt x="38" y="23"/>
                      </a:cubicBezTo>
                      <a:lnTo>
                        <a:pt x="37" y="23"/>
                      </a:lnTo>
                      <a:close/>
                      <a:moveTo>
                        <a:pt x="38" y="16"/>
                      </a:moveTo>
                      <a:lnTo>
                        <a:pt x="38" y="16"/>
                      </a:lnTo>
                      <a:lnTo>
                        <a:pt x="39" y="17"/>
                      </a:lnTo>
                      <a:lnTo>
                        <a:pt x="38" y="16"/>
                      </a:lnTo>
                      <a:close/>
                      <a:moveTo>
                        <a:pt x="38" y="16"/>
                      </a:moveTo>
                      <a:cubicBezTo>
                        <a:pt x="39" y="14"/>
                        <a:pt x="37" y="13"/>
                        <a:pt x="34" y="12"/>
                      </a:cubicBezTo>
                      <a:lnTo>
                        <a:pt x="34" y="11"/>
                      </a:lnTo>
                      <a:cubicBezTo>
                        <a:pt x="38" y="12"/>
                        <a:pt x="41" y="13"/>
                        <a:pt x="40" y="17"/>
                      </a:cubicBezTo>
                      <a:lnTo>
                        <a:pt x="38" y="16"/>
                      </a:lnTo>
                      <a:close/>
                      <a:moveTo>
                        <a:pt x="34" y="12"/>
                      </a:moveTo>
                      <a:cubicBezTo>
                        <a:pt x="32" y="12"/>
                        <a:pt x="31" y="11"/>
                        <a:pt x="30" y="11"/>
                      </a:cubicBezTo>
                      <a:lnTo>
                        <a:pt x="30" y="10"/>
                      </a:lnTo>
                      <a:cubicBezTo>
                        <a:pt x="32" y="10"/>
                        <a:pt x="33" y="11"/>
                        <a:pt x="34" y="11"/>
                      </a:cubicBezTo>
                      <a:lnTo>
                        <a:pt x="34" y="1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5" name="Google Shape;3085;p238"/>
                <p:cNvSpPr/>
                <p:nvPr/>
              </p:nvSpPr>
              <p:spPr>
                <a:xfrm>
                  <a:off x="1822" y="3935"/>
                  <a:ext cx="74" cy="56"/>
                </a:xfrm>
                <a:custGeom>
                  <a:rect b="b" l="l" r="r" t="t"/>
                  <a:pathLst>
                    <a:path extrusionOk="0" h="33" w="54">
                      <a:moveTo>
                        <a:pt x="30" y="1"/>
                      </a:moveTo>
                      <a:cubicBezTo>
                        <a:pt x="18" y="2"/>
                        <a:pt x="0" y="2"/>
                        <a:pt x="2" y="15"/>
                      </a:cubicBezTo>
                      <a:cubicBezTo>
                        <a:pt x="5" y="26"/>
                        <a:pt x="26" y="33"/>
                        <a:pt x="38" y="27"/>
                      </a:cubicBezTo>
                      <a:cubicBezTo>
                        <a:pt x="45" y="24"/>
                        <a:pt x="54" y="14"/>
                        <a:pt x="46" y="6"/>
                      </a:cubicBezTo>
                      <a:cubicBezTo>
                        <a:pt x="43" y="2"/>
                        <a:pt x="36" y="0"/>
                        <a:pt x="30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6" name="Google Shape;3086;p238"/>
                <p:cNvSpPr/>
                <p:nvPr/>
              </p:nvSpPr>
              <p:spPr>
                <a:xfrm>
                  <a:off x="1822" y="3935"/>
                  <a:ext cx="70" cy="53"/>
                </a:xfrm>
                <a:custGeom>
                  <a:rect b="b" l="l" r="r" t="t"/>
                  <a:pathLst>
                    <a:path extrusionOk="0" h="31" w="51"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8" y="2"/>
                        <a:pt x="27" y="2"/>
                        <a:pt x="25" y="2"/>
                      </a:cubicBezTo>
                      <a:lnTo>
                        <a:pt x="25" y="1"/>
                      </a:lnTo>
                      <a:cubicBezTo>
                        <a:pt x="27" y="1"/>
                        <a:pt x="28" y="1"/>
                        <a:pt x="30" y="1"/>
                      </a:cubicBezTo>
                      <a:lnTo>
                        <a:pt x="30" y="2"/>
                      </a:lnTo>
                      <a:close/>
                      <a:moveTo>
                        <a:pt x="25" y="2"/>
                      </a:moveTo>
                      <a:cubicBezTo>
                        <a:pt x="23" y="2"/>
                        <a:pt x="20" y="3"/>
                        <a:pt x="18" y="3"/>
                      </a:cubicBezTo>
                      <a:lnTo>
                        <a:pt x="18" y="2"/>
                      </a:lnTo>
                      <a:cubicBezTo>
                        <a:pt x="20" y="1"/>
                        <a:pt x="23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18" y="3"/>
                      </a:moveTo>
                      <a:cubicBezTo>
                        <a:pt x="9" y="4"/>
                        <a:pt x="2" y="7"/>
                        <a:pt x="3" y="15"/>
                      </a:cubicBezTo>
                      <a:lnTo>
                        <a:pt x="2" y="15"/>
                      </a:lnTo>
                      <a:cubicBezTo>
                        <a:pt x="0" y="6"/>
                        <a:pt x="8" y="3"/>
                        <a:pt x="18" y="2"/>
                      </a:cubicBezTo>
                      <a:lnTo>
                        <a:pt x="18" y="3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close/>
                      <a:moveTo>
                        <a:pt x="3" y="14"/>
                      </a:moveTo>
                      <a:cubicBezTo>
                        <a:pt x="3" y="16"/>
                        <a:pt x="4" y="18"/>
                        <a:pt x="5" y="19"/>
                      </a:cubicBezTo>
                      <a:lnTo>
                        <a:pt x="4" y="20"/>
                      </a:lnTo>
                      <a:cubicBezTo>
                        <a:pt x="3" y="18"/>
                        <a:pt x="2" y="17"/>
                        <a:pt x="2" y="15"/>
                      </a:cubicBezTo>
                      <a:lnTo>
                        <a:pt x="3" y="14"/>
                      </a:lnTo>
                      <a:close/>
                      <a:moveTo>
                        <a:pt x="4" y="20"/>
                      </a:moveTo>
                      <a:lnTo>
                        <a:pt x="4" y="20"/>
                      </a:lnTo>
                      <a:lnTo>
                        <a:pt x="5" y="20"/>
                      </a:lnTo>
                      <a:lnTo>
                        <a:pt x="4" y="20"/>
                      </a:lnTo>
                      <a:close/>
                      <a:moveTo>
                        <a:pt x="5" y="19"/>
                      </a:moveTo>
                      <a:cubicBezTo>
                        <a:pt x="8" y="23"/>
                        <a:pt x="12" y="25"/>
                        <a:pt x="17" y="27"/>
                      </a:cubicBezTo>
                      <a:lnTo>
                        <a:pt x="16" y="28"/>
                      </a:lnTo>
                      <a:cubicBezTo>
                        <a:pt x="11" y="26"/>
                        <a:pt x="7" y="24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17" y="27"/>
                      </a:moveTo>
                      <a:cubicBezTo>
                        <a:pt x="22" y="29"/>
                        <a:pt x="27" y="29"/>
                        <a:pt x="31" y="29"/>
                      </a:cubicBezTo>
                      <a:lnTo>
                        <a:pt x="32" y="30"/>
                      </a:lnTo>
                      <a:cubicBezTo>
                        <a:pt x="27" y="31"/>
                        <a:pt x="21" y="30"/>
                        <a:pt x="16" y="28"/>
                      </a:cubicBezTo>
                      <a:lnTo>
                        <a:pt x="17" y="27"/>
                      </a:lnTo>
                      <a:close/>
                      <a:moveTo>
                        <a:pt x="31" y="29"/>
                      </a:moveTo>
                      <a:cubicBezTo>
                        <a:pt x="34" y="28"/>
                        <a:pt x="36" y="28"/>
                        <a:pt x="37" y="27"/>
                      </a:cubicBezTo>
                      <a:lnTo>
                        <a:pt x="38" y="28"/>
                      </a:lnTo>
                      <a:cubicBezTo>
                        <a:pt x="36" y="29"/>
                        <a:pt x="34" y="30"/>
                        <a:pt x="32" y="30"/>
                      </a:cubicBezTo>
                      <a:lnTo>
                        <a:pt x="31" y="29"/>
                      </a:lnTo>
                      <a:close/>
                      <a:moveTo>
                        <a:pt x="37" y="27"/>
                      </a:moveTo>
                      <a:lnTo>
                        <a:pt x="37" y="27"/>
                      </a:lnTo>
                      <a:lnTo>
                        <a:pt x="38" y="27"/>
                      </a:lnTo>
                      <a:lnTo>
                        <a:pt x="37" y="27"/>
                      </a:lnTo>
                      <a:close/>
                      <a:moveTo>
                        <a:pt x="37" y="27"/>
                      </a:moveTo>
                      <a:cubicBezTo>
                        <a:pt x="38" y="26"/>
                        <a:pt x="39" y="26"/>
                        <a:pt x="40" y="26"/>
                      </a:cubicBezTo>
                      <a:lnTo>
                        <a:pt x="41" y="27"/>
                      </a:lnTo>
                      <a:cubicBezTo>
                        <a:pt x="40" y="27"/>
                        <a:pt x="39" y="28"/>
                        <a:pt x="38" y="28"/>
                      </a:cubicBezTo>
                      <a:lnTo>
                        <a:pt x="37" y="27"/>
                      </a:lnTo>
                      <a:close/>
                      <a:moveTo>
                        <a:pt x="40" y="26"/>
                      </a:moveTo>
                      <a:cubicBezTo>
                        <a:pt x="43" y="24"/>
                        <a:pt x="46" y="21"/>
                        <a:pt x="47" y="17"/>
                      </a:cubicBezTo>
                      <a:lnTo>
                        <a:pt x="49" y="18"/>
                      </a:lnTo>
                      <a:cubicBezTo>
                        <a:pt x="47" y="21"/>
                        <a:pt x="44" y="24"/>
                        <a:pt x="41" y="27"/>
                      </a:cubicBezTo>
                      <a:lnTo>
                        <a:pt x="40" y="26"/>
                      </a:lnTo>
                      <a:close/>
                      <a:moveTo>
                        <a:pt x="47" y="17"/>
                      </a:moveTo>
                      <a:cubicBezTo>
                        <a:pt x="49" y="14"/>
                        <a:pt x="49" y="11"/>
                        <a:pt x="47" y="8"/>
                      </a:cubicBezTo>
                      <a:lnTo>
                        <a:pt x="48" y="7"/>
                      </a:lnTo>
                      <a:cubicBezTo>
                        <a:pt x="51" y="11"/>
                        <a:pt x="50" y="14"/>
                        <a:pt x="49" y="18"/>
                      </a:cubicBezTo>
                      <a:lnTo>
                        <a:pt x="47" y="17"/>
                      </a:lnTo>
                      <a:close/>
                      <a:moveTo>
                        <a:pt x="47" y="8"/>
                      </a:moveTo>
                      <a:cubicBezTo>
                        <a:pt x="47" y="7"/>
                        <a:pt x="46" y="7"/>
                        <a:pt x="46" y="6"/>
                      </a:cubicBezTo>
                      <a:lnTo>
                        <a:pt x="47" y="6"/>
                      </a:lnTo>
                      <a:cubicBezTo>
                        <a:pt x="48" y="6"/>
                        <a:pt x="48" y="7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lnTo>
                        <a:pt x="47" y="6"/>
                      </a:lnTo>
                      <a:lnTo>
                        <a:pt x="46" y="6"/>
                      </a:lnTo>
                      <a:close/>
                      <a:moveTo>
                        <a:pt x="47" y="6"/>
                      </a:moveTo>
                      <a:lnTo>
                        <a:pt x="47" y="6"/>
                      </a:lnTo>
                      <a:lnTo>
                        <a:pt x="46" y="6"/>
                      </a:lnTo>
                      <a:lnTo>
                        <a:pt x="47" y="6"/>
                      </a:lnTo>
                      <a:close/>
                      <a:moveTo>
                        <a:pt x="46" y="6"/>
                      </a:moveTo>
                      <a:cubicBezTo>
                        <a:pt x="45" y="6"/>
                        <a:pt x="45" y="6"/>
                        <a:pt x="44" y="5"/>
                      </a:cubicBezTo>
                      <a:lnTo>
                        <a:pt x="45" y="4"/>
                      </a:lnTo>
                      <a:cubicBezTo>
                        <a:pt x="46" y="5"/>
                        <a:pt x="47" y="5"/>
                        <a:pt x="47" y="6"/>
                      </a:cubicBezTo>
                      <a:lnTo>
                        <a:pt x="46" y="6"/>
                      </a:lnTo>
                      <a:close/>
                      <a:moveTo>
                        <a:pt x="44" y="5"/>
                      </a:moveTo>
                      <a:cubicBezTo>
                        <a:pt x="44" y="5"/>
                        <a:pt x="43" y="4"/>
                        <a:pt x="43" y="4"/>
                      </a:cubicBezTo>
                      <a:lnTo>
                        <a:pt x="43" y="3"/>
                      </a:lnTo>
                      <a:cubicBezTo>
                        <a:pt x="44" y="3"/>
                        <a:pt x="45" y="4"/>
                        <a:pt x="45" y="4"/>
                      </a:cubicBezTo>
                      <a:lnTo>
                        <a:pt x="44" y="5"/>
                      </a:lnTo>
                      <a:close/>
                      <a:moveTo>
                        <a:pt x="43" y="3"/>
                      </a:moveTo>
                      <a:lnTo>
                        <a:pt x="43" y="3"/>
                      </a:lnTo>
                      <a:close/>
                      <a:moveTo>
                        <a:pt x="43" y="4"/>
                      </a:moveTo>
                      <a:cubicBezTo>
                        <a:pt x="39" y="2"/>
                        <a:pt x="34" y="1"/>
                        <a:pt x="30" y="2"/>
                      </a:cubicBezTo>
                      <a:lnTo>
                        <a:pt x="30" y="1"/>
                      </a:lnTo>
                      <a:cubicBezTo>
                        <a:pt x="35" y="0"/>
                        <a:pt x="40" y="1"/>
                        <a:pt x="43" y="3"/>
                      </a:cubicBezTo>
                      <a:lnTo>
                        <a:pt x="43" y="4"/>
                      </a:lnTo>
                      <a:close/>
                      <a:moveTo>
                        <a:pt x="30" y="1"/>
                      </a:move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7" name="Google Shape;3087;p238"/>
                <p:cNvSpPr/>
                <p:nvPr/>
              </p:nvSpPr>
              <p:spPr>
                <a:xfrm>
                  <a:off x="1857" y="3891"/>
                  <a:ext cx="63" cy="48"/>
                </a:xfrm>
                <a:custGeom>
                  <a:rect b="b" l="l" r="r" t="t"/>
                  <a:pathLst>
                    <a:path extrusionOk="0" h="28" w="46">
                      <a:moveTo>
                        <a:pt x="21" y="1"/>
                      </a:moveTo>
                      <a:cubicBezTo>
                        <a:pt x="9" y="2"/>
                        <a:pt x="0" y="10"/>
                        <a:pt x="0" y="20"/>
                      </a:cubicBezTo>
                      <a:cubicBezTo>
                        <a:pt x="1" y="22"/>
                        <a:pt x="4" y="22"/>
                        <a:pt x="6" y="22"/>
                      </a:cubicBezTo>
                      <a:cubicBezTo>
                        <a:pt x="13" y="23"/>
                        <a:pt x="20" y="21"/>
                        <a:pt x="26" y="23"/>
                      </a:cubicBezTo>
                      <a:cubicBezTo>
                        <a:pt x="30" y="24"/>
                        <a:pt x="35" y="28"/>
                        <a:pt x="37" y="27"/>
                      </a:cubicBezTo>
                      <a:cubicBezTo>
                        <a:pt x="46" y="23"/>
                        <a:pt x="46" y="12"/>
                        <a:pt x="43" y="5"/>
                      </a:cubicBezTo>
                      <a:cubicBezTo>
                        <a:pt x="41" y="0"/>
                        <a:pt x="29" y="1"/>
                        <a:pt x="21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8" name="Google Shape;3088;p238"/>
                <p:cNvSpPr/>
                <p:nvPr/>
              </p:nvSpPr>
              <p:spPr>
                <a:xfrm>
                  <a:off x="1856" y="3891"/>
                  <a:ext cx="64" cy="48"/>
                </a:xfrm>
                <a:custGeom>
                  <a:rect b="b" l="l" r="r" t="t"/>
                  <a:pathLst>
                    <a:path extrusionOk="0" h="28" w="47"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2" y="1"/>
                      </a:lnTo>
                      <a:lnTo>
                        <a:pt x="22" y="2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9" y="2"/>
                        <a:pt x="17" y="3"/>
                      </a:cubicBezTo>
                      <a:lnTo>
                        <a:pt x="17" y="1"/>
                      </a:lnTo>
                      <a:cubicBezTo>
                        <a:pt x="18" y="1"/>
                        <a:pt x="20" y="1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5" y="4"/>
                        <a:pt x="13" y="4"/>
                      </a:cubicBezTo>
                      <a:lnTo>
                        <a:pt x="12" y="3"/>
                      </a:lnTo>
                      <a:cubicBezTo>
                        <a:pt x="14" y="2"/>
                        <a:pt x="15" y="2"/>
                        <a:pt x="17" y="1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cubicBezTo>
                        <a:pt x="6" y="7"/>
                        <a:pt x="2" y="13"/>
                        <a:pt x="2" y="20"/>
                      </a:cubicBezTo>
                      <a:lnTo>
                        <a:pt x="1" y="20"/>
                      </a:lnTo>
                      <a:cubicBezTo>
                        <a:pt x="0" y="13"/>
                        <a:pt x="5" y="7"/>
                        <a:pt x="12" y="3"/>
                      </a:cubicBezTo>
                      <a:lnTo>
                        <a:pt x="13" y="4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1" y="20"/>
                      </a:lnTo>
                      <a:lnTo>
                        <a:pt x="2" y="20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cubicBezTo>
                        <a:pt x="2" y="20"/>
                        <a:pt x="2" y="20"/>
                        <a:pt x="2" y="21"/>
                      </a:cubicBezTo>
                      <a:lnTo>
                        <a:pt x="1" y="21"/>
                      </a:lnTo>
                      <a:cubicBezTo>
                        <a:pt x="1" y="21"/>
                        <a:pt x="1" y="21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1" y="21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2" y="21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4" y="21"/>
                        <a:pt x="5" y="22"/>
                        <a:pt x="7" y="22"/>
                      </a:cubicBezTo>
                      <a:lnTo>
                        <a:pt x="7" y="23"/>
                      </a:lnTo>
                      <a:cubicBezTo>
                        <a:pt x="5" y="23"/>
                        <a:pt x="3" y="23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lnTo>
                        <a:pt x="7" y="23"/>
                      </a:lnTo>
                      <a:lnTo>
                        <a:pt x="6" y="23"/>
                      </a:lnTo>
                      <a:lnTo>
                        <a:pt x="7" y="22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lnTo>
                        <a:pt x="7" y="22"/>
                      </a:lnTo>
                      <a:lnTo>
                        <a:pt x="7" y="23"/>
                      </a:lnTo>
                      <a:close/>
                      <a:moveTo>
                        <a:pt x="7" y="22"/>
                      </a:moveTo>
                      <a:cubicBezTo>
                        <a:pt x="9" y="22"/>
                        <a:pt x="11" y="22"/>
                        <a:pt x="14" y="22"/>
                      </a:cubicBezTo>
                      <a:lnTo>
                        <a:pt x="14" y="23"/>
                      </a:lnTo>
                      <a:cubicBezTo>
                        <a:pt x="11" y="23"/>
                        <a:pt x="9" y="23"/>
                        <a:pt x="7" y="23"/>
                      </a:cubicBezTo>
                      <a:lnTo>
                        <a:pt x="7" y="22"/>
                      </a:lnTo>
                      <a:close/>
                      <a:moveTo>
                        <a:pt x="14" y="22"/>
                      </a:moveTo>
                      <a:cubicBezTo>
                        <a:pt x="19" y="21"/>
                        <a:pt x="23" y="21"/>
                        <a:pt x="28" y="23"/>
                      </a:cubicBezTo>
                      <a:lnTo>
                        <a:pt x="27" y="24"/>
                      </a:lnTo>
                      <a:cubicBezTo>
                        <a:pt x="23" y="23"/>
                        <a:pt x="18" y="23"/>
                        <a:pt x="14" y="23"/>
                      </a:cubicBezTo>
                      <a:lnTo>
                        <a:pt x="14" y="22"/>
                      </a:lnTo>
                      <a:close/>
                      <a:moveTo>
                        <a:pt x="27" y="24"/>
                      </a:moveTo>
                      <a:lnTo>
                        <a:pt x="27" y="24"/>
                      </a:lnTo>
                      <a:lnTo>
                        <a:pt x="27" y="23"/>
                      </a:lnTo>
                      <a:lnTo>
                        <a:pt x="27" y="24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4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3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cubicBezTo>
                        <a:pt x="29" y="23"/>
                        <a:pt x="31" y="24"/>
                        <a:pt x="32" y="25"/>
                      </a:cubicBezTo>
                      <a:lnTo>
                        <a:pt x="32" y="26"/>
                      </a:lnTo>
                      <a:cubicBezTo>
                        <a:pt x="30" y="25"/>
                        <a:pt x="28" y="24"/>
                        <a:pt x="27" y="24"/>
                      </a:cubicBezTo>
                      <a:lnTo>
                        <a:pt x="28" y="23"/>
                      </a:lnTo>
                      <a:close/>
                      <a:moveTo>
                        <a:pt x="32" y="25"/>
                      </a:moveTo>
                      <a:cubicBezTo>
                        <a:pt x="35" y="26"/>
                        <a:pt x="37" y="27"/>
                        <a:pt x="38" y="27"/>
                      </a:cubicBezTo>
                      <a:lnTo>
                        <a:pt x="38" y="28"/>
                      </a:lnTo>
                      <a:cubicBezTo>
                        <a:pt x="37" y="28"/>
                        <a:pt x="34" y="27"/>
                        <a:pt x="32" y="26"/>
                      </a:cubicBezTo>
                      <a:lnTo>
                        <a:pt x="32" y="25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lnTo>
                        <a:pt x="38" y="28"/>
                      </a:lnTo>
                      <a:lnTo>
                        <a:pt x="38" y="27"/>
                      </a:lnTo>
                      <a:close/>
                      <a:moveTo>
                        <a:pt x="38" y="28"/>
                      </a:moveTo>
                      <a:lnTo>
                        <a:pt x="38" y="28"/>
                      </a:lnTo>
                      <a:lnTo>
                        <a:pt x="38" y="27"/>
                      </a:lnTo>
                      <a:lnTo>
                        <a:pt x="38" y="28"/>
                      </a:lnTo>
                      <a:close/>
                      <a:moveTo>
                        <a:pt x="38" y="27"/>
                      </a:moveTo>
                      <a:cubicBezTo>
                        <a:pt x="39" y="26"/>
                        <a:pt x="40" y="25"/>
                        <a:pt x="41" y="25"/>
                      </a:cubicBezTo>
                      <a:lnTo>
                        <a:pt x="42" y="26"/>
                      </a:lnTo>
                      <a:cubicBezTo>
                        <a:pt x="41" y="26"/>
                        <a:pt x="40" y="27"/>
                        <a:pt x="38" y="28"/>
                      </a:cubicBezTo>
                      <a:lnTo>
                        <a:pt x="38" y="27"/>
                      </a:lnTo>
                      <a:close/>
                      <a:moveTo>
                        <a:pt x="41" y="25"/>
                      </a:moveTo>
                      <a:cubicBezTo>
                        <a:pt x="41" y="24"/>
                        <a:pt x="42" y="23"/>
                        <a:pt x="43" y="22"/>
                      </a:cubicBezTo>
                      <a:lnTo>
                        <a:pt x="44" y="23"/>
                      </a:lnTo>
                      <a:cubicBezTo>
                        <a:pt x="43" y="24"/>
                        <a:pt x="43" y="25"/>
                        <a:pt x="42" y="26"/>
                      </a:cubicBezTo>
                      <a:lnTo>
                        <a:pt x="41" y="25"/>
                      </a:lnTo>
                      <a:close/>
                      <a:moveTo>
                        <a:pt x="43" y="22"/>
                      </a:moveTo>
                      <a:cubicBezTo>
                        <a:pt x="46" y="17"/>
                        <a:pt x="45" y="10"/>
                        <a:pt x="43" y="6"/>
                      </a:cubicBezTo>
                      <a:lnTo>
                        <a:pt x="45" y="5"/>
                      </a:lnTo>
                      <a:cubicBezTo>
                        <a:pt x="47" y="10"/>
                        <a:pt x="47" y="17"/>
                        <a:pt x="44" y="23"/>
                      </a:cubicBezTo>
                      <a:lnTo>
                        <a:pt x="43" y="22"/>
                      </a:lnTo>
                      <a:close/>
                      <a:moveTo>
                        <a:pt x="45" y="5"/>
                      </a:moveTo>
                      <a:lnTo>
                        <a:pt x="45" y="5"/>
                      </a:lnTo>
                      <a:lnTo>
                        <a:pt x="44" y="5"/>
                      </a:lnTo>
                      <a:lnTo>
                        <a:pt x="45" y="5"/>
                      </a:lnTo>
                      <a:close/>
                      <a:moveTo>
                        <a:pt x="43" y="6"/>
                      </a:moveTo>
                      <a:cubicBezTo>
                        <a:pt x="42" y="3"/>
                        <a:pt x="39" y="2"/>
                        <a:pt x="35" y="2"/>
                      </a:cubicBezTo>
                      <a:lnTo>
                        <a:pt x="35" y="0"/>
                      </a:lnTo>
                      <a:cubicBezTo>
                        <a:pt x="40" y="1"/>
                        <a:pt x="43" y="2"/>
                        <a:pt x="45" y="5"/>
                      </a:cubicBezTo>
                      <a:lnTo>
                        <a:pt x="43" y="6"/>
                      </a:lnTo>
                      <a:close/>
                      <a:moveTo>
                        <a:pt x="35" y="2"/>
                      </a:moveTo>
                      <a:cubicBezTo>
                        <a:pt x="31" y="1"/>
                        <a:pt x="26" y="2"/>
                        <a:pt x="22" y="2"/>
                      </a:cubicBezTo>
                      <a:lnTo>
                        <a:pt x="22" y="1"/>
                      </a:lnTo>
                      <a:cubicBezTo>
                        <a:pt x="26" y="0"/>
                        <a:pt x="31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22" y="1"/>
                      </a:moveTo>
                      <a:lnTo>
                        <a:pt x="22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9" name="Google Shape;3089;p238"/>
                <p:cNvSpPr/>
                <p:nvPr/>
              </p:nvSpPr>
              <p:spPr>
                <a:xfrm>
                  <a:off x="1803" y="3989"/>
                  <a:ext cx="80" cy="40"/>
                </a:xfrm>
                <a:custGeom>
                  <a:rect b="b" l="l" r="r" t="t"/>
                  <a:pathLst>
                    <a:path extrusionOk="0" h="24" w="58">
                      <a:moveTo>
                        <a:pt x="24" y="3"/>
                      </a:moveTo>
                      <a:cubicBezTo>
                        <a:pt x="21" y="1"/>
                        <a:pt x="17" y="0"/>
                        <a:pt x="16" y="1"/>
                      </a:cubicBezTo>
                      <a:cubicBezTo>
                        <a:pt x="10" y="5"/>
                        <a:pt x="5" y="10"/>
                        <a:pt x="0" y="16"/>
                      </a:cubicBezTo>
                      <a:cubicBezTo>
                        <a:pt x="17" y="21"/>
                        <a:pt x="33" y="21"/>
                        <a:pt x="50" y="23"/>
                      </a:cubicBezTo>
                      <a:cubicBezTo>
                        <a:pt x="51" y="24"/>
                        <a:pt x="57" y="23"/>
                        <a:pt x="57" y="20"/>
                      </a:cubicBezTo>
                      <a:cubicBezTo>
                        <a:pt x="58" y="14"/>
                        <a:pt x="56" y="9"/>
                        <a:pt x="51" y="6"/>
                      </a:cubicBezTo>
                      <a:cubicBezTo>
                        <a:pt x="43" y="1"/>
                        <a:pt x="33" y="8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0" name="Google Shape;3090;p238"/>
                <p:cNvSpPr/>
                <p:nvPr/>
              </p:nvSpPr>
              <p:spPr>
                <a:xfrm>
                  <a:off x="1801" y="3989"/>
                  <a:ext cx="81" cy="40"/>
                </a:xfrm>
                <a:custGeom>
                  <a:rect b="b" l="l" r="r" t="t"/>
                  <a:pathLst>
                    <a:path extrusionOk="0" h="24" w="59">
                      <a:moveTo>
                        <a:pt x="24" y="3"/>
                      </a:moveTo>
                      <a:cubicBezTo>
                        <a:pt x="24" y="3"/>
                        <a:pt x="24" y="3"/>
                        <a:pt x="23" y="3"/>
                      </a:cubicBezTo>
                      <a:lnTo>
                        <a:pt x="24" y="2"/>
                      </a:lnTo>
                      <a:cubicBezTo>
                        <a:pt x="25" y="2"/>
                        <a:pt x="25" y="2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2"/>
                        <a:pt x="21" y="1"/>
                        <a:pt x="20" y="1"/>
                      </a:cubicBezTo>
                      <a:lnTo>
                        <a:pt x="20" y="0"/>
                      </a:lnTo>
                      <a:cubicBezTo>
                        <a:pt x="21" y="0"/>
                        <a:pt x="23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1"/>
                      </a:moveTo>
                      <a:cubicBezTo>
                        <a:pt x="19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9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7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5" y="3"/>
                        <a:pt x="12" y="6"/>
                        <a:pt x="9" y="8"/>
                      </a:cubicBezTo>
                      <a:lnTo>
                        <a:pt x="8" y="8"/>
                      </a:lnTo>
                      <a:cubicBezTo>
                        <a:pt x="11" y="5"/>
                        <a:pt x="14" y="3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9" y="8"/>
                      </a:moveTo>
                      <a:cubicBezTo>
                        <a:pt x="7" y="11"/>
                        <a:pt x="4" y="14"/>
                        <a:pt x="2" y="16"/>
                      </a:cubicBezTo>
                      <a:lnTo>
                        <a:pt x="1" y="16"/>
                      </a:lnTo>
                      <a:cubicBezTo>
                        <a:pt x="3" y="13"/>
                        <a:pt x="6" y="10"/>
                        <a:pt x="8" y="8"/>
                      </a:cubicBezTo>
                      <a:lnTo>
                        <a:pt x="9" y="8"/>
                      </a:lnTo>
                      <a:close/>
                      <a:moveTo>
                        <a:pt x="1" y="17"/>
                      </a:moveTo>
                      <a:lnTo>
                        <a:pt x="0" y="16"/>
                      </a:lnTo>
                      <a:lnTo>
                        <a:pt x="1" y="16"/>
                      </a:lnTo>
                      <a:lnTo>
                        <a:pt x="1" y="17"/>
                      </a:lnTo>
                      <a:close/>
                      <a:moveTo>
                        <a:pt x="2" y="15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2"/>
                      </a:lnTo>
                      <a:cubicBezTo>
                        <a:pt x="22" y="21"/>
                        <a:pt x="12" y="20"/>
                        <a:pt x="1" y="17"/>
                      </a:cubicBezTo>
                      <a:lnTo>
                        <a:pt x="2" y="15"/>
                      </a:lnTo>
                      <a:close/>
                      <a:moveTo>
                        <a:pt x="33" y="21"/>
                      </a:moveTo>
                      <a:cubicBezTo>
                        <a:pt x="39" y="21"/>
                        <a:pt x="45" y="22"/>
                        <a:pt x="52" y="23"/>
                      </a:cubicBezTo>
                      <a:lnTo>
                        <a:pt x="51" y="24"/>
                      </a:lnTo>
                      <a:cubicBezTo>
                        <a:pt x="45" y="23"/>
                        <a:pt x="39" y="22"/>
                        <a:pt x="33" y="22"/>
                      </a:cubicBezTo>
                      <a:lnTo>
                        <a:pt x="33" y="21"/>
                      </a:lnTo>
                      <a:close/>
                      <a:moveTo>
                        <a:pt x="52" y="23"/>
                      </a:moveTo>
                      <a:lnTo>
                        <a:pt x="52" y="23"/>
                      </a:lnTo>
                      <a:lnTo>
                        <a:pt x="51" y="23"/>
                      </a:ln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2" y="23"/>
                        <a:pt x="52" y="23"/>
                      </a:cubicBezTo>
                      <a:lnTo>
                        <a:pt x="52" y="24"/>
                      </a:lnTo>
                      <a:cubicBezTo>
                        <a:pt x="51" y="24"/>
                        <a:pt x="51" y="24"/>
                        <a:pt x="51" y="24"/>
                      </a:cubicBez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3" y="23"/>
                        <a:pt x="54" y="22"/>
                      </a:cubicBezTo>
                      <a:lnTo>
                        <a:pt x="55" y="23"/>
                      </a:lnTo>
                      <a:cubicBezTo>
                        <a:pt x="54" y="24"/>
                        <a:pt x="52" y="24"/>
                        <a:pt x="52" y="24"/>
                      </a:cubicBezTo>
                      <a:lnTo>
                        <a:pt x="52" y="23"/>
                      </a:lnTo>
                      <a:close/>
                      <a:moveTo>
                        <a:pt x="54" y="22"/>
                      </a:moveTo>
                      <a:cubicBezTo>
                        <a:pt x="56" y="22"/>
                        <a:pt x="57" y="21"/>
                        <a:pt x="57" y="21"/>
                      </a:cubicBezTo>
                      <a:lnTo>
                        <a:pt x="58" y="21"/>
                      </a:lnTo>
                      <a:cubicBezTo>
                        <a:pt x="58" y="22"/>
                        <a:pt x="56" y="23"/>
                        <a:pt x="55" y="23"/>
                      </a:cubicBezTo>
                      <a:lnTo>
                        <a:pt x="54" y="22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1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0"/>
                        <a:pt x="57" y="20"/>
                        <a:pt x="57" y="20"/>
                      </a:cubicBezTo>
                      <a:lnTo>
                        <a:pt x="59" y="20"/>
                      </a:lnTo>
                      <a:cubicBezTo>
                        <a:pt x="59" y="20"/>
                        <a:pt x="59" y="21"/>
                        <a:pt x="58" y="21"/>
                      </a:cubicBezTo>
                      <a:lnTo>
                        <a:pt x="57" y="21"/>
                      </a:lnTo>
                      <a:close/>
                      <a:moveTo>
                        <a:pt x="59" y="20"/>
                      </a:moveTo>
                      <a:lnTo>
                        <a:pt x="59" y="20"/>
                      </a:lnTo>
                      <a:lnTo>
                        <a:pt x="58" y="20"/>
                      </a:lnTo>
                      <a:lnTo>
                        <a:pt x="59" y="20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19"/>
                        <a:pt x="57" y="18"/>
                        <a:pt x="57" y="17"/>
                      </a:cubicBezTo>
                      <a:lnTo>
                        <a:pt x="59" y="17"/>
                      </a:lnTo>
                      <a:cubicBezTo>
                        <a:pt x="59" y="18"/>
                        <a:pt x="59" y="19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7"/>
                      </a:moveTo>
                      <a:lnTo>
                        <a:pt x="57" y="17"/>
                      </a:lnTo>
                      <a:lnTo>
                        <a:pt x="58" y="17"/>
                      </a:lnTo>
                      <a:lnTo>
                        <a:pt x="57" y="17"/>
                      </a:lnTo>
                      <a:close/>
                      <a:moveTo>
                        <a:pt x="57" y="17"/>
                      </a:moveTo>
                      <a:cubicBezTo>
                        <a:pt x="57" y="17"/>
                        <a:pt x="57" y="16"/>
                        <a:pt x="57" y="15"/>
                      </a:cubicBezTo>
                      <a:lnTo>
                        <a:pt x="59" y="15"/>
                      </a:lnTo>
                      <a:cubicBezTo>
                        <a:pt x="59" y="16"/>
                        <a:pt x="59" y="17"/>
                        <a:pt x="59" y="17"/>
                      </a:cubicBezTo>
                      <a:lnTo>
                        <a:pt x="57" y="17"/>
                      </a:lnTo>
                      <a:close/>
                      <a:moveTo>
                        <a:pt x="57" y="15"/>
                      </a:moveTo>
                      <a:cubicBezTo>
                        <a:pt x="57" y="12"/>
                        <a:pt x="55" y="9"/>
                        <a:pt x="52" y="7"/>
                      </a:cubicBezTo>
                      <a:lnTo>
                        <a:pt x="53" y="6"/>
                      </a:lnTo>
                      <a:cubicBezTo>
                        <a:pt x="56" y="8"/>
                        <a:pt x="58" y="11"/>
                        <a:pt x="59" y="15"/>
                      </a:cubicBezTo>
                      <a:lnTo>
                        <a:pt x="57" y="15"/>
                      </a:lnTo>
                      <a:close/>
                      <a:moveTo>
                        <a:pt x="52" y="7"/>
                      </a:moveTo>
                      <a:lnTo>
                        <a:pt x="52" y="7"/>
                      </a:lnTo>
                      <a:lnTo>
                        <a:pt x="52" y="6"/>
                      </a:lnTo>
                      <a:lnTo>
                        <a:pt x="52" y="7"/>
                      </a:lnTo>
                      <a:close/>
                      <a:moveTo>
                        <a:pt x="52" y="7"/>
                      </a:moveTo>
                      <a:cubicBezTo>
                        <a:pt x="48" y="4"/>
                        <a:pt x="44" y="5"/>
                        <a:pt x="39" y="5"/>
                      </a:cubicBezTo>
                      <a:lnTo>
                        <a:pt x="39" y="4"/>
                      </a:lnTo>
                      <a:cubicBezTo>
                        <a:pt x="44" y="3"/>
                        <a:pt x="49" y="3"/>
                        <a:pt x="53" y="6"/>
                      </a:cubicBezTo>
                      <a:lnTo>
                        <a:pt x="52" y="7"/>
                      </a:lnTo>
                      <a:close/>
                      <a:moveTo>
                        <a:pt x="39" y="5"/>
                      </a:moveTo>
                      <a:cubicBezTo>
                        <a:pt x="34" y="5"/>
                        <a:pt x="29" y="6"/>
                        <a:pt x="24" y="3"/>
                      </a:cubicBezTo>
                      <a:lnTo>
                        <a:pt x="25" y="2"/>
                      </a:lnTo>
                      <a:cubicBezTo>
                        <a:pt x="30" y="5"/>
                        <a:pt x="34" y="4"/>
                        <a:pt x="39" y="4"/>
                      </a:cubicBezTo>
                      <a:lnTo>
                        <a:pt x="39" y="5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1" name="Google Shape;3091;p238"/>
                <p:cNvSpPr/>
                <p:nvPr/>
              </p:nvSpPr>
              <p:spPr>
                <a:xfrm>
                  <a:off x="1927" y="3862"/>
                  <a:ext cx="50" cy="88"/>
                </a:xfrm>
                <a:custGeom>
                  <a:rect b="b" l="l" r="r" t="t"/>
                  <a:pathLst>
                    <a:path extrusionOk="0" h="51" w="37">
                      <a:moveTo>
                        <a:pt x="10" y="8"/>
                      </a:moveTo>
                      <a:cubicBezTo>
                        <a:pt x="8" y="20"/>
                        <a:pt x="0" y="29"/>
                        <a:pt x="3" y="41"/>
                      </a:cubicBezTo>
                      <a:cubicBezTo>
                        <a:pt x="5" y="47"/>
                        <a:pt x="14" y="48"/>
                        <a:pt x="21" y="50"/>
                      </a:cubicBezTo>
                      <a:cubicBezTo>
                        <a:pt x="27" y="51"/>
                        <a:pt x="28" y="45"/>
                        <a:pt x="28" y="43"/>
                      </a:cubicBezTo>
                      <a:cubicBezTo>
                        <a:pt x="32" y="34"/>
                        <a:pt x="28" y="25"/>
                        <a:pt x="33" y="16"/>
                      </a:cubicBezTo>
                      <a:cubicBezTo>
                        <a:pt x="37" y="9"/>
                        <a:pt x="29" y="2"/>
                        <a:pt x="22" y="1"/>
                      </a:cubicBezTo>
                      <a:cubicBezTo>
                        <a:pt x="17" y="0"/>
                        <a:pt x="11" y="5"/>
                        <a:pt x="10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2" name="Google Shape;3092;p238"/>
                <p:cNvSpPr/>
                <p:nvPr/>
              </p:nvSpPr>
              <p:spPr>
                <a:xfrm>
                  <a:off x="1968" y="3928"/>
                  <a:ext cx="63" cy="100"/>
                </a:xfrm>
                <a:custGeom>
                  <a:rect b="b" l="l" r="r" t="t"/>
                  <a:pathLst>
                    <a:path extrusionOk="0" h="58" w="46">
                      <a:moveTo>
                        <a:pt x="12" y="6"/>
                      </a:moveTo>
                      <a:cubicBezTo>
                        <a:pt x="12" y="8"/>
                        <a:pt x="13" y="11"/>
                        <a:pt x="11" y="13"/>
                      </a:cubicBezTo>
                      <a:cubicBezTo>
                        <a:pt x="9" y="17"/>
                        <a:pt x="1" y="18"/>
                        <a:pt x="1" y="22"/>
                      </a:cubicBezTo>
                      <a:cubicBezTo>
                        <a:pt x="1" y="29"/>
                        <a:pt x="0" y="37"/>
                        <a:pt x="2" y="44"/>
                      </a:cubicBezTo>
                      <a:cubicBezTo>
                        <a:pt x="5" y="55"/>
                        <a:pt x="27" y="58"/>
                        <a:pt x="36" y="51"/>
                      </a:cubicBezTo>
                      <a:cubicBezTo>
                        <a:pt x="46" y="44"/>
                        <a:pt x="34" y="31"/>
                        <a:pt x="26" y="23"/>
                      </a:cubicBezTo>
                      <a:cubicBezTo>
                        <a:pt x="21" y="18"/>
                        <a:pt x="22" y="11"/>
                        <a:pt x="20" y="4"/>
                      </a:cubicBezTo>
                      <a:cubicBezTo>
                        <a:pt x="19" y="3"/>
                        <a:pt x="17" y="2"/>
                        <a:pt x="16" y="0"/>
                      </a:cubicBezTo>
                      <a:cubicBezTo>
                        <a:pt x="14" y="2"/>
                        <a:pt x="11" y="3"/>
                        <a:pt x="12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3" name="Google Shape;3093;p238"/>
                <p:cNvSpPr/>
                <p:nvPr/>
              </p:nvSpPr>
              <p:spPr>
                <a:xfrm>
                  <a:off x="1980" y="3873"/>
                  <a:ext cx="44" cy="57"/>
                </a:xfrm>
                <a:custGeom>
                  <a:rect b="b" l="l" r="r" t="t"/>
                  <a:pathLst>
                    <a:path extrusionOk="0" h="33" w="33">
                      <a:moveTo>
                        <a:pt x="7" y="5"/>
                      </a:moveTo>
                      <a:cubicBezTo>
                        <a:pt x="5" y="10"/>
                        <a:pt x="0" y="18"/>
                        <a:pt x="6" y="22"/>
                      </a:cubicBezTo>
                      <a:cubicBezTo>
                        <a:pt x="11" y="26"/>
                        <a:pt x="15" y="33"/>
                        <a:pt x="19" y="32"/>
                      </a:cubicBezTo>
                      <a:cubicBezTo>
                        <a:pt x="33" y="31"/>
                        <a:pt x="31" y="14"/>
                        <a:pt x="25" y="5"/>
                      </a:cubicBezTo>
                      <a:cubicBezTo>
                        <a:pt x="22" y="0"/>
                        <a:pt x="14" y="2"/>
                        <a:pt x="8" y="3"/>
                      </a:cubicBezTo>
                      <a:cubicBezTo>
                        <a:pt x="6" y="3"/>
                        <a:pt x="3" y="6"/>
                        <a:pt x="7" y="8"/>
                      </a:cubicBezTo>
                      <a:lnTo>
                        <a:pt x="7" y="5"/>
                      </a:ln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4" name="Google Shape;3094;p238"/>
                <p:cNvSpPr/>
                <p:nvPr/>
              </p:nvSpPr>
              <p:spPr>
                <a:xfrm>
                  <a:off x="2013" y="3907"/>
                  <a:ext cx="65" cy="82"/>
                </a:xfrm>
                <a:custGeom>
                  <a:rect b="b" l="l" r="r" t="t"/>
                  <a:pathLst>
                    <a:path extrusionOk="0" h="48" w="47">
                      <a:moveTo>
                        <a:pt x="16" y="4"/>
                      </a:moveTo>
                      <a:cubicBezTo>
                        <a:pt x="16" y="13"/>
                        <a:pt x="9" y="16"/>
                        <a:pt x="5" y="23"/>
                      </a:cubicBezTo>
                      <a:cubicBezTo>
                        <a:pt x="0" y="31"/>
                        <a:pt x="8" y="40"/>
                        <a:pt x="15" y="46"/>
                      </a:cubicBezTo>
                      <a:cubicBezTo>
                        <a:pt x="18" y="48"/>
                        <a:pt x="25" y="47"/>
                        <a:pt x="27" y="43"/>
                      </a:cubicBezTo>
                      <a:cubicBezTo>
                        <a:pt x="28" y="40"/>
                        <a:pt x="30" y="37"/>
                        <a:pt x="32" y="36"/>
                      </a:cubicBezTo>
                      <a:cubicBezTo>
                        <a:pt x="40" y="30"/>
                        <a:pt x="47" y="22"/>
                        <a:pt x="46" y="14"/>
                      </a:cubicBezTo>
                      <a:cubicBezTo>
                        <a:pt x="45" y="8"/>
                        <a:pt x="42" y="3"/>
                        <a:pt x="36" y="1"/>
                      </a:cubicBezTo>
                      <a:cubicBezTo>
                        <a:pt x="32" y="0"/>
                        <a:pt x="27" y="0"/>
                        <a:pt x="22" y="4"/>
                      </a:cubicBezTo>
                      <a:cubicBezTo>
                        <a:pt x="21" y="5"/>
                        <a:pt x="15" y="3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5" name="Google Shape;3095;p238"/>
                <p:cNvSpPr/>
                <p:nvPr/>
              </p:nvSpPr>
              <p:spPr>
                <a:xfrm>
                  <a:off x="2015" y="3907"/>
                  <a:ext cx="62" cy="82"/>
                </a:xfrm>
                <a:custGeom>
                  <a:rect b="b" l="l" r="r" t="t"/>
                  <a:pathLst>
                    <a:path extrusionOk="0" h="48" w="45">
                      <a:moveTo>
                        <a:pt x="14" y="4"/>
                      </a:moveTo>
                      <a:cubicBezTo>
                        <a:pt x="14" y="10"/>
                        <a:pt x="11" y="14"/>
                        <a:pt x="8" y="17"/>
                      </a:cubicBezTo>
                      <a:lnTo>
                        <a:pt x="7" y="17"/>
                      </a:lnTo>
                      <a:cubicBezTo>
                        <a:pt x="10" y="13"/>
                        <a:pt x="13" y="10"/>
                        <a:pt x="13" y="4"/>
                      </a:cubicBezTo>
                      <a:lnTo>
                        <a:pt x="14" y="4"/>
                      </a:lnTo>
                      <a:close/>
                      <a:moveTo>
                        <a:pt x="8" y="17"/>
                      </a:moveTo>
                      <a:cubicBezTo>
                        <a:pt x="6" y="19"/>
                        <a:pt x="5" y="21"/>
                        <a:pt x="4" y="23"/>
                      </a:cubicBezTo>
                      <a:lnTo>
                        <a:pt x="2" y="22"/>
                      </a:lnTo>
                      <a:cubicBezTo>
                        <a:pt x="4" y="20"/>
                        <a:pt x="5" y="18"/>
                        <a:pt x="7" y="17"/>
                      </a:cubicBezTo>
                      <a:lnTo>
                        <a:pt x="8" y="17"/>
                      </a:lnTo>
                      <a:close/>
                      <a:moveTo>
                        <a:pt x="4" y="23"/>
                      </a:moveTo>
                      <a:cubicBezTo>
                        <a:pt x="1" y="27"/>
                        <a:pt x="2" y="31"/>
                        <a:pt x="4" y="35"/>
                      </a:cubicBezTo>
                      <a:lnTo>
                        <a:pt x="3" y="36"/>
                      </a:lnTo>
                      <a:cubicBezTo>
                        <a:pt x="0" y="32"/>
                        <a:pt x="0" y="27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4" y="35"/>
                      </a:moveTo>
                      <a:cubicBezTo>
                        <a:pt x="7" y="39"/>
                        <a:pt x="10" y="43"/>
                        <a:pt x="14" y="46"/>
                      </a:cubicBezTo>
                      <a:lnTo>
                        <a:pt x="13" y="47"/>
                      </a:lnTo>
                      <a:cubicBezTo>
                        <a:pt x="9" y="44"/>
                        <a:pt x="5" y="40"/>
                        <a:pt x="3" y="36"/>
                      </a:cubicBezTo>
                      <a:lnTo>
                        <a:pt x="4" y="35"/>
                      </a:lnTo>
                      <a:close/>
                      <a:moveTo>
                        <a:pt x="13" y="47"/>
                      </a:moveTo>
                      <a:lnTo>
                        <a:pt x="13" y="47"/>
                      </a:lnTo>
                      <a:lnTo>
                        <a:pt x="13" y="46"/>
                      </a:lnTo>
                      <a:lnTo>
                        <a:pt x="13" y="47"/>
                      </a:lnTo>
                      <a:close/>
                      <a:moveTo>
                        <a:pt x="14" y="46"/>
                      </a:moveTo>
                      <a:cubicBezTo>
                        <a:pt x="14" y="46"/>
                        <a:pt x="14" y="46"/>
                        <a:pt x="15" y="46"/>
                      </a:cubicBezTo>
                      <a:lnTo>
                        <a:pt x="14" y="48"/>
                      </a:lnTo>
                      <a:cubicBezTo>
                        <a:pt x="14" y="47"/>
                        <a:pt x="13" y="47"/>
                        <a:pt x="13" y="47"/>
                      </a:cubicBezTo>
                      <a:lnTo>
                        <a:pt x="14" y="46"/>
                      </a:lnTo>
                      <a:close/>
                      <a:moveTo>
                        <a:pt x="15" y="46"/>
                      </a:moveTo>
                      <a:cubicBezTo>
                        <a:pt x="16" y="47"/>
                        <a:pt x="17" y="47"/>
                        <a:pt x="19" y="47"/>
                      </a:cubicBezTo>
                      <a:lnTo>
                        <a:pt x="19" y="48"/>
                      </a:lnTo>
                      <a:cubicBezTo>
                        <a:pt x="17" y="48"/>
                        <a:pt x="16" y="48"/>
                        <a:pt x="14" y="48"/>
                      </a:cubicBezTo>
                      <a:lnTo>
                        <a:pt x="15" y="46"/>
                      </a:lnTo>
                      <a:close/>
                      <a:moveTo>
                        <a:pt x="19" y="48"/>
                      </a:moveTo>
                      <a:lnTo>
                        <a:pt x="19" y="48"/>
                      </a:lnTo>
                      <a:lnTo>
                        <a:pt x="19" y="47"/>
                      </a:lnTo>
                      <a:lnTo>
                        <a:pt x="19" y="48"/>
                      </a:lnTo>
                      <a:close/>
                      <a:moveTo>
                        <a:pt x="19" y="47"/>
                      </a:moveTo>
                      <a:cubicBezTo>
                        <a:pt x="20" y="46"/>
                        <a:pt x="22" y="46"/>
                        <a:pt x="23" y="45"/>
                      </a:cubicBezTo>
                      <a:lnTo>
                        <a:pt x="24" y="46"/>
                      </a:lnTo>
                      <a:cubicBezTo>
                        <a:pt x="22" y="47"/>
                        <a:pt x="21" y="47"/>
                        <a:pt x="19" y="48"/>
                      </a:cubicBezTo>
                      <a:lnTo>
                        <a:pt x="19" y="47"/>
                      </a:lnTo>
                      <a:close/>
                      <a:moveTo>
                        <a:pt x="24" y="46"/>
                      </a:moveTo>
                      <a:lnTo>
                        <a:pt x="24" y="46"/>
                      </a:lnTo>
                      <a:lnTo>
                        <a:pt x="23" y="45"/>
                      </a:lnTo>
                      <a:lnTo>
                        <a:pt x="24" y="46"/>
                      </a:lnTo>
                      <a:close/>
                      <a:moveTo>
                        <a:pt x="23" y="45"/>
                      </a:moveTo>
                      <a:cubicBezTo>
                        <a:pt x="23" y="44"/>
                        <a:pt x="24" y="44"/>
                        <a:pt x="24" y="43"/>
                      </a:cubicBezTo>
                      <a:lnTo>
                        <a:pt x="25" y="44"/>
                      </a:lnTo>
                      <a:cubicBezTo>
                        <a:pt x="25" y="44"/>
                        <a:pt x="24" y="45"/>
                        <a:pt x="24" y="46"/>
                      </a:cubicBezTo>
                      <a:lnTo>
                        <a:pt x="23" y="45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4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3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cubicBezTo>
                        <a:pt x="24" y="43"/>
                        <a:pt x="24" y="42"/>
                        <a:pt x="24" y="42"/>
                      </a:cubicBezTo>
                      <a:lnTo>
                        <a:pt x="26" y="42"/>
                      </a:lnTo>
                      <a:cubicBezTo>
                        <a:pt x="26" y="43"/>
                        <a:pt x="25" y="43"/>
                        <a:pt x="25" y="44"/>
                      </a:cubicBezTo>
                      <a:lnTo>
                        <a:pt x="24" y="43"/>
                      </a:lnTo>
                      <a:close/>
                      <a:moveTo>
                        <a:pt x="24" y="42"/>
                      </a:moveTo>
                      <a:cubicBezTo>
                        <a:pt x="25" y="42"/>
                        <a:pt x="25" y="41"/>
                        <a:pt x="25" y="41"/>
                      </a:cubicBezTo>
                      <a:lnTo>
                        <a:pt x="26" y="41"/>
                      </a:lnTo>
                      <a:cubicBezTo>
                        <a:pt x="26" y="42"/>
                        <a:pt x="26" y="42"/>
                        <a:pt x="26" y="42"/>
                      </a:cubicBezTo>
                      <a:lnTo>
                        <a:pt x="24" y="42"/>
                      </a:lnTo>
                      <a:close/>
                      <a:moveTo>
                        <a:pt x="25" y="41"/>
                      </a:moveTo>
                      <a:cubicBezTo>
                        <a:pt x="26" y="39"/>
                        <a:pt x="28" y="37"/>
                        <a:pt x="29" y="35"/>
                      </a:cubicBezTo>
                      <a:lnTo>
                        <a:pt x="30" y="36"/>
                      </a:lnTo>
                      <a:cubicBezTo>
                        <a:pt x="29" y="37"/>
                        <a:pt x="28" y="39"/>
                        <a:pt x="26" y="41"/>
                      </a:cubicBezTo>
                      <a:lnTo>
                        <a:pt x="25" y="41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30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3" y="32"/>
                        <a:pt x="37" y="29"/>
                        <a:pt x="40" y="25"/>
                      </a:cubicBezTo>
                      <a:lnTo>
                        <a:pt x="41" y="26"/>
                      </a:lnTo>
                      <a:cubicBezTo>
                        <a:pt x="38" y="30"/>
                        <a:pt x="34" y="33"/>
                        <a:pt x="30" y="36"/>
                      </a:cubicBezTo>
                      <a:lnTo>
                        <a:pt x="29" y="35"/>
                      </a:lnTo>
                      <a:close/>
                      <a:moveTo>
                        <a:pt x="40" y="25"/>
                      </a:moveTo>
                      <a:cubicBezTo>
                        <a:pt x="42" y="22"/>
                        <a:pt x="44" y="18"/>
                        <a:pt x="44" y="14"/>
                      </a:cubicBezTo>
                      <a:lnTo>
                        <a:pt x="45" y="13"/>
                      </a:lnTo>
                      <a:cubicBezTo>
                        <a:pt x="45" y="18"/>
                        <a:pt x="44" y="22"/>
                        <a:pt x="41" y="26"/>
                      </a:cubicBezTo>
                      <a:lnTo>
                        <a:pt x="40" y="25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lnTo>
                        <a:pt x="44" y="14"/>
                      </a:lnTo>
                      <a:lnTo>
                        <a:pt x="45" y="13"/>
                      </a:lnTo>
                      <a:lnTo>
                        <a:pt x="44" y="14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cubicBezTo>
                        <a:pt x="43" y="13"/>
                        <a:pt x="43" y="12"/>
                        <a:pt x="43" y="11"/>
                      </a:cubicBezTo>
                      <a:lnTo>
                        <a:pt x="45" y="11"/>
                      </a:lnTo>
                      <a:cubicBezTo>
                        <a:pt x="45" y="12"/>
                        <a:pt x="45" y="13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3" y="11"/>
                      </a:moveTo>
                      <a:cubicBezTo>
                        <a:pt x="43" y="11"/>
                        <a:pt x="43" y="10"/>
                        <a:pt x="42" y="9"/>
                      </a:cubicBezTo>
                      <a:lnTo>
                        <a:pt x="44" y="9"/>
                      </a:lnTo>
                      <a:cubicBezTo>
                        <a:pt x="44" y="10"/>
                        <a:pt x="44" y="10"/>
                        <a:pt x="45" y="11"/>
                      </a:cubicBezTo>
                      <a:lnTo>
                        <a:pt x="43" y="11"/>
                      </a:lnTo>
                      <a:close/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3" y="9"/>
                      </a:lnTo>
                      <a:lnTo>
                        <a:pt x="42" y="9"/>
                      </a:lnTo>
                      <a:close/>
                      <a:moveTo>
                        <a:pt x="42" y="9"/>
                      </a:moveTo>
                      <a:cubicBezTo>
                        <a:pt x="41" y="6"/>
                        <a:pt x="38" y="3"/>
                        <a:pt x="34" y="2"/>
                      </a:cubicBezTo>
                      <a:lnTo>
                        <a:pt x="35" y="0"/>
                      </a:lnTo>
                      <a:cubicBezTo>
                        <a:pt x="39" y="2"/>
                        <a:pt x="42" y="5"/>
                        <a:pt x="44" y="9"/>
                      </a:cubicBezTo>
                      <a:lnTo>
                        <a:pt x="42" y="9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4" y="1"/>
                      </a:lnTo>
                      <a:lnTo>
                        <a:pt x="35" y="0"/>
                      </a:lnTo>
                      <a:close/>
                      <a:moveTo>
                        <a:pt x="34" y="2"/>
                      </a:moveTo>
                      <a:lnTo>
                        <a:pt x="34" y="2"/>
                      </a:lnTo>
                      <a:lnTo>
                        <a:pt x="35" y="0"/>
                      </a:lnTo>
                      <a:lnTo>
                        <a:pt x="34" y="2"/>
                      </a:lnTo>
                      <a:close/>
                      <a:moveTo>
                        <a:pt x="34" y="2"/>
                      </a:moveTo>
                      <a:cubicBezTo>
                        <a:pt x="34" y="1"/>
                        <a:pt x="33" y="1"/>
                        <a:pt x="32" y="1"/>
                      </a:cubicBezTo>
                      <a:lnTo>
                        <a:pt x="33" y="0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2"/>
                      </a:lnTo>
                      <a:close/>
                      <a:moveTo>
                        <a:pt x="32" y="1"/>
                      </a:moveTo>
                      <a:cubicBezTo>
                        <a:pt x="32" y="1"/>
                        <a:pt x="31" y="1"/>
                        <a:pt x="31" y="1"/>
                      </a:cubicBezTo>
                      <a:lnTo>
                        <a:pt x="31" y="0"/>
                      </a:lnTo>
                      <a:cubicBezTo>
                        <a:pt x="31" y="0"/>
                        <a:pt x="32" y="0"/>
                        <a:pt x="33" y="0"/>
                      </a:cubicBezTo>
                      <a:lnTo>
                        <a:pt x="32" y="1"/>
                      </a:lnTo>
                      <a:close/>
                      <a:moveTo>
                        <a:pt x="31" y="1"/>
                      </a:moveTo>
                      <a:cubicBezTo>
                        <a:pt x="27" y="1"/>
                        <a:pt x="24" y="2"/>
                        <a:pt x="21" y="4"/>
                      </a:cubicBezTo>
                      <a:lnTo>
                        <a:pt x="20" y="3"/>
                      </a:lnTo>
                      <a:cubicBezTo>
                        <a:pt x="23" y="1"/>
                        <a:pt x="27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0" y="3"/>
                      </a:moveTo>
                      <a:lnTo>
                        <a:pt x="20" y="3"/>
                      </a:lnTo>
                      <a:lnTo>
                        <a:pt x="20" y="4"/>
                      </a:lnTo>
                      <a:lnTo>
                        <a:pt x="20" y="3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3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4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cubicBezTo>
                        <a:pt x="20" y="5"/>
                        <a:pt x="18" y="5"/>
                        <a:pt x="16" y="4"/>
                      </a:cubicBezTo>
                      <a:lnTo>
                        <a:pt x="16" y="3"/>
                      </a:lnTo>
                      <a:cubicBezTo>
                        <a:pt x="17" y="3"/>
                        <a:pt x="19" y="4"/>
                        <a:pt x="20" y="3"/>
                      </a:cubicBezTo>
                      <a:lnTo>
                        <a:pt x="21" y="4"/>
                      </a:lnTo>
                      <a:close/>
                      <a:moveTo>
                        <a:pt x="16" y="4"/>
                      </a:moveTo>
                      <a:cubicBezTo>
                        <a:pt x="15" y="4"/>
                        <a:pt x="14" y="4"/>
                        <a:pt x="14" y="4"/>
                      </a:cubicBezTo>
                      <a:lnTo>
                        <a:pt x="14" y="3"/>
                      </a:lnTo>
                      <a:cubicBezTo>
                        <a:pt x="14" y="3"/>
                        <a:pt x="15" y="3"/>
                        <a:pt x="16" y="3"/>
                      </a:cubicBezTo>
                      <a:lnTo>
                        <a:pt x="16" y="4"/>
                      </a:lnTo>
                      <a:close/>
                      <a:moveTo>
                        <a:pt x="14" y="3"/>
                      </a:moveTo>
                      <a:lnTo>
                        <a:pt x="14" y="3"/>
                      </a:lnTo>
                      <a:lnTo>
                        <a:pt x="14" y="4"/>
                      </a:lnTo>
                      <a:lnTo>
                        <a:pt x="14" y="3"/>
                      </a:lnTo>
                      <a:close/>
                      <a:moveTo>
                        <a:pt x="14" y="4"/>
                      </a:moveTo>
                      <a:cubicBezTo>
                        <a:pt x="14" y="4"/>
                        <a:pt x="14" y="4"/>
                        <a:pt x="14" y="4"/>
                      </a:cubicBezTo>
                      <a:lnTo>
                        <a:pt x="13" y="4"/>
                      </a:lnTo>
                      <a:cubicBezTo>
                        <a:pt x="13" y="4"/>
                        <a:pt x="13" y="3"/>
                        <a:pt x="14" y="3"/>
                      </a:cubicBezTo>
                      <a:lnTo>
                        <a:pt x="14" y="4"/>
                      </a:lnTo>
                      <a:close/>
                      <a:moveTo>
                        <a:pt x="14" y="4"/>
                      </a:move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6" name="Google Shape;3096;p238"/>
                <p:cNvSpPr/>
                <p:nvPr/>
              </p:nvSpPr>
              <p:spPr>
                <a:xfrm>
                  <a:off x="2045" y="3952"/>
                  <a:ext cx="76" cy="73"/>
                </a:xfrm>
                <a:custGeom>
                  <a:rect b="b" l="l" r="r" t="t"/>
                  <a:pathLst>
                    <a:path extrusionOk="0" h="43" w="55">
                      <a:moveTo>
                        <a:pt x="22" y="11"/>
                      </a:moveTo>
                      <a:cubicBezTo>
                        <a:pt x="17" y="18"/>
                        <a:pt x="12" y="23"/>
                        <a:pt x="5" y="29"/>
                      </a:cubicBezTo>
                      <a:cubicBezTo>
                        <a:pt x="3" y="30"/>
                        <a:pt x="0" y="34"/>
                        <a:pt x="2" y="35"/>
                      </a:cubicBezTo>
                      <a:cubicBezTo>
                        <a:pt x="14" y="42"/>
                        <a:pt x="30" y="43"/>
                        <a:pt x="42" y="37"/>
                      </a:cubicBezTo>
                      <a:cubicBezTo>
                        <a:pt x="55" y="30"/>
                        <a:pt x="51" y="9"/>
                        <a:pt x="37" y="3"/>
                      </a:cubicBezTo>
                      <a:cubicBezTo>
                        <a:pt x="31" y="0"/>
                        <a:pt x="26" y="7"/>
                        <a:pt x="2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7" name="Google Shape;3097;p238"/>
                <p:cNvSpPr/>
                <p:nvPr/>
              </p:nvSpPr>
              <p:spPr>
                <a:xfrm>
                  <a:off x="2045" y="3952"/>
                  <a:ext cx="70" cy="73"/>
                </a:xfrm>
                <a:custGeom>
                  <a:rect b="b" l="l" r="r" t="t"/>
                  <a:pathLst>
                    <a:path extrusionOk="0" h="43" w="51">
                      <a:moveTo>
                        <a:pt x="23" y="11"/>
                      </a:moveTo>
                      <a:cubicBezTo>
                        <a:pt x="22" y="12"/>
                        <a:pt x="22" y="13"/>
                        <a:pt x="21" y="14"/>
                      </a:cubicBezTo>
                      <a:lnTo>
                        <a:pt x="20" y="13"/>
                      </a:lnTo>
                      <a:cubicBezTo>
                        <a:pt x="21" y="12"/>
                        <a:pt x="21" y="11"/>
                        <a:pt x="22" y="10"/>
                      </a:cubicBezTo>
                      <a:lnTo>
                        <a:pt x="23" y="11"/>
                      </a:lnTo>
                      <a:close/>
                      <a:moveTo>
                        <a:pt x="21" y="14"/>
                      </a:moveTo>
                      <a:cubicBezTo>
                        <a:pt x="16" y="19"/>
                        <a:pt x="12" y="24"/>
                        <a:pt x="5" y="29"/>
                      </a:cubicBezTo>
                      <a:lnTo>
                        <a:pt x="4" y="28"/>
                      </a:lnTo>
                      <a:cubicBezTo>
                        <a:pt x="11" y="23"/>
                        <a:pt x="15" y="19"/>
                        <a:pt x="20" y="13"/>
                      </a:cubicBezTo>
                      <a:lnTo>
                        <a:pt x="21" y="14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29"/>
                        <a:pt x="4" y="30"/>
                      </a:cubicBezTo>
                      <a:lnTo>
                        <a:pt x="3" y="29"/>
                      </a:lnTo>
                      <a:cubicBezTo>
                        <a:pt x="4" y="29"/>
                        <a:pt x="4" y="28"/>
                        <a:pt x="4" y="28"/>
                      </a:cubicBezTo>
                      <a:lnTo>
                        <a:pt x="5" y="29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3" y="32"/>
                        <a:pt x="2" y="33"/>
                      </a:cubicBezTo>
                      <a:lnTo>
                        <a:pt x="1" y="32"/>
                      </a:lnTo>
                      <a:cubicBezTo>
                        <a:pt x="2" y="31"/>
                        <a:pt x="2" y="30"/>
                        <a:pt x="3" y="29"/>
                      </a:cubicBezTo>
                      <a:lnTo>
                        <a:pt x="4" y="30"/>
                      </a:lnTo>
                      <a:close/>
                      <a:moveTo>
                        <a:pt x="2" y="33"/>
                      </a:moveTo>
                      <a:cubicBezTo>
                        <a:pt x="2" y="34"/>
                        <a:pt x="2" y="35"/>
                        <a:pt x="2" y="35"/>
                      </a:cubicBezTo>
                      <a:lnTo>
                        <a:pt x="1" y="36"/>
                      </a:lnTo>
                      <a:cubicBezTo>
                        <a:pt x="0" y="35"/>
                        <a:pt x="0" y="34"/>
                        <a:pt x="1" y="32"/>
                      </a:cubicBezTo>
                      <a:lnTo>
                        <a:pt x="2" y="33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1" y="36"/>
                      </a:moveTo>
                      <a:lnTo>
                        <a:pt x="1" y="36"/>
                      </a:lnTo>
                      <a:lnTo>
                        <a:pt x="2" y="35"/>
                      </a:lnTo>
                      <a:lnTo>
                        <a:pt x="1" y="36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cubicBezTo>
                        <a:pt x="4" y="36"/>
                        <a:pt x="6" y="37"/>
                        <a:pt x="7" y="37"/>
                      </a:cubicBezTo>
                      <a:lnTo>
                        <a:pt x="7" y="38"/>
                      </a:lnTo>
                      <a:cubicBezTo>
                        <a:pt x="5" y="38"/>
                        <a:pt x="3" y="37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7" y="37"/>
                      </a:moveTo>
                      <a:cubicBezTo>
                        <a:pt x="9" y="38"/>
                        <a:pt x="11" y="39"/>
                        <a:pt x="13" y="39"/>
                      </a:cubicBezTo>
                      <a:lnTo>
                        <a:pt x="13" y="40"/>
                      </a:lnTo>
                      <a:cubicBezTo>
                        <a:pt x="11" y="40"/>
                        <a:pt x="9" y="39"/>
                        <a:pt x="7" y="38"/>
                      </a:cubicBezTo>
                      <a:lnTo>
                        <a:pt x="7" y="37"/>
                      </a:lnTo>
                      <a:close/>
                      <a:moveTo>
                        <a:pt x="13" y="39"/>
                      </a:moveTo>
                      <a:cubicBezTo>
                        <a:pt x="23" y="41"/>
                        <a:pt x="33" y="41"/>
                        <a:pt x="41" y="37"/>
                      </a:cubicBezTo>
                      <a:lnTo>
                        <a:pt x="42" y="38"/>
                      </a:lnTo>
                      <a:cubicBezTo>
                        <a:pt x="34" y="42"/>
                        <a:pt x="23" y="43"/>
                        <a:pt x="13" y="40"/>
                      </a:cubicBezTo>
                      <a:lnTo>
                        <a:pt x="13" y="39"/>
                      </a:lnTo>
                      <a:close/>
                      <a:moveTo>
                        <a:pt x="41" y="37"/>
                      </a:moveTo>
                      <a:lnTo>
                        <a:pt x="41" y="37"/>
                      </a:lnTo>
                      <a:lnTo>
                        <a:pt x="42" y="37"/>
                      </a:lnTo>
                      <a:lnTo>
                        <a:pt x="41" y="37"/>
                      </a:lnTo>
                      <a:close/>
                      <a:moveTo>
                        <a:pt x="41" y="37"/>
                      </a:moveTo>
                      <a:cubicBezTo>
                        <a:pt x="44" y="35"/>
                        <a:pt x="45" y="34"/>
                        <a:pt x="47" y="32"/>
                      </a:cubicBezTo>
                      <a:lnTo>
                        <a:pt x="48" y="32"/>
                      </a:lnTo>
                      <a:cubicBezTo>
                        <a:pt x="47" y="34"/>
                        <a:pt x="45" y="36"/>
                        <a:pt x="42" y="38"/>
                      </a:cubicBezTo>
                      <a:lnTo>
                        <a:pt x="41" y="37"/>
                      </a:lnTo>
                      <a:close/>
                      <a:moveTo>
                        <a:pt x="47" y="32"/>
                      </a:moveTo>
                      <a:cubicBezTo>
                        <a:pt x="49" y="29"/>
                        <a:pt x="49" y="25"/>
                        <a:pt x="49" y="21"/>
                      </a:cubicBezTo>
                      <a:lnTo>
                        <a:pt x="51" y="21"/>
                      </a:lnTo>
                      <a:cubicBezTo>
                        <a:pt x="51" y="25"/>
                        <a:pt x="50" y="29"/>
                        <a:pt x="48" y="32"/>
                      </a:cubicBezTo>
                      <a:lnTo>
                        <a:pt x="47" y="32"/>
                      </a:lnTo>
                      <a:close/>
                      <a:moveTo>
                        <a:pt x="49" y="21"/>
                      </a:moveTo>
                      <a:cubicBezTo>
                        <a:pt x="49" y="17"/>
                        <a:pt x="47" y="13"/>
                        <a:pt x="45" y="10"/>
                      </a:cubicBezTo>
                      <a:lnTo>
                        <a:pt x="46" y="9"/>
                      </a:lnTo>
                      <a:cubicBezTo>
                        <a:pt x="49" y="13"/>
                        <a:pt x="50" y="17"/>
                        <a:pt x="51" y="21"/>
                      </a:cubicBezTo>
                      <a:lnTo>
                        <a:pt x="49" y="21"/>
                      </a:lnTo>
                      <a:close/>
                      <a:moveTo>
                        <a:pt x="45" y="10"/>
                      </a:moveTo>
                      <a:cubicBezTo>
                        <a:pt x="43" y="7"/>
                        <a:pt x="40" y="5"/>
                        <a:pt x="37" y="4"/>
                      </a:cubicBezTo>
                      <a:lnTo>
                        <a:pt x="37" y="2"/>
                      </a:lnTo>
                      <a:cubicBezTo>
                        <a:pt x="41" y="4"/>
                        <a:pt x="44" y="6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7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2" y="1"/>
                        <a:pt x="28" y="5"/>
                        <a:pt x="25" y="9"/>
                      </a:cubicBezTo>
                      <a:lnTo>
                        <a:pt x="24" y="8"/>
                      </a:lnTo>
                      <a:cubicBezTo>
                        <a:pt x="28" y="4"/>
                        <a:pt x="32" y="0"/>
                        <a:pt x="37" y="2"/>
                      </a:cubicBezTo>
                      <a:lnTo>
                        <a:pt x="37" y="4"/>
                      </a:lnTo>
                      <a:close/>
                      <a:moveTo>
                        <a:pt x="25" y="9"/>
                      </a:moveTo>
                      <a:cubicBezTo>
                        <a:pt x="24" y="10"/>
                        <a:pt x="24" y="11"/>
                        <a:pt x="23" y="11"/>
                      </a:cubicBezTo>
                      <a:lnTo>
                        <a:pt x="22" y="10"/>
                      </a:lnTo>
                      <a:cubicBezTo>
                        <a:pt x="23" y="10"/>
                        <a:pt x="23" y="9"/>
                        <a:pt x="24" y="8"/>
                      </a:cubicBezTo>
                      <a:lnTo>
                        <a:pt x="25" y="9"/>
                      </a:lnTo>
                      <a:close/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22" y="11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8" name="Google Shape;3098;p238"/>
                <p:cNvSpPr/>
                <p:nvPr/>
              </p:nvSpPr>
              <p:spPr>
                <a:xfrm>
                  <a:off x="2119" y="3952"/>
                  <a:ext cx="61" cy="70"/>
                </a:xfrm>
                <a:custGeom>
                  <a:rect b="b" l="l" r="r" t="t"/>
                  <a:pathLst>
                    <a:path extrusionOk="0" h="41" w="45">
                      <a:moveTo>
                        <a:pt x="21" y="8"/>
                      </a:moveTo>
                      <a:cubicBezTo>
                        <a:pt x="16" y="11"/>
                        <a:pt x="7" y="15"/>
                        <a:pt x="6" y="21"/>
                      </a:cubicBezTo>
                      <a:cubicBezTo>
                        <a:pt x="5" y="26"/>
                        <a:pt x="0" y="33"/>
                        <a:pt x="6" y="36"/>
                      </a:cubicBezTo>
                      <a:cubicBezTo>
                        <a:pt x="13" y="41"/>
                        <a:pt x="23" y="37"/>
                        <a:pt x="31" y="37"/>
                      </a:cubicBezTo>
                      <a:cubicBezTo>
                        <a:pt x="38" y="37"/>
                        <a:pt x="44" y="33"/>
                        <a:pt x="45" y="28"/>
                      </a:cubicBezTo>
                      <a:cubicBezTo>
                        <a:pt x="45" y="20"/>
                        <a:pt x="44" y="12"/>
                        <a:pt x="39" y="5"/>
                      </a:cubicBezTo>
                      <a:cubicBezTo>
                        <a:pt x="35" y="0"/>
                        <a:pt x="26" y="4"/>
                        <a:pt x="2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9" name="Google Shape;3099;p238"/>
                <p:cNvSpPr/>
                <p:nvPr/>
              </p:nvSpPr>
              <p:spPr>
                <a:xfrm>
                  <a:off x="2119" y="3955"/>
                  <a:ext cx="60" cy="65"/>
                </a:xfrm>
                <a:custGeom>
                  <a:rect b="b" l="l" r="r" t="t"/>
                  <a:pathLst>
                    <a:path extrusionOk="0" h="38" w="44"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5"/>
                      </a:lnTo>
                      <a:lnTo>
                        <a:pt x="21" y="6"/>
                      </a:lnTo>
                      <a:close/>
                      <a:moveTo>
                        <a:pt x="21" y="6"/>
                      </a:moveTo>
                      <a:cubicBezTo>
                        <a:pt x="19" y="7"/>
                        <a:pt x="17" y="8"/>
                        <a:pt x="16" y="9"/>
                      </a:cubicBezTo>
                      <a:lnTo>
                        <a:pt x="15" y="8"/>
                      </a:lnTo>
                      <a:cubicBezTo>
                        <a:pt x="17" y="7"/>
                        <a:pt x="18" y="6"/>
                        <a:pt x="20" y="5"/>
                      </a:cubicBezTo>
                      <a:lnTo>
                        <a:pt x="21" y="6"/>
                      </a:lnTo>
                      <a:close/>
                      <a:moveTo>
                        <a:pt x="16" y="9"/>
                      </a:moveTo>
                      <a:cubicBezTo>
                        <a:pt x="11" y="12"/>
                        <a:pt x="6" y="15"/>
                        <a:pt x="5" y="19"/>
                      </a:cubicBezTo>
                      <a:lnTo>
                        <a:pt x="4" y="19"/>
                      </a:lnTo>
                      <a:cubicBezTo>
                        <a:pt x="5" y="14"/>
                        <a:pt x="10" y="11"/>
                        <a:pt x="15" y="8"/>
                      </a:cubicBezTo>
                      <a:lnTo>
                        <a:pt x="16" y="9"/>
                      </a:lnTo>
                      <a:close/>
                      <a:moveTo>
                        <a:pt x="4" y="19"/>
                      </a:moveTo>
                      <a:lnTo>
                        <a:pt x="4" y="19"/>
                      </a:lnTo>
                      <a:lnTo>
                        <a:pt x="5" y="19"/>
                      </a:lnTo>
                      <a:lnTo>
                        <a:pt x="4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5" y="21"/>
                        <a:pt x="5" y="23"/>
                        <a:pt x="4" y="24"/>
                      </a:cubicBezTo>
                      <a:lnTo>
                        <a:pt x="3" y="24"/>
                      </a:lnTo>
                      <a:cubicBezTo>
                        <a:pt x="3" y="22"/>
                        <a:pt x="4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close/>
                      <a:moveTo>
                        <a:pt x="4" y="24"/>
                      </a:moveTo>
                      <a:cubicBezTo>
                        <a:pt x="3" y="28"/>
                        <a:pt x="2" y="32"/>
                        <a:pt x="5" y="34"/>
                      </a:cubicBezTo>
                      <a:lnTo>
                        <a:pt x="4" y="35"/>
                      </a:lnTo>
                      <a:cubicBezTo>
                        <a:pt x="0" y="32"/>
                        <a:pt x="1" y="28"/>
                        <a:pt x="3" y="24"/>
                      </a:cubicBezTo>
                      <a:lnTo>
                        <a:pt x="4" y="24"/>
                      </a:lnTo>
                      <a:close/>
                      <a:moveTo>
                        <a:pt x="4" y="35"/>
                      </a:moveTo>
                      <a:lnTo>
                        <a:pt x="4" y="35"/>
                      </a:lnTo>
                      <a:lnTo>
                        <a:pt x="5" y="34"/>
                      </a:lnTo>
                      <a:lnTo>
                        <a:pt x="4" y="35"/>
                      </a:lnTo>
                      <a:close/>
                      <a:moveTo>
                        <a:pt x="5" y="34"/>
                      </a:moveTo>
                      <a:cubicBezTo>
                        <a:pt x="10" y="37"/>
                        <a:pt x="16" y="36"/>
                        <a:pt x="21" y="35"/>
                      </a:cubicBezTo>
                      <a:lnTo>
                        <a:pt x="22" y="36"/>
                      </a:lnTo>
                      <a:cubicBezTo>
                        <a:pt x="15" y="37"/>
                        <a:pt x="9" y="38"/>
                        <a:pt x="4" y="35"/>
                      </a:cubicBezTo>
                      <a:lnTo>
                        <a:pt x="5" y="34"/>
                      </a:lnTo>
                      <a:close/>
                      <a:moveTo>
                        <a:pt x="21" y="35"/>
                      </a:moveTo>
                      <a:cubicBezTo>
                        <a:pt x="24" y="35"/>
                        <a:pt x="27" y="34"/>
                        <a:pt x="30" y="34"/>
                      </a:cubicBezTo>
                      <a:lnTo>
                        <a:pt x="30" y="35"/>
                      </a:lnTo>
                      <a:cubicBezTo>
                        <a:pt x="28" y="35"/>
                        <a:pt x="25" y="36"/>
                        <a:pt x="22" y="36"/>
                      </a:cubicBezTo>
                      <a:lnTo>
                        <a:pt x="21" y="35"/>
                      </a:lnTo>
                      <a:close/>
                      <a:moveTo>
                        <a:pt x="30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30" y="34"/>
                      </a:lnTo>
                      <a:close/>
                      <a:moveTo>
                        <a:pt x="30" y="34"/>
                      </a:moveTo>
                      <a:cubicBezTo>
                        <a:pt x="31" y="34"/>
                        <a:pt x="32" y="34"/>
                        <a:pt x="33" y="34"/>
                      </a:cubicBezTo>
                      <a:lnTo>
                        <a:pt x="33" y="35"/>
                      </a:lnTo>
                      <a:cubicBezTo>
                        <a:pt x="32" y="35"/>
                        <a:pt x="31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34"/>
                      </a:moveTo>
                      <a:cubicBezTo>
                        <a:pt x="34" y="34"/>
                        <a:pt x="35" y="34"/>
                        <a:pt x="35" y="33"/>
                      </a:cubicBezTo>
                      <a:lnTo>
                        <a:pt x="36" y="35"/>
                      </a:lnTo>
                      <a:cubicBezTo>
                        <a:pt x="35" y="35"/>
                        <a:pt x="34" y="35"/>
                        <a:pt x="33" y="35"/>
                      </a:cubicBezTo>
                      <a:lnTo>
                        <a:pt x="33" y="34"/>
                      </a:lnTo>
                      <a:close/>
                      <a:moveTo>
                        <a:pt x="35" y="33"/>
                      </a:moveTo>
                      <a:cubicBezTo>
                        <a:pt x="40" y="32"/>
                        <a:pt x="43" y="29"/>
                        <a:pt x="43" y="26"/>
                      </a:cubicBezTo>
                      <a:lnTo>
                        <a:pt x="44" y="26"/>
                      </a:lnTo>
                      <a:cubicBezTo>
                        <a:pt x="44" y="30"/>
                        <a:pt x="41" y="33"/>
                        <a:pt x="36" y="35"/>
                      </a:cubicBezTo>
                      <a:lnTo>
                        <a:pt x="35" y="33"/>
                      </a:lnTo>
                      <a:close/>
                      <a:moveTo>
                        <a:pt x="44" y="26"/>
                      </a:moveTo>
                      <a:lnTo>
                        <a:pt x="44" y="26"/>
                      </a:lnTo>
                      <a:close/>
                      <a:moveTo>
                        <a:pt x="43" y="26"/>
                      </a:moveTo>
                      <a:cubicBezTo>
                        <a:pt x="43" y="22"/>
                        <a:pt x="43" y="18"/>
                        <a:pt x="42" y="14"/>
                      </a:cubicBezTo>
                      <a:lnTo>
                        <a:pt x="43" y="14"/>
                      </a:lnTo>
                      <a:cubicBezTo>
                        <a:pt x="44" y="18"/>
                        <a:pt x="44" y="22"/>
                        <a:pt x="44" y="26"/>
                      </a:cubicBezTo>
                      <a:lnTo>
                        <a:pt x="43" y="26"/>
                      </a:lnTo>
                      <a:close/>
                      <a:moveTo>
                        <a:pt x="42" y="14"/>
                      </a:moveTo>
                      <a:cubicBezTo>
                        <a:pt x="41" y="10"/>
                        <a:pt x="40" y="7"/>
                        <a:pt x="37" y="4"/>
                      </a:cubicBezTo>
                      <a:lnTo>
                        <a:pt x="38" y="3"/>
                      </a:lnTo>
                      <a:cubicBezTo>
                        <a:pt x="41" y="6"/>
                        <a:pt x="43" y="10"/>
                        <a:pt x="43" y="14"/>
                      </a:cubicBezTo>
                      <a:lnTo>
                        <a:pt x="42" y="14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7" y="3"/>
                        <a:pt x="37" y="3"/>
                        <a:pt x="36" y="3"/>
                      </a:cubicBezTo>
                      <a:lnTo>
                        <a:pt x="38" y="2"/>
                      </a:lnTo>
                      <a:cubicBezTo>
                        <a:pt x="38" y="2"/>
                        <a:pt x="38" y="3"/>
                        <a:pt x="38" y="3"/>
                      </a:cubicBezTo>
                      <a:lnTo>
                        <a:pt x="37" y="4"/>
                      </a:lnTo>
                      <a:close/>
                      <a:moveTo>
                        <a:pt x="36" y="3"/>
                      </a:moveTo>
                      <a:cubicBezTo>
                        <a:pt x="35" y="2"/>
                        <a:pt x="33" y="1"/>
                        <a:pt x="31" y="1"/>
                      </a:cubicBezTo>
                      <a:lnTo>
                        <a:pt x="31" y="0"/>
                      </a:lnTo>
                      <a:cubicBezTo>
                        <a:pt x="34" y="0"/>
                        <a:pt x="36" y="0"/>
                        <a:pt x="38" y="2"/>
                      </a:cubicBezTo>
                      <a:lnTo>
                        <a:pt x="36" y="3"/>
                      </a:lnTo>
                      <a:close/>
                      <a:moveTo>
                        <a:pt x="31" y="1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2"/>
                      </a:lnTo>
                      <a:cubicBezTo>
                        <a:pt x="26" y="1"/>
                        <a:pt x="29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5" y="4"/>
                      </a:moveTo>
                      <a:cubicBezTo>
                        <a:pt x="23" y="4"/>
                        <a:pt x="22" y="5"/>
                        <a:pt x="21" y="6"/>
                      </a:cubicBezTo>
                      <a:lnTo>
                        <a:pt x="20" y="5"/>
                      </a:lnTo>
                      <a:cubicBezTo>
                        <a:pt x="21" y="4"/>
                        <a:pt x="22" y="3"/>
                        <a:pt x="24" y="2"/>
                      </a:cubicBezTo>
                      <a:lnTo>
                        <a:pt x="25" y="4"/>
                      </a:lnTo>
                      <a:close/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6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0" name="Google Shape;3100;p238"/>
                <p:cNvSpPr/>
                <p:nvPr/>
              </p:nvSpPr>
              <p:spPr>
                <a:xfrm>
                  <a:off x="2097" y="3915"/>
                  <a:ext cx="48" cy="53"/>
                </a:xfrm>
                <a:custGeom>
                  <a:rect b="b" l="l" r="r" t="t"/>
                  <a:pathLst>
                    <a:path extrusionOk="0" h="31" w="36">
                      <a:moveTo>
                        <a:pt x="1" y="12"/>
                      </a:moveTo>
                      <a:cubicBezTo>
                        <a:pt x="4" y="18"/>
                        <a:pt x="13" y="20"/>
                        <a:pt x="13" y="28"/>
                      </a:cubicBezTo>
                      <a:cubicBezTo>
                        <a:pt x="15" y="27"/>
                        <a:pt x="16" y="31"/>
                        <a:pt x="19" y="29"/>
                      </a:cubicBezTo>
                      <a:cubicBezTo>
                        <a:pt x="25" y="24"/>
                        <a:pt x="32" y="19"/>
                        <a:pt x="34" y="12"/>
                      </a:cubicBezTo>
                      <a:cubicBezTo>
                        <a:pt x="36" y="7"/>
                        <a:pt x="26" y="0"/>
                        <a:pt x="19" y="3"/>
                      </a:cubicBezTo>
                      <a:cubicBezTo>
                        <a:pt x="14" y="6"/>
                        <a:pt x="7" y="5"/>
                        <a:pt x="1" y="9"/>
                      </a:cubicBezTo>
                      <a:cubicBezTo>
                        <a:pt x="0" y="9"/>
                        <a:pt x="1" y="12"/>
                        <a:pt x="1" y="13"/>
                      </a:cubicBezTo>
                      <a:cubicBezTo>
                        <a:pt x="3" y="14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1" name="Google Shape;3101;p238"/>
                <p:cNvSpPr/>
                <p:nvPr/>
              </p:nvSpPr>
              <p:spPr>
                <a:xfrm>
                  <a:off x="2153" y="3893"/>
                  <a:ext cx="35" cy="53"/>
                </a:xfrm>
                <a:custGeom>
                  <a:rect b="b" l="l" r="r" t="t"/>
                  <a:pathLst>
                    <a:path extrusionOk="0" h="31" w="26">
                      <a:moveTo>
                        <a:pt x="7" y="11"/>
                      </a:moveTo>
                      <a:cubicBezTo>
                        <a:pt x="7" y="16"/>
                        <a:pt x="1" y="21"/>
                        <a:pt x="1" y="26"/>
                      </a:cubicBezTo>
                      <a:cubicBezTo>
                        <a:pt x="0" y="30"/>
                        <a:pt x="9" y="31"/>
                        <a:pt x="13" y="29"/>
                      </a:cubicBezTo>
                      <a:cubicBezTo>
                        <a:pt x="24" y="23"/>
                        <a:pt x="26" y="9"/>
                        <a:pt x="17" y="1"/>
                      </a:cubicBezTo>
                      <a:cubicBezTo>
                        <a:pt x="15" y="0"/>
                        <a:pt x="11" y="1"/>
                        <a:pt x="9" y="3"/>
                      </a:cubicBezTo>
                      <a:cubicBezTo>
                        <a:pt x="7" y="5"/>
                        <a:pt x="7" y="8"/>
                        <a:pt x="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2" name="Google Shape;3102;p238"/>
                <p:cNvSpPr/>
                <p:nvPr/>
              </p:nvSpPr>
              <p:spPr>
                <a:xfrm>
                  <a:off x="2068" y="3857"/>
                  <a:ext cx="75" cy="67"/>
                </a:xfrm>
                <a:custGeom>
                  <a:rect b="b" l="l" r="r" t="t"/>
                  <a:pathLst>
                    <a:path extrusionOk="0" h="39" w="55">
                      <a:moveTo>
                        <a:pt x="7" y="17"/>
                      </a:moveTo>
                      <a:cubicBezTo>
                        <a:pt x="0" y="26"/>
                        <a:pt x="7" y="36"/>
                        <a:pt x="19" y="39"/>
                      </a:cubicBezTo>
                      <a:cubicBezTo>
                        <a:pt x="20" y="39"/>
                        <a:pt x="23" y="38"/>
                        <a:pt x="24" y="37"/>
                      </a:cubicBezTo>
                      <a:cubicBezTo>
                        <a:pt x="33" y="31"/>
                        <a:pt x="42" y="27"/>
                        <a:pt x="52" y="23"/>
                      </a:cubicBezTo>
                      <a:cubicBezTo>
                        <a:pt x="54" y="22"/>
                        <a:pt x="53" y="19"/>
                        <a:pt x="55" y="17"/>
                      </a:cubicBezTo>
                      <a:cubicBezTo>
                        <a:pt x="46" y="11"/>
                        <a:pt x="33" y="0"/>
                        <a:pt x="24" y="8"/>
                      </a:cubicBezTo>
                      <a:cubicBezTo>
                        <a:pt x="19" y="13"/>
                        <a:pt x="11" y="12"/>
                        <a:pt x="7" y="1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3" name="Google Shape;3103;p238"/>
                <p:cNvSpPr/>
                <p:nvPr/>
              </p:nvSpPr>
              <p:spPr>
                <a:xfrm>
                  <a:off x="1956" y="3811"/>
                  <a:ext cx="57" cy="58"/>
                </a:xfrm>
                <a:custGeom>
                  <a:rect b="b" l="l" r="r" t="t"/>
                  <a:pathLst>
                    <a:path extrusionOk="0" h="34" w="42">
                      <a:moveTo>
                        <a:pt x="5" y="9"/>
                      </a:moveTo>
                      <a:cubicBezTo>
                        <a:pt x="0" y="19"/>
                        <a:pt x="7" y="34"/>
                        <a:pt x="21" y="34"/>
                      </a:cubicBezTo>
                      <a:cubicBezTo>
                        <a:pt x="27" y="34"/>
                        <a:pt x="34" y="31"/>
                        <a:pt x="37" y="26"/>
                      </a:cubicBezTo>
                      <a:cubicBezTo>
                        <a:pt x="40" y="21"/>
                        <a:pt x="42" y="13"/>
                        <a:pt x="38" y="8"/>
                      </a:cubicBezTo>
                      <a:cubicBezTo>
                        <a:pt x="32" y="0"/>
                        <a:pt x="18" y="7"/>
                        <a:pt x="8" y="6"/>
                      </a:cubicBezTo>
                      <a:cubicBezTo>
                        <a:pt x="7" y="6"/>
                        <a:pt x="6" y="8"/>
                        <a:pt x="5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4" name="Google Shape;3104;p238"/>
                <p:cNvSpPr/>
                <p:nvPr/>
              </p:nvSpPr>
              <p:spPr>
                <a:xfrm>
                  <a:off x="1893" y="3755"/>
                  <a:ext cx="67" cy="73"/>
                </a:xfrm>
                <a:custGeom>
                  <a:rect b="b" l="l" r="r" t="t"/>
                  <a:pathLst>
                    <a:path extrusionOk="0" h="43" w="49">
                      <a:moveTo>
                        <a:pt x="11" y="9"/>
                      </a:moveTo>
                      <a:cubicBezTo>
                        <a:pt x="7" y="17"/>
                        <a:pt x="0" y="31"/>
                        <a:pt x="12" y="34"/>
                      </a:cubicBezTo>
                      <a:cubicBezTo>
                        <a:pt x="21" y="36"/>
                        <a:pt x="28" y="43"/>
                        <a:pt x="37" y="43"/>
                      </a:cubicBezTo>
                      <a:cubicBezTo>
                        <a:pt x="39" y="43"/>
                        <a:pt x="41" y="41"/>
                        <a:pt x="42" y="39"/>
                      </a:cubicBezTo>
                      <a:cubicBezTo>
                        <a:pt x="45" y="30"/>
                        <a:pt x="49" y="18"/>
                        <a:pt x="40" y="12"/>
                      </a:cubicBezTo>
                      <a:cubicBezTo>
                        <a:pt x="32" y="7"/>
                        <a:pt x="16" y="0"/>
                        <a:pt x="11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5" name="Google Shape;3105;p238"/>
                <p:cNvSpPr/>
                <p:nvPr/>
              </p:nvSpPr>
              <p:spPr>
                <a:xfrm>
                  <a:off x="1893" y="3680"/>
                  <a:ext cx="65" cy="91"/>
                </a:xfrm>
                <a:custGeom>
                  <a:rect b="b" l="l" r="r" t="t"/>
                  <a:pathLst>
                    <a:path extrusionOk="0" h="53" w="48">
                      <a:moveTo>
                        <a:pt x="20" y="7"/>
                      </a:moveTo>
                      <a:cubicBezTo>
                        <a:pt x="15" y="7"/>
                        <a:pt x="9" y="4"/>
                        <a:pt x="7" y="5"/>
                      </a:cubicBezTo>
                      <a:cubicBezTo>
                        <a:pt x="1" y="7"/>
                        <a:pt x="6" y="15"/>
                        <a:pt x="4" y="21"/>
                      </a:cubicBezTo>
                      <a:cubicBezTo>
                        <a:pt x="3" y="23"/>
                        <a:pt x="0" y="26"/>
                        <a:pt x="2" y="28"/>
                      </a:cubicBezTo>
                      <a:cubicBezTo>
                        <a:pt x="6" y="33"/>
                        <a:pt x="5" y="38"/>
                        <a:pt x="8" y="39"/>
                      </a:cubicBezTo>
                      <a:cubicBezTo>
                        <a:pt x="17" y="42"/>
                        <a:pt x="32" y="53"/>
                        <a:pt x="37" y="41"/>
                      </a:cubicBezTo>
                      <a:cubicBezTo>
                        <a:pt x="42" y="32"/>
                        <a:pt x="40" y="23"/>
                        <a:pt x="44" y="13"/>
                      </a:cubicBezTo>
                      <a:cubicBezTo>
                        <a:pt x="48" y="4"/>
                        <a:pt x="35" y="3"/>
                        <a:pt x="25" y="1"/>
                      </a:cubicBezTo>
                      <a:cubicBezTo>
                        <a:pt x="23" y="0"/>
                        <a:pt x="24" y="6"/>
                        <a:pt x="20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6" name="Google Shape;3106;p238"/>
                <p:cNvSpPr/>
                <p:nvPr/>
              </p:nvSpPr>
              <p:spPr>
                <a:xfrm>
                  <a:off x="1963" y="3653"/>
                  <a:ext cx="92" cy="90"/>
                </a:xfrm>
                <a:custGeom>
                  <a:rect b="b" l="l" r="r" t="t"/>
                  <a:pathLst>
                    <a:path extrusionOk="0" h="53" w="67">
                      <a:moveTo>
                        <a:pt x="29" y="10"/>
                      </a:moveTo>
                      <a:cubicBezTo>
                        <a:pt x="22" y="19"/>
                        <a:pt x="12" y="21"/>
                        <a:pt x="5" y="29"/>
                      </a:cubicBezTo>
                      <a:cubicBezTo>
                        <a:pt x="0" y="35"/>
                        <a:pt x="2" y="42"/>
                        <a:pt x="0" y="50"/>
                      </a:cubicBezTo>
                      <a:cubicBezTo>
                        <a:pt x="0" y="53"/>
                        <a:pt x="7" y="53"/>
                        <a:pt x="10" y="50"/>
                      </a:cubicBezTo>
                      <a:cubicBezTo>
                        <a:pt x="26" y="39"/>
                        <a:pt x="49" y="39"/>
                        <a:pt x="60" y="24"/>
                      </a:cubicBezTo>
                      <a:cubicBezTo>
                        <a:pt x="66" y="17"/>
                        <a:pt x="67" y="3"/>
                        <a:pt x="56" y="1"/>
                      </a:cubicBezTo>
                      <a:cubicBezTo>
                        <a:pt x="47" y="0"/>
                        <a:pt x="33" y="3"/>
                        <a:pt x="29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7" name="Google Shape;3107;p238"/>
                <p:cNvSpPr/>
                <p:nvPr/>
              </p:nvSpPr>
              <p:spPr>
                <a:xfrm>
                  <a:off x="1961" y="3653"/>
                  <a:ext cx="90" cy="90"/>
                </a:xfrm>
                <a:custGeom>
                  <a:rect b="b" l="l" r="r" t="t"/>
                  <a:pathLst>
                    <a:path extrusionOk="0" h="53" w="66">
                      <a:moveTo>
                        <a:pt x="30" y="10"/>
                      </a:moveTo>
                      <a:cubicBezTo>
                        <a:pt x="27" y="15"/>
                        <a:pt x="22" y="18"/>
                        <a:pt x="17" y="21"/>
                      </a:cubicBezTo>
                      <a:lnTo>
                        <a:pt x="16" y="20"/>
                      </a:lnTo>
                      <a:cubicBezTo>
                        <a:pt x="21" y="17"/>
                        <a:pt x="26" y="15"/>
                        <a:pt x="29" y="9"/>
                      </a:cubicBezTo>
                      <a:lnTo>
                        <a:pt x="30" y="10"/>
                      </a:lnTo>
                      <a:close/>
                      <a:moveTo>
                        <a:pt x="17" y="21"/>
                      </a:moveTo>
                      <a:cubicBezTo>
                        <a:pt x="14" y="23"/>
                        <a:pt x="10" y="26"/>
                        <a:pt x="7" y="29"/>
                      </a:cubicBezTo>
                      <a:lnTo>
                        <a:pt x="5" y="29"/>
                      </a:lnTo>
                      <a:cubicBezTo>
                        <a:pt x="9" y="25"/>
                        <a:pt x="13" y="22"/>
                        <a:pt x="16" y="20"/>
                      </a:cubicBezTo>
                      <a:lnTo>
                        <a:pt x="17" y="21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6" y="29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3" y="33"/>
                        <a:pt x="3" y="38"/>
                        <a:pt x="3" y="43"/>
                      </a:cubicBezTo>
                      <a:lnTo>
                        <a:pt x="1" y="43"/>
                      </a:lnTo>
                      <a:cubicBezTo>
                        <a:pt x="2" y="38"/>
                        <a:pt x="2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3" y="43"/>
                      </a:moveTo>
                      <a:cubicBezTo>
                        <a:pt x="2" y="45"/>
                        <a:pt x="2" y="47"/>
                        <a:pt x="2" y="50"/>
                      </a:cubicBezTo>
                      <a:lnTo>
                        <a:pt x="0" y="50"/>
                      </a:lnTo>
                      <a:cubicBezTo>
                        <a:pt x="1" y="47"/>
                        <a:pt x="1" y="45"/>
                        <a:pt x="1" y="43"/>
                      </a:cubicBezTo>
                      <a:lnTo>
                        <a:pt x="3" y="43"/>
                      </a:lnTo>
                      <a:close/>
                      <a:moveTo>
                        <a:pt x="0" y="50"/>
                      </a:moveTo>
                      <a:lnTo>
                        <a:pt x="0" y="50"/>
                      </a:lnTo>
                      <a:lnTo>
                        <a:pt x="1" y="50"/>
                      </a:lnTo>
                      <a:lnTo>
                        <a:pt x="0" y="50"/>
                      </a:lnTo>
                      <a:close/>
                      <a:moveTo>
                        <a:pt x="2" y="50"/>
                      </a:moveTo>
                      <a:cubicBezTo>
                        <a:pt x="2" y="50"/>
                        <a:pt x="2" y="50"/>
                        <a:pt x="2" y="50"/>
                      </a:cubicBezTo>
                      <a:lnTo>
                        <a:pt x="1" y="51"/>
                      </a:lnTo>
                      <a:cubicBezTo>
                        <a:pt x="0" y="51"/>
                        <a:pt x="0" y="50"/>
                        <a:pt x="0" y="50"/>
                      </a:cubicBezTo>
                      <a:lnTo>
                        <a:pt x="2" y="50"/>
                      </a:lnTo>
                      <a:close/>
                      <a:moveTo>
                        <a:pt x="2" y="50"/>
                      </a:moveTo>
                      <a:cubicBezTo>
                        <a:pt x="2" y="51"/>
                        <a:pt x="3" y="51"/>
                        <a:pt x="3" y="51"/>
                      </a:cubicBezTo>
                      <a:lnTo>
                        <a:pt x="3" y="52"/>
                      </a:lnTo>
                      <a:cubicBezTo>
                        <a:pt x="2" y="52"/>
                        <a:pt x="1" y="52"/>
                        <a:pt x="1" y="51"/>
                      </a:cubicBezTo>
                      <a:lnTo>
                        <a:pt x="2" y="50"/>
                      </a:lnTo>
                      <a:close/>
                      <a:moveTo>
                        <a:pt x="3" y="51"/>
                      </a:moveTo>
                      <a:cubicBezTo>
                        <a:pt x="4" y="51"/>
                        <a:pt x="5" y="51"/>
                        <a:pt x="6" y="51"/>
                      </a:cubicBezTo>
                      <a:lnTo>
                        <a:pt x="6" y="53"/>
                      </a:lnTo>
                      <a:cubicBezTo>
                        <a:pt x="5" y="53"/>
                        <a:pt x="4" y="53"/>
                        <a:pt x="3" y="52"/>
                      </a:cubicBezTo>
                      <a:lnTo>
                        <a:pt x="3" y="51"/>
                      </a:lnTo>
                      <a:close/>
                      <a:moveTo>
                        <a:pt x="6" y="51"/>
                      </a:moveTo>
                      <a:cubicBezTo>
                        <a:pt x="8" y="51"/>
                        <a:pt x="9" y="51"/>
                        <a:pt x="10" y="50"/>
                      </a:cubicBezTo>
                      <a:lnTo>
                        <a:pt x="11" y="51"/>
                      </a:lnTo>
                      <a:cubicBezTo>
                        <a:pt x="10" y="52"/>
                        <a:pt x="8" y="52"/>
                        <a:pt x="6" y="53"/>
                      </a:cubicBezTo>
                      <a:lnTo>
                        <a:pt x="6" y="51"/>
                      </a:lnTo>
                      <a:close/>
                      <a:moveTo>
                        <a:pt x="10" y="50"/>
                      </a:moveTo>
                      <a:lnTo>
                        <a:pt x="10" y="50"/>
                      </a:lnTo>
                      <a:lnTo>
                        <a:pt x="11" y="50"/>
                      </a:lnTo>
                      <a:lnTo>
                        <a:pt x="10" y="50"/>
                      </a:lnTo>
                      <a:close/>
                      <a:moveTo>
                        <a:pt x="10" y="50"/>
                      </a:moveTo>
                      <a:cubicBezTo>
                        <a:pt x="17" y="45"/>
                        <a:pt x="25" y="42"/>
                        <a:pt x="33" y="40"/>
                      </a:cubicBezTo>
                      <a:lnTo>
                        <a:pt x="34" y="41"/>
                      </a:lnTo>
                      <a:cubicBezTo>
                        <a:pt x="26" y="43"/>
                        <a:pt x="18" y="46"/>
                        <a:pt x="11" y="51"/>
                      </a:cubicBezTo>
                      <a:lnTo>
                        <a:pt x="10" y="50"/>
                      </a:lnTo>
                      <a:close/>
                      <a:moveTo>
                        <a:pt x="33" y="40"/>
                      </a:moveTo>
                      <a:cubicBezTo>
                        <a:pt x="44" y="36"/>
                        <a:pt x="54" y="32"/>
                        <a:pt x="61" y="24"/>
                      </a:cubicBezTo>
                      <a:lnTo>
                        <a:pt x="62" y="25"/>
                      </a:lnTo>
                      <a:cubicBezTo>
                        <a:pt x="55" y="33"/>
                        <a:pt x="45" y="37"/>
                        <a:pt x="34" y="41"/>
                      </a:cubicBezTo>
                      <a:lnTo>
                        <a:pt x="33" y="40"/>
                      </a:lnTo>
                      <a:close/>
                      <a:moveTo>
                        <a:pt x="62" y="25"/>
                      </a:moveTo>
                      <a:lnTo>
                        <a:pt x="62" y="25"/>
                      </a:lnTo>
                      <a:lnTo>
                        <a:pt x="61" y="24"/>
                      </a:lnTo>
                      <a:lnTo>
                        <a:pt x="62" y="25"/>
                      </a:lnTo>
                      <a:close/>
                      <a:moveTo>
                        <a:pt x="61" y="24"/>
                      </a:moveTo>
                      <a:cubicBezTo>
                        <a:pt x="62" y="22"/>
                        <a:pt x="64" y="19"/>
                        <a:pt x="64" y="16"/>
                      </a:cubicBezTo>
                      <a:lnTo>
                        <a:pt x="66" y="17"/>
                      </a:lnTo>
                      <a:cubicBezTo>
                        <a:pt x="65" y="20"/>
                        <a:pt x="64" y="22"/>
                        <a:pt x="62" y="25"/>
                      </a:cubicBezTo>
                      <a:lnTo>
                        <a:pt x="61" y="24"/>
                      </a:lnTo>
                      <a:close/>
                      <a:moveTo>
                        <a:pt x="64" y="16"/>
                      </a:moveTo>
                      <a:cubicBezTo>
                        <a:pt x="65" y="14"/>
                        <a:pt x="65" y="11"/>
                        <a:pt x="64" y="9"/>
                      </a:cubicBezTo>
                      <a:lnTo>
                        <a:pt x="65" y="8"/>
                      </a:lnTo>
                      <a:cubicBezTo>
                        <a:pt x="66" y="11"/>
                        <a:pt x="66" y="14"/>
                        <a:pt x="66" y="17"/>
                      </a:cubicBezTo>
                      <a:lnTo>
                        <a:pt x="64" y="16"/>
                      </a:lnTo>
                      <a:close/>
                      <a:moveTo>
                        <a:pt x="64" y="9"/>
                      </a:moveTo>
                      <a:cubicBezTo>
                        <a:pt x="63" y="6"/>
                        <a:pt x="62" y="4"/>
                        <a:pt x="60" y="3"/>
                      </a:cubicBezTo>
                      <a:lnTo>
                        <a:pt x="61" y="2"/>
                      </a:lnTo>
                      <a:cubicBezTo>
                        <a:pt x="63" y="3"/>
                        <a:pt x="65" y="6"/>
                        <a:pt x="65" y="8"/>
                      </a:cubicBezTo>
                      <a:lnTo>
                        <a:pt x="64" y="9"/>
                      </a:lnTo>
                      <a:close/>
                      <a:moveTo>
                        <a:pt x="60" y="3"/>
                      </a:moveTo>
                      <a:cubicBezTo>
                        <a:pt x="59" y="3"/>
                        <a:pt x="58" y="2"/>
                        <a:pt x="56" y="2"/>
                      </a:cubicBezTo>
                      <a:lnTo>
                        <a:pt x="57" y="1"/>
                      </a:lnTo>
                      <a:cubicBezTo>
                        <a:pt x="58" y="1"/>
                        <a:pt x="59" y="1"/>
                        <a:pt x="61" y="2"/>
                      </a:cubicBezTo>
                      <a:lnTo>
                        <a:pt x="60" y="3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cubicBezTo>
                        <a:pt x="55" y="2"/>
                        <a:pt x="54" y="2"/>
                        <a:pt x="53" y="2"/>
                      </a:cubicBezTo>
                      <a:lnTo>
                        <a:pt x="53" y="1"/>
                      </a:lnTo>
                      <a:cubicBezTo>
                        <a:pt x="54" y="1"/>
                        <a:pt x="55" y="1"/>
                        <a:pt x="57" y="1"/>
                      </a:cubicBezTo>
                      <a:lnTo>
                        <a:pt x="56" y="2"/>
                      </a:lnTo>
                      <a:close/>
                      <a:moveTo>
                        <a:pt x="53" y="2"/>
                      </a:moveTo>
                      <a:cubicBezTo>
                        <a:pt x="51" y="2"/>
                        <a:pt x="50" y="2"/>
                        <a:pt x="48" y="2"/>
                      </a:cubicBezTo>
                      <a:lnTo>
                        <a:pt x="48" y="1"/>
                      </a:lnTo>
                      <a:cubicBezTo>
                        <a:pt x="50" y="1"/>
                        <a:pt x="51" y="0"/>
                        <a:pt x="53" y="1"/>
                      </a:cubicBezTo>
                      <a:lnTo>
                        <a:pt x="53" y="2"/>
                      </a:lnTo>
                      <a:close/>
                      <a:moveTo>
                        <a:pt x="48" y="2"/>
                      </a:moveTo>
                      <a:cubicBezTo>
                        <a:pt x="41" y="3"/>
                        <a:pt x="33" y="5"/>
                        <a:pt x="30" y="10"/>
                      </a:cubicBezTo>
                      <a:lnTo>
                        <a:pt x="29" y="9"/>
                      </a:lnTo>
                      <a:cubicBezTo>
                        <a:pt x="32" y="4"/>
                        <a:pt x="40" y="1"/>
                        <a:pt x="48" y="1"/>
                      </a:cubicBezTo>
                      <a:lnTo>
                        <a:pt x="48" y="2"/>
                      </a:lnTo>
                      <a:close/>
                      <a:moveTo>
                        <a:pt x="30" y="10"/>
                      </a:moveTo>
                      <a:lnTo>
                        <a:pt x="3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8" name="Google Shape;3108;p238"/>
                <p:cNvSpPr/>
                <p:nvPr/>
              </p:nvSpPr>
              <p:spPr>
                <a:xfrm>
                  <a:off x="2028" y="3693"/>
                  <a:ext cx="73" cy="64"/>
                </a:xfrm>
                <a:custGeom>
                  <a:rect b="b" l="l" r="r" t="t"/>
                  <a:pathLst>
                    <a:path extrusionOk="0" h="38" w="53">
                      <a:moveTo>
                        <a:pt x="27" y="3"/>
                      </a:moveTo>
                      <a:cubicBezTo>
                        <a:pt x="20" y="6"/>
                        <a:pt x="16" y="13"/>
                        <a:pt x="8" y="18"/>
                      </a:cubicBezTo>
                      <a:cubicBezTo>
                        <a:pt x="6" y="19"/>
                        <a:pt x="0" y="21"/>
                        <a:pt x="5" y="24"/>
                      </a:cubicBezTo>
                      <a:cubicBezTo>
                        <a:pt x="15" y="29"/>
                        <a:pt x="24" y="38"/>
                        <a:pt x="35" y="34"/>
                      </a:cubicBezTo>
                      <a:cubicBezTo>
                        <a:pt x="44" y="30"/>
                        <a:pt x="51" y="21"/>
                        <a:pt x="53" y="13"/>
                      </a:cubicBezTo>
                      <a:cubicBezTo>
                        <a:pt x="44" y="10"/>
                        <a:pt x="36" y="0"/>
                        <a:pt x="27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9" name="Google Shape;3109;p238"/>
                <p:cNvSpPr/>
                <p:nvPr/>
              </p:nvSpPr>
              <p:spPr>
                <a:xfrm>
                  <a:off x="2031" y="3693"/>
                  <a:ext cx="70" cy="64"/>
                </a:xfrm>
                <a:custGeom>
                  <a:rect b="b" l="l" r="r" t="t"/>
                  <a:pathLst>
                    <a:path extrusionOk="0" h="38" w="52">
                      <a:moveTo>
                        <a:pt x="26" y="4"/>
                      </a:moveTo>
                      <a:cubicBezTo>
                        <a:pt x="21" y="5"/>
                        <a:pt x="18" y="8"/>
                        <a:pt x="15" y="12"/>
                      </a:cubicBezTo>
                      <a:lnTo>
                        <a:pt x="13" y="11"/>
                      </a:lnTo>
                      <a:cubicBezTo>
                        <a:pt x="17" y="7"/>
                        <a:pt x="20" y="4"/>
                        <a:pt x="25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2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1" y="13"/>
                        <a:pt x="13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8"/>
                      </a:ln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6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6" y="19"/>
                        <a:pt x="6" y="19"/>
                        <a:pt x="5" y="19"/>
                      </a:cubicBezTo>
                      <a:lnTo>
                        <a:pt x="4" y="18"/>
                      </a:lnTo>
                      <a:cubicBezTo>
                        <a:pt x="5" y="18"/>
                        <a:pt x="5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5" y="19"/>
                      </a:moveTo>
                      <a:cubicBezTo>
                        <a:pt x="4" y="20"/>
                        <a:pt x="3" y="20"/>
                        <a:pt x="2" y="21"/>
                      </a:cubicBezTo>
                      <a:lnTo>
                        <a:pt x="1" y="21"/>
                      </a:lnTo>
                      <a:cubicBezTo>
                        <a:pt x="2" y="19"/>
                        <a:pt x="3" y="19"/>
                        <a:pt x="4" y="18"/>
                      </a:cubicBezTo>
                      <a:lnTo>
                        <a:pt x="5" y="19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3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4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8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3" y="34"/>
                      </a:lnTo>
                      <a:cubicBezTo>
                        <a:pt x="25" y="38"/>
                        <a:pt x="17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4"/>
                      </a:moveTo>
                      <a:lnTo>
                        <a:pt x="33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5" y="32"/>
                        <a:pt x="36" y="31"/>
                      </a:cubicBezTo>
                      <a:lnTo>
                        <a:pt x="37" y="32"/>
                      </a:lnTo>
                      <a:cubicBezTo>
                        <a:pt x="36" y="33"/>
                        <a:pt x="35" y="34"/>
                        <a:pt x="33" y="34"/>
                      </a:cubicBezTo>
                      <a:lnTo>
                        <a:pt x="33" y="33"/>
                      </a:lnTo>
                      <a:close/>
                      <a:moveTo>
                        <a:pt x="36" y="31"/>
                      </a:moveTo>
                      <a:cubicBezTo>
                        <a:pt x="37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8" y="32"/>
                        <a:pt x="37" y="32"/>
                      </a:cubicBezTo>
                      <a:lnTo>
                        <a:pt x="36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2" y="13"/>
                      </a:lnTo>
                      <a:cubicBezTo>
                        <a:pt x="50" y="19"/>
                        <a:pt x="46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2" y="12"/>
                      </a:lnTo>
                      <a:lnTo>
                        <a:pt x="52" y="13"/>
                      </a:lnTo>
                      <a:lnTo>
                        <a:pt x="51" y="13"/>
                      </a:lnTo>
                      <a:lnTo>
                        <a:pt x="52" y="12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lnTo>
                        <a:pt x="52" y="12"/>
                      </a:ln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cubicBezTo>
                        <a:pt x="47" y="12"/>
                        <a:pt x="44" y="10"/>
                        <a:pt x="41" y="8"/>
                      </a:cubicBezTo>
                      <a:lnTo>
                        <a:pt x="41" y="7"/>
                      </a:lnTo>
                      <a:cubicBezTo>
                        <a:pt x="45" y="9"/>
                        <a:pt x="48" y="11"/>
                        <a:pt x="52" y="12"/>
                      </a:cubicBezTo>
                      <a:lnTo>
                        <a:pt x="51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5" y="2"/>
                      </a:lnTo>
                      <a:cubicBezTo>
                        <a:pt x="31" y="0"/>
                        <a:pt x="36" y="4"/>
                        <a:pt x="41" y="7"/>
                      </a:cubicBezTo>
                      <a:lnTo>
                        <a:pt x="41" y="8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3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0" name="Google Shape;3110;p238"/>
                <p:cNvSpPr/>
                <p:nvPr/>
              </p:nvSpPr>
              <p:spPr>
                <a:xfrm>
                  <a:off x="1989" y="3729"/>
                  <a:ext cx="50" cy="60"/>
                </a:xfrm>
                <a:custGeom>
                  <a:rect b="b" l="l" r="r" t="t"/>
                  <a:pathLst>
                    <a:path extrusionOk="0" h="35" w="37">
                      <a:moveTo>
                        <a:pt x="16" y="4"/>
                      </a:moveTo>
                      <a:cubicBezTo>
                        <a:pt x="10" y="8"/>
                        <a:pt x="1" y="9"/>
                        <a:pt x="0" y="15"/>
                      </a:cubicBezTo>
                      <a:cubicBezTo>
                        <a:pt x="0" y="19"/>
                        <a:pt x="9" y="19"/>
                        <a:pt x="13" y="21"/>
                      </a:cubicBezTo>
                      <a:cubicBezTo>
                        <a:pt x="16" y="23"/>
                        <a:pt x="17" y="28"/>
                        <a:pt x="21" y="31"/>
                      </a:cubicBezTo>
                      <a:cubicBezTo>
                        <a:pt x="28" y="35"/>
                        <a:pt x="37" y="24"/>
                        <a:pt x="37" y="18"/>
                      </a:cubicBezTo>
                      <a:cubicBezTo>
                        <a:pt x="36" y="12"/>
                        <a:pt x="29" y="7"/>
                        <a:pt x="24" y="2"/>
                      </a:cubicBezTo>
                      <a:cubicBezTo>
                        <a:pt x="22" y="0"/>
                        <a:pt x="19" y="2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1" name="Google Shape;3111;p238"/>
                <p:cNvSpPr/>
                <p:nvPr/>
              </p:nvSpPr>
              <p:spPr>
                <a:xfrm>
                  <a:off x="1987" y="3729"/>
                  <a:ext cx="52" cy="54"/>
                </a:xfrm>
                <a:custGeom>
                  <a:rect b="b" l="l" r="r" t="t"/>
                  <a:pathLst>
                    <a:path extrusionOk="0" h="32" w="38"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cubicBezTo>
                        <a:pt x="16" y="6"/>
                        <a:pt x="13" y="7"/>
                        <a:pt x="11" y="8"/>
                      </a:cubicBezTo>
                      <a:lnTo>
                        <a:pt x="10" y="6"/>
                      </a:lnTo>
                      <a:cubicBezTo>
                        <a:pt x="13" y="6"/>
                        <a:pt x="15" y="5"/>
                        <a:pt x="17" y="4"/>
                      </a:cubicBezTo>
                      <a:lnTo>
                        <a:pt x="17" y="5"/>
                      </a:lnTo>
                      <a:close/>
                      <a:moveTo>
                        <a:pt x="11" y="8"/>
                      </a:moveTo>
                      <a:cubicBezTo>
                        <a:pt x="7" y="10"/>
                        <a:pt x="2" y="11"/>
                        <a:pt x="2" y="15"/>
                      </a:cubicBezTo>
                      <a:lnTo>
                        <a:pt x="1" y="14"/>
                      </a:lnTo>
                      <a:cubicBezTo>
                        <a:pt x="1" y="11"/>
                        <a:pt x="6" y="9"/>
                        <a:pt x="10" y="6"/>
                      </a:cubicBezTo>
                      <a:lnTo>
                        <a:pt x="11" y="8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1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7"/>
                        <a:pt x="5" y="18"/>
                        <a:pt x="9" y="19"/>
                      </a:cubicBezTo>
                      <a:lnTo>
                        <a:pt x="8" y="20"/>
                      </a:lnTo>
                      <a:cubicBezTo>
                        <a:pt x="4" y="19"/>
                        <a:pt x="0" y="18"/>
                        <a:pt x="1" y="14"/>
                      </a:cubicBezTo>
                      <a:lnTo>
                        <a:pt x="2" y="15"/>
                      </a:lnTo>
                      <a:close/>
                      <a:moveTo>
                        <a:pt x="9" y="19"/>
                      </a:moveTo>
                      <a:lnTo>
                        <a:pt x="9" y="19"/>
                      </a:lnTo>
                      <a:close/>
                      <a:moveTo>
                        <a:pt x="9" y="19"/>
                      </a:moveTo>
                      <a:cubicBezTo>
                        <a:pt x="11" y="19"/>
                        <a:pt x="13" y="20"/>
                        <a:pt x="14" y="21"/>
                      </a:cubicBezTo>
                      <a:lnTo>
                        <a:pt x="13" y="22"/>
                      </a:lnTo>
                      <a:cubicBezTo>
                        <a:pt x="12" y="21"/>
                        <a:pt x="10" y="20"/>
                        <a:pt x="8" y="20"/>
                      </a:cubicBezTo>
                      <a:lnTo>
                        <a:pt x="9" y="19"/>
                      </a:lnTo>
                      <a:close/>
                      <a:moveTo>
                        <a:pt x="13" y="22"/>
                      </a:moveTo>
                      <a:lnTo>
                        <a:pt x="13" y="22"/>
                      </a:lnTo>
                      <a:lnTo>
                        <a:pt x="14" y="21"/>
                      </a:lnTo>
                      <a:lnTo>
                        <a:pt x="13" y="22"/>
                      </a:lnTo>
                      <a:close/>
                      <a:moveTo>
                        <a:pt x="14" y="21"/>
                      </a:moveTo>
                      <a:cubicBezTo>
                        <a:pt x="16" y="22"/>
                        <a:pt x="17" y="24"/>
                        <a:pt x="19" y="26"/>
                      </a:cubicBezTo>
                      <a:lnTo>
                        <a:pt x="17" y="26"/>
                      </a:lnTo>
                      <a:cubicBezTo>
                        <a:pt x="16" y="24"/>
                        <a:pt x="15" y="23"/>
                        <a:pt x="13" y="22"/>
                      </a:cubicBezTo>
                      <a:lnTo>
                        <a:pt x="14" y="21"/>
                      </a:lnTo>
                      <a:close/>
                      <a:moveTo>
                        <a:pt x="19" y="26"/>
                      </a:moveTo>
                      <a:cubicBezTo>
                        <a:pt x="20" y="27"/>
                        <a:pt x="21" y="29"/>
                        <a:pt x="22" y="30"/>
                      </a:cubicBezTo>
                      <a:lnTo>
                        <a:pt x="21" y="31"/>
                      </a:lnTo>
                      <a:cubicBezTo>
                        <a:pt x="19" y="30"/>
                        <a:pt x="18" y="28"/>
                        <a:pt x="17" y="26"/>
                      </a:cubicBezTo>
                      <a:lnTo>
                        <a:pt x="19" y="26"/>
                      </a:lnTo>
                      <a:close/>
                      <a:moveTo>
                        <a:pt x="21" y="31"/>
                      </a:moveTo>
                      <a:lnTo>
                        <a:pt x="21" y="31"/>
                      </a:lnTo>
                      <a:lnTo>
                        <a:pt x="22" y="31"/>
                      </a:lnTo>
                      <a:lnTo>
                        <a:pt x="21" y="31"/>
                      </a:lnTo>
                      <a:close/>
                      <a:moveTo>
                        <a:pt x="22" y="30"/>
                      </a:moveTo>
                      <a:cubicBezTo>
                        <a:pt x="23" y="31"/>
                        <a:pt x="24" y="31"/>
                        <a:pt x="25" y="31"/>
                      </a:cubicBezTo>
                      <a:lnTo>
                        <a:pt x="25" y="32"/>
                      </a:lnTo>
                      <a:cubicBezTo>
                        <a:pt x="24" y="32"/>
                        <a:pt x="23" y="32"/>
                        <a:pt x="21" y="31"/>
                      </a:cubicBezTo>
                      <a:lnTo>
                        <a:pt x="22" y="30"/>
                      </a:lnTo>
                      <a:close/>
                      <a:moveTo>
                        <a:pt x="25" y="31"/>
                      </a:moveTo>
                      <a:cubicBezTo>
                        <a:pt x="27" y="31"/>
                        <a:pt x="28" y="31"/>
                        <a:pt x="29" y="30"/>
                      </a:cubicBezTo>
                      <a:lnTo>
                        <a:pt x="30" y="31"/>
                      </a:lnTo>
                      <a:cubicBezTo>
                        <a:pt x="29" y="32"/>
                        <a:pt x="27" y="32"/>
                        <a:pt x="25" y="32"/>
                      </a:cubicBezTo>
                      <a:lnTo>
                        <a:pt x="25" y="31"/>
                      </a:lnTo>
                      <a:close/>
                      <a:moveTo>
                        <a:pt x="29" y="30"/>
                      </a:moveTo>
                      <a:cubicBezTo>
                        <a:pt x="30" y="29"/>
                        <a:pt x="32" y="28"/>
                        <a:pt x="33" y="27"/>
                      </a:cubicBezTo>
                      <a:lnTo>
                        <a:pt x="34" y="28"/>
                      </a:lnTo>
                      <a:cubicBezTo>
                        <a:pt x="33" y="29"/>
                        <a:pt x="31" y="30"/>
                        <a:pt x="30" y="31"/>
                      </a:cubicBezTo>
                      <a:lnTo>
                        <a:pt x="29" y="30"/>
                      </a:lnTo>
                      <a:close/>
                      <a:moveTo>
                        <a:pt x="33" y="27"/>
                      </a:moveTo>
                      <a:cubicBezTo>
                        <a:pt x="35" y="24"/>
                        <a:pt x="37" y="21"/>
                        <a:pt x="37" y="18"/>
                      </a:cubicBezTo>
                      <a:lnTo>
                        <a:pt x="38" y="18"/>
                      </a:lnTo>
                      <a:cubicBezTo>
                        <a:pt x="38" y="21"/>
                        <a:pt x="36" y="25"/>
                        <a:pt x="34" y="28"/>
                      </a:cubicBezTo>
                      <a:lnTo>
                        <a:pt x="33" y="27"/>
                      </a:lnTo>
                      <a:close/>
                      <a:moveTo>
                        <a:pt x="38" y="18"/>
                      </a:moveTo>
                      <a:lnTo>
                        <a:pt x="38" y="18"/>
                      </a:lnTo>
                      <a:close/>
                      <a:moveTo>
                        <a:pt x="37" y="18"/>
                      </a:moveTo>
                      <a:cubicBezTo>
                        <a:pt x="36" y="14"/>
                        <a:pt x="32" y="10"/>
                        <a:pt x="29" y="7"/>
                      </a:cubicBezTo>
                      <a:lnTo>
                        <a:pt x="30" y="6"/>
                      </a:lnTo>
                      <a:cubicBezTo>
                        <a:pt x="34" y="9"/>
                        <a:pt x="38" y="13"/>
                        <a:pt x="38" y="18"/>
                      </a:cubicBezTo>
                      <a:lnTo>
                        <a:pt x="37" y="18"/>
                      </a:lnTo>
                      <a:close/>
                      <a:moveTo>
                        <a:pt x="29" y="7"/>
                      </a:moveTo>
                      <a:cubicBezTo>
                        <a:pt x="27" y="5"/>
                        <a:pt x="26" y="4"/>
                        <a:pt x="24" y="3"/>
                      </a:cubicBezTo>
                      <a:lnTo>
                        <a:pt x="26" y="2"/>
                      </a:lnTo>
                      <a:cubicBezTo>
                        <a:pt x="27" y="3"/>
                        <a:pt x="28" y="5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25" y="2"/>
                      </a:moveTo>
                      <a:lnTo>
                        <a:pt x="26" y="2"/>
                      </a:ln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3" y="1"/>
                        <a:pt x="20" y="3"/>
                        <a:pt x="18" y="4"/>
                      </a:cubicBezTo>
                      <a:lnTo>
                        <a:pt x="17" y="3"/>
                      </a:lnTo>
                      <a:cubicBezTo>
                        <a:pt x="20" y="2"/>
                        <a:pt x="23" y="0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7" y="4"/>
                      </a:lnTo>
                      <a:lnTo>
                        <a:pt x="17" y="3"/>
                      </a:lnTo>
                      <a:close/>
                      <a:moveTo>
                        <a:pt x="18" y="4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12" name="Google Shape;3112;p238"/>
              <p:cNvGrpSpPr/>
              <p:nvPr/>
            </p:nvGrpSpPr>
            <p:grpSpPr>
              <a:xfrm>
                <a:off x="646" y="3002"/>
                <a:ext cx="1537" cy="1042"/>
                <a:chOff x="646" y="3002"/>
                <a:chExt cx="1537" cy="1042"/>
              </a:xfrm>
            </p:grpSpPr>
            <p:sp>
              <p:nvSpPr>
                <p:cNvPr id="3113" name="Google Shape;3113;p238"/>
                <p:cNvSpPr/>
                <p:nvPr/>
              </p:nvSpPr>
              <p:spPr>
                <a:xfrm>
                  <a:off x="1957" y="3754"/>
                  <a:ext cx="49" cy="53"/>
                </a:xfrm>
                <a:custGeom>
                  <a:rect b="b" l="l" r="r" t="t"/>
                  <a:pathLst>
                    <a:path extrusionOk="0" h="32" w="36">
                      <a:moveTo>
                        <a:pt x="23" y="9"/>
                      </a:moveTo>
                      <a:cubicBezTo>
                        <a:pt x="19" y="8"/>
                        <a:pt x="18" y="3"/>
                        <a:pt x="13" y="2"/>
                      </a:cubicBezTo>
                      <a:cubicBezTo>
                        <a:pt x="6" y="0"/>
                        <a:pt x="0" y="5"/>
                        <a:pt x="2" y="10"/>
                      </a:cubicBezTo>
                      <a:cubicBezTo>
                        <a:pt x="4" y="16"/>
                        <a:pt x="5" y="22"/>
                        <a:pt x="7" y="27"/>
                      </a:cubicBezTo>
                      <a:cubicBezTo>
                        <a:pt x="9" y="32"/>
                        <a:pt x="17" y="28"/>
                        <a:pt x="23" y="29"/>
                      </a:cubicBezTo>
                      <a:cubicBezTo>
                        <a:pt x="24" y="29"/>
                        <a:pt x="26" y="31"/>
                        <a:pt x="28" y="30"/>
                      </a:cubicBezTo>
                      <a:cubicBezTo>
                        <a:pt x="33" y="30"/>
                        <a:pt x="36" y="26"/>
                        <a:pt x="36" y="23"/>
                      </a:cubicBezTo>
                      <a:cubicBezTo>
                        <a:pt x="34" y="17"/>
                        <a:pt x="30" y="13"/>
                        <a:pt x="23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4" name="Google Shape;3114;p238"/>
                <p:cNvSpPr/>
                <p:nvPr/>
              </p:nvSpPr>
              <p:spPr>
                <a:xfrm>
                  <a:off x="1959" y="3755"/>
                  <a:ext cx="48" cy="51"/>
                </a:xfrm>
                <a:custGeom>
                  <a:rect b="b" l="l" r="r" t="t"/>
                  <a:pathLst>
                    <a:path extrusionOk="0" h="30" w="36">
                      <a:moveTo>
                        <a:pt x="22" y="9"/>
                      </a:moveTo>
                      <a:cubicBezTo>
                        <a:pt x="20" y="8"/>
                        <a:pt x="18" y="7"/>
                        <a:pt x="17" y="5"/>
                      </a:cubicBezTo>
                      <a:lnTo>
                        <a:pt x="18" y="5"/>
                      </a:lnTo>
                      <a:cubicBezTo>
                        <a:pt x="20" y="6"/>
                        <a:pt x="21" y="7"/>
                        <a:pt x="22" y="8"/>
                      </a:cubicBezTo>
                      <a:lnTo>
                        <a:pt x="22" y="9"/>
                      </a:lnTo>
                      <a:close/>
                      <a:moveTo>
                        <a:pt x="17" y="5"/>
                      </a:moveTo>
                      <a:cubicBezTo>
                        <a:pt x="16" y="4"/>
                        <a:pt x="14" y="2"/>
                        <a:pt x="11" y="1"/>
                      </a:cubicBezTo>
                      <a:lnTo>
                        <a:pt x="12" y="0"/>
                      </a:lnTo>
                      <a:cubicBezTo>
                        <a:pt x="15" y="1"/>
                        <a:pt x="17" y="3"/>
                        <a:pt x="18" y="5"/>
                      </a:cubicBezTo>
                      <a:lnTo>
                        <a:pt x="17" y="5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1" y="1"/>
                      </a:lnTo>
                      <a:close/>
                      <a:moveTo>
                        <a:pt x="11" y="1"/>
                      </a:moveTo>
                      <a:cubicBezTo>
                        <a:pt x="10" y="1"/>
                        <a:pt x="8" y="1"/>
                        <a:pt x="7" y="1"/>
                      </a:cubicBezTo>
                      <a:lnTo>
                        <a:pt x="6" y="0"/>
                      </a:lnTo>
                      <a:cubicBezTo>
                        <a:pt x="8" y="0"/>
                        <a:pt x="10" y="0"/>
                        <a:pt x="12" y="0"/>
                      </a:cubicBezTo>
                      <a:lnTo>
                        <a:pt x="11" y="1"/>
                      </a:lnTo>
                      <a:close/>
                      <a:moveTo>
                        <a:pt x="7" y="1"/>
                      </a:moveTo>
                      <a:cubicBezTo>
                        <a:pt x="5" y="2"/>
                        <a:pt x="4" y="2"/>
                        <a:pt x="3" y="3"/>
                      </a:cubicBezTo>
                      <a:lnTo>
                        <a:pt x="2" y="2"/>
                      </a:lnTo>
                      <a:cubicBezTo>
                        <a:pt x="3" y="1"/>
                        <a:pt x="5" y="1"/>
                        <a:pt x="6" y="0"/>
                      </a:cubicBezTo>
                      <a:lnTo>
                        <a:pt x="7" y="1"/>
                      </a:lnTo>
                      <a:close/>
                      <a:moveTo>
                        <a:pt x="3" y="3"/>
                      </a:moveTo>
                      <a:cubicBezTo>
                        <a:pt x="3" y="4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4"/>
                        <a:pt x="1" y="3"/>
                        <a:pt x="2" y="2"/>
                      </a:cubicBezTo>
                      <a:lnTo>
                        <a:pt x="3" y="3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9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9"/>
                      </a:moveTo>
                      <a:cubicBezTo>
                        <a:pt x="3" y="12"/>
                        <a:pt x="4" y="15"/>
                        <a:pt x="4" y="18"/>
                      </a:cubicBezTo>
                      <a:lnTo>
                        <a:pt x="3" y="18"/>
                      </a:lnTo>
                      <a:cubicBezTo>
                        <a:pt x="2" y="15"/>
                        <a:pt x="2" y="12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4" y="18"/>
                      </a:moveTo>
                      <a:cubicBezTo>
                        <a:pt x="5" y="21"/>
                        <a:pt x="6" y="23"/>
                        <a:pt x="6" y="26"/>
                      </a:cubicBezTo>
                      <a:lnTo>
                        <a:pt x="5" y="26"/>
                      </a:lnTo>
                      <a:cubicBezTo>
                        <a:pt x="4" y="24"/>
                        <a:pt x="4" y="21"/>
                        <a:pt x="3" y="18"/>
                      </a:cubicBezTo>
                      <a:lnTo>
                        <a:pt x="4" y="18"/>
                      </a:lnTo>
                      <a:close/>
                      <a:moveTo>
                        <a:pt x="5" y="26"/>
                      </a:moveTo>
                      <a:lnTo>
                        <a:pt x="5" y="26"/>
                      </a:lnTo>
                      <a:lnTo>
                        <a:pt x="6" y="26"/>
                      </a:lnTo>
                      <a:lnTo>
                        <a:pt x="5" y="26"/>
                      </a:lnTo>
                      <a:close/>
                      <a:moveTo>
                        <a:pt x="6" y="26"/>
                      </a:moveTo>
                      <a:cubicBezTo>
                        <a:pt x="8" y="28"/>
                        <a:pt x="12" y="28"/>
                        <a:pt x="16" y="28"/>
                      </a:cubicBezTo>
                      <a:lnTo>
                        <a:pt x="16" y="29"/>
                      </a:lnTo>
                      <a:cubicBezTo>
                        <a:pt x="11" y="29"/>
                        <a:pt x="7" y="30"/>
                        <a:pt x="5" y="26"/>
                      </a:cubicBezTo>
                      <a:lnTo>
                        <a:pt x="6" y="26"/>
                      </a:lnTo>
                      <a:close/>
                      <a:moveTo>
                        <a:pt x="16" y="28"/>
                      </a:moveTo>
                      <a:cubicBezTo>
                        <a:pt x="18" y="27"/>
                        <a:pt x="20" y="27"/>
                        <a:pt x="22" y="27"/>
                      </a:cubicBezTo>
                      <a:lnTo>
                        <a:pt x="21" y="29"/>
                      </a:lnTo>
                      <a:cubicBezTo>
                        <a:pt x="20" y="28"/>
                        <a:pt x="18" y="29"/>
                        <a:pt x="16" y="29"/>
                      </a:cubicBezTo>
                      <a:lnTo>
                        <a:pt x="16" y="28"/>
                      </a:lnTo>
                      <a:close/>
                      <a:moveTo>
                        <a:pt x="22" y="29"/>
                      </a:moveTo>
                      <a:lnTo>
                        <a:pt x="21" y="29"/>
                      </a:lnTo>
                      <a:lnTo>
                        <a:pt x="22" y="28"/>
                      </a:lnTo>
                      <a:lnTo>
                        <a:pt x="22" y="29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9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8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cubicBezTo>
                        <a:pt x="22" y="27"/>
                        <a:pt x="23" y="28"/>
                        <a:pt x="24" y="28"/>
                      </a:cubicBezTo>
                      <a:lnTo>
                        <a:pt x="23" y="29"/>
                      </a:lnTo>
                      <a:cubicBezTo>
                        <a:pt x="23" y="29"/>
                        <a:pt x="22" y="29"/>
                        <a:pt x="22" y="29"/>
                      </a:cubicBezTo>
                      <a:lnTo>
                        <a:pt x="22" y="27"/>
                      </a:lnTo>
                      <a:close/>
                      <a:moveTo>
                        <a:pt x="24" y="28"/>
                      </a:moveTo>
                      <a:cubicBezTo>
                        <a:pt x="25" y="28"/>
                        <a:pt x="26" y="29"/>
                        <a:pt x="27" y="29"/>
                      </a:cubicBezTo>
                      <a:lnTo>
                        <a:pt x="27" y="30"/>
                      </a:lnTo>
                      <a:cubicBezTo>
                        <a:pt x="26" y="30"/>
                        <a:pt x="25" y="30"/>
                        <a:pt x="23" y="29"/>
                      </a:cubicBezTo>
                      <a:lnTo>
                        <a:pt x="24" y="28"/>
                      </a:lnTo>
                      <a:close/>
                      <a:moveTo>
                        <a:pt x="27" y="29"/>
                      </a:moveTo>
                      <a:lnTo>
                        <a:pt x="27" y="29"/>
                      </a:lnTo>
                      <a:close/>
                      <a:moveTo>
                        <a:pt x="27" y="29"/>
                      </a:moveTo>
                      <a:cubicBezTo>
                        <a:pt x="27" y="29"/>
                        <a:pt x="28" y="29"/>
                        <a:pt x="28" y="29"/>
                      </a:cubicBezTo>
                      <a:lnTo>
                        <a:pt x="28" y="30"/>
                      </a:lnTo>
                      <a:cubicBezTo>
                        <a:pt x="28" y="30"/>
                        <a:pt x="27" y="30"/>
                        <a:pt x="27" y="30"/>
                      </a:cubicBezTo>
                      <a:lnTo>
                        <a:pt x="27" y="29"/>
                      </a:lnTo>
                      <a:close/>
                      <a:moveTo>
                        <a:pt x="28" y="29"/>
                      </a:moveTo>
                      <a:lnTo>
                        <a:pt x="28" y="29"/>
                      </a:lnTo>
                      <a:close/>
                      <a:moveTo>
                        <a:pt x="28" y="29"/>
                      </a:moveTo>
                      <a:cubicBezTo>
                        <a:pt x="30" y="28"/>
                        <a:pt x="31" y="27"/>
                        <a:pt x="32" y="26"/>
                      </a:cubicBezTo>
                      <a:lnTo>
                        <a:pt x="34" y="27"/>
                      </a:lnTo>
                      <a:cubicBezTo>
                        <a:pt x="32" y="28"/>
                        <a:pt x="30" y="29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32" y="26"/>
                      </a:moveTo>
                      <a:cubicBezTo>
                        <a:pt x="33" y="25"/>
                        <a:pt x="34" y="24"/>
                        <a:pt x="34" y="22"/>
                      </a:cubicBezTo>
                      <a:lnTo>
                        <a:pt x="35" y="22"/>
                      </a:lnTo>
                      <a:cubicBezTo>
                        <a:pt x="36" y="24"/>
                        <a:pt x="35" y="26"/>
                        <a:pt x="34" y="27"/>
                      </a:cubicBezTo>
                      <a:lnTo>
                        <a:pt x="32" y="26"/>
                      </a:lnTo>
                      <a:close/>
                      <a:moveTo>
                        <a:pt x="34" y="22"/>
                      </a:moveTo>
                      <a:cubicBezTo>
                        <a:pt x="34" y="22"/>
                        <a:pt x="34" y="22"/>
                        <a:pt x="34" y="22"/>
                      </a:cubicBezTo>
                      <a:lnTo>
                        <a:pt x="35" y="22"/>
                      </a:lnTo>
                      <a:cubicBezTo>
                        <a:pt x="35" y="22"/>
                        <a:pt x="35" y="22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5" y="22"/>
                      </a:moveTo>
                      <a:lnTo>
                        <a:pt x="35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lnTo>
                        <a:pt x="35" y="22"/>
                      </a:ln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cubicBezTo>
                        <a:pt x="34" y="21"/>
                        <a:pt x="33" y="20"/>
                        <a:pt x="33" y="20"/>
                      </a:cubicBezTo>
                      <a:lnTo>
                        <a:pt x="34" y="19"/>
                      </a:lnTo>
                      <a:cubicBezTo>
                        <a:pt x="35" y="20"/>
                        <a:pt x="35" y="21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3" y="20"/>
                      </a:moveTo>
                      <a:cubicBezTo>
                        <a:pt x="33" y="19"/>
                        <a:pt x="32" y="18"/>
                        <a:pt x="32" y="18"/>
                      </a:cubicBezTo>
                      <a:lnTo>
                        <a:pt x="33" y="17"/>
                      </a:lnTo>
                      <a:cubicBezTo>
                        <a:pt x="34" y="18"/>
                        <a:pt x="34" y="19"/>
                        <a:pt x="34" y="19"/>
                      </a:cubicBezTo>
                      <a:lnTo>
                        <a:pt x="33" y="20"/>
                      </a:lnTo>
                      <a:close/>
                      <a:moveTo>
                        <a:pt x="32" y="18"/>
                      </a:moveTo>
                      <a:cubicBezTo>
                        <a:pt x="30" y="14"/>
                        <a:pt x="26" y="11"/>
                        <a:pt x="22" y="9"/>
                      </a:cubicBezTo>
                      <a:lnTo>
                        <a:pt x="22" y="8"/>
                      </a:lnTo>
                      <a:cubicBezTo>
                        <a:pt x="27" y="10"/>
                        <a:pt x="31" y="13"/>
                        <a:pt x="33" y="17"/>
                      </a:cubicBezTo>
                      <a:lnTo>
                        <a:pt x="32" y="18"/>
                      </a:lnTo>
                      <a:close/>
                      <a:moveTo>
                        <a:pt x="22" y="8"/>
                      </a:moveTo>
                      <a:lnTo>
                        <a:pt x="22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5" name="Google Shape;3115;p238"/>
                <p:cNvSpPr/>
                <p:nvPr/>
              </p:nvSpPr>
              <p:spPr>
                <a:xfrm>
                  <a:off x="2019" y="3779"/>
                  <a:ext cx="52" cy="62"/>
                </a:xfrm>
                <a:custGeom>
                  <a:rect b="b" l="l" r="r" t="t"/>
                  <a:pathLst>
                    <a:path extrusionOk="0" h="36" w="38">
                      <a:moveTo>
                        <a:pt x="14" y="4"/>
                      </a:moveTo>
                      <a:cubicBezTo>
                        <a:pt x="9" y="8"/>
                        <a:pt x="3" y="10"/>
                        <a:pt x="1" y="16"/>
                      </a:cubicBezTo>
                      <a:cubicBezTo>
                        <a:pt x="0" y="21"/>
                        <a:pt x="1" y="27"/>
                        <a:pt x="3" y="30"/>
                      </a:cubicBezTo>
                      <a:cubicBezTo>
                        <a:pt x="7" y="36"/>
                        <a:pt x="16" y="33"/>
                        <a:pt x="24" y="34"/>
                      </a:cubicBezTo>
                      <a:cubicBezTo>
                        <a:pt x="28" y="34"/>
                        <a:pt x="31" y="31"/>
                        <a:pt x="33" y="28"/>
                      </a:cubicBezTo>
                      <a:cubicBezTo>
                        <a:pt x="38" y="21"/>
                        <a:pt x="37" y="13"/>
                        <a:pt x="30" y="7"/>
                      </a:cubicBezTo>
                      <a:cubicBezTo>
                        <a:pt x="26" y="3"/>
                        <a:pt x="19" y="0"/>
                        <a:pt x="14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6" name="Google Shape;3116;p238"/>
                <p:cNvSpPr/>
                <p:nvPr/>
              </p:nvSpPr>
              <p:spPr>
                <a:xfrm>
                  <a:off x="2019" y="3781"/>
                  <a:ext cx="52" cy="58"/>
                </a:xfrm>
                <a:custGeom>
                  <a:rect b="b" l="l" r="r" t="t"/>
                  <a:pathLst>
                    <a:path extrusionOk="0" h="34" w="38">
                      <a:moveTo>
                        <a:pt x="14" y="4"/>
                      </a:moveTo>
                      <a:lnTo>
                        <a:pt x="14" y="4"/>
                      </a:lnTo>
                      <a:lnTo>
                        <a:pt x="13" y="3"/>
                      </a:lnTo>
                      <a:lnTo>
                        <a:pt x="14" y="4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  <a:moveTo>
                        <a:pt x="14" y="4"/>
                      </a:moveTo>
                      <a:cubicBezTo>
                        <a:pt x="13" y="5"/>
                        <a:pt x="11" y="6"/>
                        <a:pt x="10" y="7"/>
                      </a:cubicBezTo>
                      <a:lnTo>
                        <a:pt x="9" y="6"/>
                      </a:lnTo>
                      <a:cubicBezTo>
                        <a:pt x="10" y="5"/>
                        <a:pt x="12" y="4"/>
                        <a:pt x="13" y="3"/>
                      </a:cubicBezTo>
                      <a:lnTo>
                        <a:pt x="14" y="4"/>
                      </a:lnTo>
                      <a:close/>
                      <a:moveTo>
                        <a:pt x="10" y="7"/>
                      </a:moveTo>
                      <a:cubicBezTo>
                        <a:pt x="6" y="9"/>
                        <a:pt x="3" y="11"/>
                        <a:pt x="2" y="15"/>
                      </a:cubicBezTo>
                      <a:lnTo>
                        <a:pt x="0" y="15"/>
                      </a:lnTo>
                      <a:cubicBezTo>
                        <a:pt x="2" y="10"/>
                        <a:pt x="5" y="8"/>
                        <a:pt x="9" y="6"/>
                      </a:cubicBezTo>
                      <a:lnTo>
                        <a:pt x="10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1" y="15"/>
                      </a:lnTo>
                      <a:lnTo>
                        <a:pt x="0" y="15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0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6"/>
                        <a:pt x="2" y="16"/>
                        <a:pt x="2" y="17"/>
                      </a:cubicBezTo>
                      <a:lnTo>
                        <a:pt x="0" y="17"/>
                      </a:lnTo>
                      <a:cubicBezTo>
                        <a:pt x="0" y="16"/>
                        <a:pt x="0" y="15"/>
                        <a:pt x="0" y="15"/>
                      </a:cubicBezTo>
                      <a:lnTo>
                        <a:pt x="2" y="15"/>
                      </a:lnTo>
                      <a:close/>
                      <a:moveTo>
                        <a:pt x="2" y="17"/>
                      </a:moveTo>
                      <a:cubicBezTo>
                        <a:pt x="1" y="18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8"/>
                        <a:pt x="0" y="17"/>
                      </a:cubicBezTo>
                      <a:lnTo>
                        <a:pt x="2" y="17"/>
                      </a:lnTo>
                      <a:close/>
                      <a:moveTo>
                        <a:pt x="1" y="19"/>
                      </a:moveTo>
                      <a:cubicBezTo>
                        <a:pt x="1" y="23"/>
                        <a:pt x="3" y="26"/>
                        <a:pt x="4" y="29"/>
                      </a:cubicBezTo>
                      <a:lnTo>
                        <a:pt x="3" y="30"/>
                      </a:lnTo>
                      <a:cubicBezTo>
                        <a:pt x="1" y="27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4" y="29"/>
                      </a:moveTo>
                      <a:cubicBezTo>
                        <a:pt x="6" y="33"/>
                        <a:pt x="11" y="33"/>
                        <a:pt x="16" y="32"/>
                      </a:cubicBezTo>
                      <a:lnTo>
                        <a:pt x="16" y="34"/>
                      </a:lnTo>
                      <a:cubicBezTo>
                        <a:pt x="11" y="34"/>
                        <a:pt x="6" y="34"/>
                        <a:pt x="3" y="30"/>
                      </a:cubicBezTo>
                      <a:lnTo>
                        <a:pt x="4" y="29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1" y="32"/>
                        <a:pt x="24" y="32"/>
                      </a:cubicBezTo>
                      <a:lnTo>
                        <a:pt x="23" y="33"/>
                      </a:lnTo>
                      <a:cubicBezTo>
                        <a:pt x="21" y="33"/>
                        <a:pt x="19" y="33"/>
                        <a:pt x="16" y="34"/>
                      </a:cubicBezTo>
                      <a:lnTo>
                        <a:pt x="16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2"/>
                        <a:pt x="28" y="31"/>
                      </a:cubicBezTo>
                      <a:lnTo>
                        <a:pt x="29" y="32"/>
                      </a:lnTo>
                      <a:cubicBezTo>
                        <a:pt x="28" y="33"/>
                        <a:pt x="26" y="34"/>
                        <a:pt x="23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0" y="30"/>
                        <a:pt x="31" y="29"/>
                        <a:pt x="32" y="27"/>
                      </a:cubicBezTo>
                      <a:lnTo>
                        <a:pt x="34" y="28"/>
                      </a:lnTo>
                      <a:cubicBezTo>
                        <a:pt x="32" y="29"/>
                        <a:pt x="31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3" y="27"/>
                      </a:lnTo>
                      <a:lnTo>
                        <a:pt x="34" y="28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4" y="28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3" y="27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cubicBezTo>
                        <a:pt x="33" y="26"/>
                        <a:pt x="34" y="25"/>
                        <a:pt x="34" y="24"/>
                      </a:cubicBezTo>
                      <a:lnTo>
                        <a:pt x="36" y="24"/>
                      </a:lnTo>
                      <a:cubicBezTo>
                        <a:pt x="35" y="26"/>
                        <a:pt x="34" y="27"/>
                        <a:pt x="34" y="28"/>
                      </a:cubicBezTo>
                      <a:lnTo>
                        <a:pt x="32" y="27"/>
                      </a:lnTo>
                      <a:close/>
                      <a:moveTo>
                        <a:pt x="34" y="24"/>
                      </a:moveTo>
                      <a:cubicBezTo>
                        <a:pt x="35" y="23"/>
                        <a:pt x="35" y="22"/>
                        <a:pt x="35" y="21"/>
                      </a:cubicBezTo>
                      <a:lnTo>
                        <a:pt x="37" y="21"/>
                      </a:lnTo>
                      <a:cubicBezTo>
                        <a:pt x="36" y="22"/>
                        <a:pt x="36" y="23"/>
                        <a:pt x="36" y="24"/>
                      </a:cubicBezTo>
                      <a:lnTo>
                        <a:pt x="34" y="24"/>
                      </a:lnTo>
                      <a:close/>
                      <a:moveTo>
                        <a:pt x="35" y="21"/>
                      </a:moveTo>
                      <a:cubicBezTo>
                        <a:pt x="36" y="16"/>
                        <a:pt x="34" y="10"/>
                        <a:pt x="29" y="6"/>
                      </a:cubicBezTo>
                      <a:lnTo>
                        <a:pt x="30" y="5"/>
                      </a:lnTo>
                      <a:cubicBezTo>
                        <a:pt x="35" y="10"/>
                        <a:pt x="38" y="15"/>
                        <a:pt x="37" y="21"/>
                      </a:cubicBezTo>
                      <a:lnTo>
                        <a:pt x="35" y="21"/>
                      </a:lnTo>
                      <a:close/>
                      <a:moveTo>
                        <a:pt x="29" y="6"/>
                      </a:moveTo>
                      <a:lnTo>
                        <a:pt x="29" y="6"/>
                      </a:lnTo>
                      <a:lnTo>
                        <a:pt x="30" y="6"/>
                      </a:ln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lnTo>
                        <a:pt x="30" y="5"/>
                      </a:lnTo>
                      <a:cubicBezTo>
                        <a:pt x="30" y="5"/>
                        <a:pt x="30" y="5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7" y="4"/>
                        <a:pt x="25" y="3"/>
                        <a:pt x="22" y="2"/>
                      </a:cubicBezTo>
                      <a:lnTo>
                        <a:pt x="22" y="1"/>
                      </a:lnTo>
                      <a:cubicBezTo>
                        <a:pt x="25" y="2"/>
                        <a:pt x="28" y="3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7" y="2"/>
                        <a:pt x="15" y="3"/>
                      </a:cubicBezTo>
                      <a:lnTo>
                        <a:pt x="14" y="2"/>
                      </a:lnTo>
                      <a:cubicBezTo>
                        <a:pt x="17" y="0"/>
                        <a:pt x="20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4" y="3"/>
                      </a:lnTo>
                      <a:lnTo>
                        <a:pt x="15" y="3"/>
                      </a:lnTo>
                      <a:close/>
                      <a:moveTo>
                        <a:pt x="15" y="3"/>
                      </a:moveTo>
                      <a:cubicBezTo>
                        <a:pt x="15" y="3"/>
                        <a:pt x="14" y="4"/>
                        <a:pt x="14" y="4"/>
                      </a:cubicBezTo>
                      <a:lnTo>
                        <a:pt x="13" y="3"/>
                      </a:lnTo>
                      <a:cubicBezTo>
                        <a:pt x="13" y="3"/>
                        <a:pt x="14" y="2"/>
                        <a:pt x="14" y="2"/>
                      </a:cubicBezTo>
                      <a:lnTo>
                        <a:pt x="15" y="3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7" name="Google Shape;3117;p238"/>
                <p:cNvSpPr/>
                <p:nvPr/>
              </p:nvSpPr>
              <p:spPr>
                <a:xfrm>
                  <a:off x="2047" y="3758"/>
                  <a:ext cx="48" cy="43"/>
                </a:xfrm>
                <a:custGeom>
                  <a:rect b="b" l="l" r="r" t="t"/>
                  <a:pathLst>
                    <a:path extrusionOk="0" h="25" w="35">
                      <a:moveTo>
                        <a:pt x="23" y="1"/>
                      </a:moveTo>
                      <a:cubicBezTo>
                        <a:pt x="19" y="1"/>
                        <a:pt x="14" y="0"/>
                        <a:pt x="10" y="0"/>
                      </a:cubicBezTo>
                      <a:cubicBezTo>
                        <a:pt x="7" y="1"/>
                        <a:pt x="0" y="3"/>
                        <a:pt x="4" y="7"/>
                      </a:cubicBezTo>
                      <a:cubicBezTo>
                        <a:pt x="9" y="12"/>
                        <a:pt x="13" y="17"/>
                        <a:pt x="19" y="22"/>
                      </a:cubicBezTo>
                      <a:cubicBezTo>
                        <a:pt x="23" y="25"/>
                        <a:pt x="28" y="22"/>
                        <a:pt x="29" y="19"/>
                      </a:cubicBezTo>
                      <a:cubicBezTo>
                        <a:pt x="31" y="12"/>
                        <a:pt x="35" y="0"/>
                        <a:pt x="2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8" name="Google Shape;3118;p238"/>
                <p:cNvSpPr/>
                <p:nvPr/>
              </p:nvSpPr>
              <p:spPr>
                <a:xfrm>
                  <a:off x="2050" y="3758"/>
                  <a:ext cx="40" cy="41"/>
                </a:xfrm>
                <a:custGeom>
                  <a:rect b="b" l="l" r="r" t="t"/>
                  <a:pathLst>
                    <a:path extrusionOk="0" h="24" w="30"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cubicBezTo>
                        <a:pt x="19" y="2"/>
                        <a:pt x="16" y="2"/>
                        <a:pt x="14" y="1"/>
                      </a:cubicBezTo>
                      <a:lnTo>
                        <a:pt x="14" y="0"/>
                      </a:lnTo>
                      <a:cubicBezTo>
                        <a:pt x="17" y="0"/>
                        <a:pt x="19" y="1"/>
                        <a:pt x="21" y="1"/>
                      </a:cubicBezTo>
                      <a:lnTo>
                        <a:pt x="21" y="2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10" y="1"/>
                        <a:pt x="8" y="1"/>
                      </a:cubicBezTo>
                      <a:lnTo>
                        <a:pt x="8" y="0"/>
                      </a:lnTo>
                      <a:cubicBezTo>
                        <a:pt x="10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8" y="0"/>
                      </a:moveTo>
                      <a:lnTo>
                        <a:pt x="8" y="0"/>
                      </a:lnTo>
                      <a:close/>
                      <a:moveTo>
                        <a:pt x="8" y="1"/>
                      </a:moveTo>
                      <a:cubicBezTo>
                        <a:pt x="7" y="1"/>
                        <a:pt x="5" y="2"/>
                        <a:pt x="3" y="3"/>
                      </a:cubicBezTo>
                      <a:lnTo>
                        <a:pt x="3" y="2"/>
                      </a:lnTo>
                      <a:cubicBezTo>
                        <a:pt x="4" y="1"/>
                        <a:pt x="7" y="0"/>
                        <a:pt x="8" y="0"/>
                      </a:cubicBezTo>
                      <a:lnTo>
                        <a:pt x="8" y="1"/>
                      </a:lnTo>
                      <a:close/>
                      <a:moveTo>
                        <a:pt x="3" y="3"/>
                      </a:moveTo>
                      <a:cubicBezTo>
                        <a:pt x="3" y="3"/>
                        <a:pt x="3" y="3"/>
                        <a:pt x="2" y="4"/>
                      </a:cubicBezTo>
                      <a:lnTo>
                        <a:pt x="1" y="3"/>
                      </a:lnTo>
                      <a:cubicBezTo>
                        <a:pt x="1" y="3"/>
                        <a:pt x="2" y="2"/>
                        <a:pt x="3" y="2"/>
                      </a:cubicBezTo>
                      <a:lnTo>
                        <a:pt x="3" y="3"/>
                      </a:lnTo>
                      <a:close/>
                      <a:moveTo>
                        <a:pt x="2" y="4"/>
                      </a:moveTo>
                      <a:cubicBezTo>
                        <a:pt x="2" y="4"/>
                        <a:pt x="2" y="5"/>
                        <a:pt x="2" y="5"/>
                      </a:cubicBezTo>
                      <a:lnTo>
                        <a:pt x="0" y="5"/>
                      </a:lnTo>
                      <a:cubicBezTo>
                        <a:pt x="0" y="5"/>
                        <a:pt x="0" y="4"/>
                        <a:pt x="1" y="3"/>
                      </a:cubicBezTo>
                      <a:lnTo>
                        <a:pt x="2" y="4"/>
                      </a:lnTo>
                      <a:close/>
                      <a:moveTo>
                        <a:pt x="2" y="5"/>
                      </a:moveTo>
                      <a:cubicBezTo>
                        <a:pt x="2" y="6"/>
                        <a:pt x="2" y="6"/>
                        <a:pt x="3" y="7"/>
                      </a:cubicBezTo>
                      <a:lnTo>
                        <a:pt x="2" y="8"/>
                      </a:lnTo>
                      <a:cubicBezTo>
                        <a:pt x="1" y="7"/>
                        <a:pt x="1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2" y="8"/>
                      </a:lnTo>
                      <a:close/>
                      <a:moveTo>
                        <a:pt x="3" y="7"/>
                      </a:moveTo>
                      <a:cubicBezTo>
                        <a:pt x="5" y="9"/>
                        <a:pt x="7" y="12"/>
                        <a:pt x="10" y="14"/>
                      </a:cubicBezTo>
                      <a:lnTo>
                        <a:pt x="9" y="15"/>
                      </a:lnTo>
                      <a:cubicBezTo>
                        <a:pt x="6" y="12"/>
                        <a:pt x="4" y="10"/>
                        <a:pt x="2" y="8"/>
                      </a:cubicBezTo>
                      <a:lnTo>
                        <a:pt x="3" y="7"/>
                      </a:lnTo>
                      <a:close/>
                      <a:moveTo>
                        <a:pt x="10" y="14"/>
                      </a:moveTo>
                      <a:cubicBezTo>
                        <a:pt x="12" y="16"/>
                        <a:pt x="15" y="19"/>
                        <a:pt x="17" y="21"/>
                      </a:cubicBezTo>
                      <a:lnTo>
                        <a:pt x="16" y="22"/>
                      </a:lnTo>
                      <a:cubicBezTo>
                        <a:pt x="14" y="20"/>
                        <a:pt x="11" y="17"/>
                        <a:pt x="9" y="15"/>
                      </a:cubicBezTo>
                      <a:lnTo>
                        <a:pt x="10" y="14"/>
                      </a:lnTo>
                      <a:close/>
                      <a:moveTo>
                        <a:pt x="17" y="21"/>
                      </a:moveTo>
                      <a:lnTo>
                        <a:pt x="17" y="21"/>
                      </a:lnTo>
                      <a:lnTo>
                        <a:pt x="17" y="22"/>
                      </a:lnTo>
                      <a:lnTo>
                        <a:pt x="17" y="21"/>
                      </a:lnTo>
                      <a:close/>
                      <a:moveTo>
                        <a:pt x="17" y="21"/>
                      </a:moveTo>
                      <a:cubicBezTo>
                        <a:pt x="18" y="22"/>
                        <a:pt x="19" y="23"/>
                        <a:pt x="20" y="23"/>
                      </a:cubicBezTo>
                      <a:lnTo>
                        <a:pt x="20" y="24"/>
                      </a:lnTo>
                      <a:cubicBezTo>
                        <a:pt x="19" y="24"/>
                        <a:pt x="17" y="23"/>
                        <a:pt x="16" y="22"/>
                      </a:cubicBezTo>
                      <a:lnTo>
                        <a:pt x="17" y="21"/>
                      </a:lnTo>
                      <a:close/>
                      <a:moveTo>
                        <a:pt x="20" y="23"/>
                      </a:moveTo>
                      <a:cubicBezTo>
                        <a:pt x="21" y="23"/>
                        <a:pt x="22" y="23"/>
                        <a:pt x="22" y="23"/>
                      </a:cubicBezTo>
                      <a:lnTo>
                        <a:pt x="23" y="24"/>
                      </a:lnTo>
                      <a:cubicBezTo>
                        <a:pt x="22" y="24"/>
                        <a:pt x="21" y="24"/>
                        <a:pt x="20" y="24"/>
                      </a:cubicBezTo>
                      <a:lnTo>
                        <a:pt x="20" y="23"/>
                      </a:lnTo>
                      <a:close/>
                      <a:moveTo>
                        <a:pt x="22" y="23"/>
                      </a:moveTo>
                      <a:cubicBezTo>
                        <a:pt x="23" y="22"/>
                        <a:pt x="24" y="22"/>
                        <a:pt x="24" y="21"/>
                      </a:cubicBezTo>
                      <a:lnTo>
                        <a:pt x="25" y="22"/>
                      </a:lnTo>
                      <a:cubicBezTo>
                        <a:pt x="25" y="23"/>
                        <a:pt x="24" y="23"/>
                        <a:pt x="23" y="24"/>
                      </a:cubicBezTo>
                      <a:lnTo>
                        <a:pt x="22" y="23"/>
                      </a:lnTo>
                      <a:close/>
                      <a:moveTo>
                        <a:pt x="24" y="21"/>
                      </a:moveTo>
                      <a:cubicBezTo>
                        <a:pt x="25" y="21"/>
                        <a:pt x="26" y="20"/>
                        <a:pt x="26" y="18"/>
                      </a:cubicBezTo>
                      <a:lnTo>
                        <a:pt x="28" y="19"/>
                      </a:lnTo>
                      <a:cubicBezTo>
                        <a:pt x="28" y="20"/>
                        <a:pt x="27" y="21"/>
                        <a:pt x="25" y="22"/>
                      </a:cubicBezTo>
                      <a:lnTo>
                        <a:pt x="24" y="21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7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8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cubicBezTo>
                        <a:pt x="27" y="18"/>
                        <a:pt x="27" y="17"/>
                        <a:pt x="27" y="16"/>
                      </a:cubicBezTo>
                      <a:lnTo>
                        <a:pt x="29" y="16"/>
                      </a:lnTo>
                      <a:cubicBezTo>
                        <a:pt x="28" y="17"/>
                        <a:pt x="28" y="18"/>
                        <a:pt x="28" y="19"/>
                      </a:cubicBezTo>
                      <a:lnTo>
                        <a:pt x="26" y="18"/>
                      </a:lnTo>
                      <a:close/>
                      <a:moveTo>
                        <a:pt x="27" y="16"/>
                      </a:moveTo>
                      <a:cubicBezTo>
                        <a:pt x="28" y="13"/>
                        <a:pt x="29" y="10"/>
                        <a:pt x="29" y="7"/>
                      </a:cubicBezTo>
                      <a:lnTo>
                        <a:pt x="30" y="7"/>
                      </a:lnTo>
                      <a:cubicBezTo>
                        <a:pt x="30" y="10"/>
                        <a:pt x="29" y="13"/>
                        <a:pt x="29" y="16"/>
                      </a:cubicBezTo>
                      <a:lnTo>
                        <a:pt x="27" y="16"/>
                      </a:lnTo>
                      <a:close/>
                      <a:moveTo>
                        <a:pt x="29" y="7"/>
                      </a:moveTo>
                      <a:cubicBezTo>
                        <a:pt x="28" y="4"/>
                        <a:pt x="26" y="1"/>
                        <a:pt x="21" y="2"/>
                      </a:cubicBezTo>
                      <a:lnTo>
                        <a:pt x="21" y="0"/>
                      </a:lnTo>
                      <a:cubicBezTo>
                        <a:pt x="28" y="0"/>
                        <a:pt x="30" y="3"/>
                        <a:pt x="30" y="7"/>
                      </a:cubicBezTo>
                      <a:lnTo>
                        <a:pt x="29" y="7"/>
                      </a:lnTo>
                      <a:close/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21" y="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9" name="Google Shape;3119;p238"/>
                <p:cNvSpPr/>
                <p:nvPr/>
              </p:nvSpPr>
              <p:spPr>
                <a:xfrm>
                  <a:off x="2094" y="3707"/>
                  <a:ext cx="70" cy="63"/>
                </a:xfrm>
                <a:custGeom>
                  <a:rect b="b" l="l" r="r" t="t"/>
                  <a:pathLst>
                    <a:path extrusionOk="0" h="37" w="51">
                      <a:moveTo>
                        <a:pt x="28" y="0"/>
                      </a:moveTo>
                      <a:cubicBezTo>
                        <a:pt x="12" y="2"/>
                        <a:pt x="0" y="19"/>
                        <a:pt x="8" y="32"/>
                      </a:cubicBezTo>
                      <a:cubicBezTo>
                        <a:pt x="11" y="37"/>
                        <a:pt x="18" y="29"/>
                        <a:pt x="24" y="28"/>
                      </a:cubicBezTo>
                      <a:cubicBezTo>
                        <a:pt x="28" y="27"/>
                        <a:pt x="34" y="29"/>
                        <a:pt x="38" y="28"/>
                      </a:cubicBezTo>
                      <a:cubicBezTo>
                        <a:pt x="47" y="24"/>
                        <a:pt x="51" y="14"/>
                        <a:pt x="48" y="8"/>
                      </a:cubicBezTo>
                      <a:cubicBezTo>
                        <a:pt x="46" y="3"/>
                        <a:pt x="34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0" name="Google Shape;3120;p238"/>
                <p:cNvSpPr/>
                <p:nvPr/>
              </p:nvSpPr>
              <p:spPr>
                <a:xfrm>
                  <a:off x="2100" y="3704"/>
                  <a:ext cx="65" cy="62"/>
                </a:xfrm>
                <a:custGeom>
                  <a:rect b="b" l="l" r="r" t="t"/>
                  <a:pathLst>
                    <a:path extrusionOk="0" h="36" w="47">
                      <a:moveTo>
                        <a:pt x="24" y="2"/>
                      </a:moveTo>
                      <a:cubicBezTo>
                        <a:pt x="22" y="2"/>
                        <a:pt x="19" y="3"/>
                        <a:pt x="17" y="4"/>
                      </a:cubicBezTo>
                      <a:lnTo>
                        <a:pt x="16" y="3"/>
                      </a:lnTo>
                      <a:cubicBezTo>
                        <a:pt x="19" y="2"/>
                        <a:pt x="21" y="1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4"/>
                      </a:moveTo>
                      <a:cubicBezTo>
                        <a:pt x="12" y="6"/>
                        <a:pt x="9" y="9"/>
                        <a:pt x="6" y="13"/>
                      </a:cubicBezTo>
                      <a:lnTo>
                        <a:pt x="5" y="13"/>
                      </a:lnTo>
                      <a:cubicBezTo>
                        <a:pt x="7" y="8"/>
                        <a:pt x="12" y="5"/>
                        <a:pt x="16" y="3"/>
                      </a:cubicBezTo>
                      <a:lnTo>
                        <a:pt x="17" y="4"/>
                      </a:lnTo>
                      <a:close/>
                      <a:moveTo>
                        <a:pt x="6" y="13"/>
                      </a:moveTo>
                      <a:cubicBezTo>
                        <a:pt x="3" y="17"/>
                        <a:pt x="2" y="22"/>
                        <a:pt x="3" y="26"/>
                      </a:cubicBezTo>
                      <a:lnTo>
                        <a:pt x="1" y="26"/>
                      </a:lnTo>
                      <a:cubicBezTo>
                        <a:pt x="0" y="22"/>
                        <a:pt x="2" y="17"/>
                        <a:pt x="5" y="13"/>
                      </a:cubicBezTo>
                      <a:lnTo>
                        <a:pt x="6" y="13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4" y="30"/>
                        <a:pt x="5" y="32"/>
                      </a:cubicBezTo>
                      <a:lnTo>
                        <a:pt x="3" y="33"/>
                      </a:lnTo>
                      <a:cubicBezTo>
                        <a:pt x="2" y="31"/>
                        <a:pt x="1" y="29"/>
                        <a:pt x="1" y="26"/>
                      </a:cubicBezTo>
                      <a:lnTo>
                        <a:pt x="3" y="26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lnTo>
                        <a:pt x="4" y="33"/>
                      </a:lnTo>
                      <a:lnTo>
                        <a:pt x="3" y="33"/>
                      </a:lnTo>
                      <a:close/>
                      <a:moveTo>
                        <a:pt x="5" y="32"/>
                      </a:moveTo>
                      <a:cubicBezTo>
                        <a:pt x="6" y="34"/>
                        <a:pt x="8" y="34"/>
                        <a:pt x="10" y="33"/>
                      </a:cubicBezTo>
                      <a:lnTo>
                        <a:pt x="10" y="34"/>
                      </a:lnTo>
                      <a:cubicBezTo>
                        <a:pt x="8" y="35"/>
                        <a:pt x="5" y="36"/>
                        <a:pt x="3" y="33"/>
                      </a:cubicBezTo>
                      <a:lnTo>
                        <a:pt x="5" y="32"/>
                      </a:lnTo>
                      <a:close/>
                      <a:moveTo>
                        <a:pt x="10" y="33"/>
                      </a:moveTo>
                      <a:cubicBezTo>
                        <a:pt x="11" y="33"/>
                        <a:pt x="12" y="32"/>
                        <a:pt x="13" y="31"/>
                      </a:cubicBezTo>
                      <a:lnTo>
                        <a:pt x="14" y="32"/>
                      </a:lnTo>
                      <a:cubicBezTo>
                        <a:pt x="13" y="33"/>
                        <a:pt x="12" y="34"/>
                        <a:pt x="10" y="34"/>
                      </a:cubicBezTo>
                      <a:lnTo>
                        <a:pt x="10" y="33"/>
                      </a:lnTo>
                      <a:close/>
                      <a:moveTo>
                        <a:pt x="13" y="31"/>
                      </a:moveTo>
                      <a:cubicBezTo>
                        <a:pt x="15" y="30"/>
                        <a:pt x="17" y="29"/>
                        <a:pt x="19" y="28"/>
                      </a:cubicBezTo>
                      <a:lnTo>
                        <a:pt x="20" y="29"/>
                      </a:lnTo>
                      <a:cubicBezTo>
                        <a:pt x="18" y="30"/>
                        <a:pt x="16" y="31"/>
                        <a:pt x="14" y="32"/>
                      </a:cubicBezTo>
                      <a:lnTo>
                        <a:pt x="13" y="31"/>
                      </a:lnTo>
                      <a:close/>
                      <a:moveTo>
                        <a:pt x="19" y="28"/>
                      </a:moveTo>
                      <a:lnTo>
                        <a:pt x="19" y="28"/>
                      </a:lnTo>
                      <a:lnTo>
                        <a:pt x="20" y="29"/>
                      </a:lnTo>
                      <a:lnTo>
                        <a:pt x="19" y="28"/>
                      </a:lnTo>
                      <a:close/>
                      <a:moveTo>
                        <a:pt x="19" y="28"/>
                      </a:moveTo>
                      <a:cubicBezTo>
                        <a:pt x="22" y="28"/>
                        <a:pt x="24" y="28"/>
                        <a:pt x="26" y="28"/>
                      </a:cubicBezTo>
                      <a:lnTo>
                        <a:pt x="26" y="30"/>
                      </a:lnTo>
                      <a:cubicBezTo>
                        <a:pt x="24" y="29"/>
                        <a:pt x="22" y="29"/>
                        <a:pt x="20" y="29"/>
                      </a:cubicBezTo>
                      <a:lnTo>
                        <a:pt x="19" y="28"/>
                      </a:lnTo>
                      <a:close/>
                      <a:moveTo>
                        <a:pt x="26" y="28"/>
                      </a:moveTo>
                      <a:cubicBezTo>
                        <a:pt x="29" y="29"/>
                        <a:pt x="32" y="29"/>
                        <a:pt x="34" y="28"/>
                      </a:cubicBezTo>
                      <a:lnTo>
                        <a:pt x="35" y="29"/>
                      </a:lnTo>
                      <a:cubicBezTo>
                        <a:pt x="32" y="30"/>
                        <a:pt x="29" y="30"/>
                        <a:pt x="26" y="30"/>
                      </a:cubicBezTo>
                      <a:lnTo>
                        <a:pt x="26" y="28"/>
                      </a:lnTo>
                      <a:close/>
                      <a:moveTo>
                        <a:pt x="35" y="29"/>
                      </a:moveTo>
                      <a:lnTo>
                        <a:pt x="35" y="29"/>
                      </a:lnTo>
                      <a:lnTo>
                        <a:pt x="34" y="29"/>
                      </a:lnTo>
                      <a:lnTo>
                        <a:pt x="35" y="29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5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4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cubicBezTo>
                        <a:pt x="35" y="27"/>
                        <a:pt x="36" y="27"/>
                        <a:pt x="37" y="26"/>
                      </a:cubicBezTo>
                      <a:lnTo>
                        <a:pt x="38" y="27"/>
                      </a:lnTo>
                      <a:cubicBezTo>
                        <a:pt x="37" y="28"/>
                        <a:pt x="36" y="28"/>
                        <a:pt x="35" y="29"/>
                      </a:cubicBezTo>
                      <a:lnTo>
                        <a:pt x="34" y="28"/>
                      </a:lnTo>
                      <a:close/>
                      <a:moveTo>
                        <a:pt x="37" y="26"/>
                      </a:moveTo>
                      <a:cubicBezTo>
                        <a:pt x="38" y="25"/>
                        <a:pt x="39" y="25"/>
                        <a:pt x="40" y="24"/>
                      </a:cubicBezTo>
                      <a:lnTo>
                        <a:pt x="41" y="25"/>
                      </a:lnTo>
                      <a:cubicBezTo>
                        <a:pt x="40" y="25"/>
                        <a:pt x="39" y="26"/>
                        <a:pt x="38" y="27"/>
                      </a:cubicBezTo>
                      <a:lnTo>
                        <a:pt x="37" y="26"/>
                      </a:lnTo>
                      <a:close/>
                      <a:moveTo>
                        <a:pt x="40" y="24"/>
                      </a:moveTo>
                      <a:cubicBezTo>
                        <a:pt x="44" y="19"/>
                        <a:pt x="46" y="14"/>
                        <a:pt x="44" y="10"/>
                      </a:cubicBezTo>
                      <a:lnTo>
                        <a:pt x="45" y="9"/>
                      </a:lnTo>
                      <a:cubicBezTo>
                        <a:pt x="47" y="14"/>
                        <a:pt x="46" y="20"/>
                        <a:pt x="41" y="25"/>
                      </a:cubicBezTo>
                      <a:lnTo>
                        <a:pt x="40" y="24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4" y="9"/>
                      </a:lnTo>
                      <a:lnTo>
                        <a:pt x="44" y="10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5" y="9"/>
                      </a:lnTo>
                      <a:lnTo>
                        <a:pt x="44" y="10"/>
                      </a:lnTo>
                      <a:close/>
                      <a:moveTo>
                        <a:pt x="45" y="9"/>
                      </a:moveTo>
                      <a:lnTo>
                        <a:pt x="45" y="9"/>
                      </a:lnTo>
                      <a:lnTo>
                        <a:pt x="44" y="9"/>
                      </a:lnTo>
                      <a:lnTo>
                        <a:pt x="45" y="9"/>
                      </a:lnTo>
                      <a:close/>
                      <a:moveTo>
                        <a:pt x="44" y="10"/>
                      </a:moveTo>
                      <a:cubicBezTo>
                        <a:pt x="43" y="9"/>
                        <a:pt x="43" y="8"/>
                        <a:pt x="42" y="8"/>
                      </a:cubicBezTo>
                      <a:lnTo>
                        <a:pt x="43" y="7"/>
                      </a:lnTo>
                      <a:cubicBezTo>
                        <a:pt x="44" y="8"/>
                        <a:pt x="45" y="8"/>
                        <a:pt x="45" y="9"/>
                      </a:cubicBezTo>
                      <a:lnTo>
                        <a:pt x="44" y="10"/>
                      </a:lnTo>
                      <a:close/>
                      <a:moveTo>
                        <a:pt x="42" y="8"/>
                      </a:moveTo>
                      <a:cubicBezTo>
                        <a:pt x="41" y="7"/>
                        <a:pt x="41" y="7"/>
                        <a:pt x="40" y="6"/>
                      </a:cubicBezTo>
                      <a:lnTo>
                        <a:pt x="41" y="5"/>
                      </a:lnTo>
                      <a:cubicBezTo>
                        <a:pt x="42" y="6"/>
                        <a:pt x="42" y="6"/>
                        <a:pt x="43" y="7"/>
                      </a:cubicBezTo>
                      <a:lnTo>
                        <a:pt x="42" y="8"/>
                      </a:lnTo>
                      <a:close/>
                      <a:moveTo>
                        <a:pt x="40" y="6"/>
                      </a:moveTo>
                      <a:cubicBezTo>
                        <a:pt x="35" y="3"/>
                        <a:pt x="28" y="1"/>
                        <a:pt x="24" y="2"/>
                      </a:cubicBezTo>
                      <a:lnTo>
                        <a:pt x="24" y="1"/>
                      </a:lnTo>
                      <a:cubicBezTo>
                        <a:pt x="28" y="0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1"/>
                      </a:lnTo>
                      <a:lnTo>
                        <a:pt x="24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1" name="Google Shape;3121;p238"/>
                <p:cNvSpPr/>
                <p:nvPr/>
              </p:nvSpPr>
              <p:spPr>
                <a:xfrm>
                  <a:off x="2140" y="3710"/>
                  <a:ext cx="42" cy="86"/>
                </a:xfrm>
                <a:custGeom>
                  <a:rect b="b" l="l" r="r" t="t"/>
                  <a:pathLst>
                    <a:path extrusionOk="0" h="50" w="31">
                      <a:moveTo>
                        <a:pt x="28" y="0"/>
                      </a:moveTo>
                      <a:cubicBezTo>
                        <a:pt x="25" y="1"/>
                        <a:pt x="22" y="2"/>
                        <a:pt x="21" y="4"/>
                      </a:cubicBezTo>
                      <a:cubicBezTo>
                        <a:pt x="18" y="10"/>
                        <a:pt x="19" y="17"/>
                        <a:pt x="15" y="23"/>
                      </a:cubicBezTo>
                      <a:cubicBezTo>
                        <a:pt x="11" y="30"/>
                        <a:pt x="2" y="33"/>
                        <a:pt x="1" y="41"/>
                      </a:cubicBezTo>
                      <a:cubicBezTo>
                        <a:pt x="0" y="42"/>
                        <a:pt x="2" y="44"/>
                        <a:pt x="3" y="45"/>
                      </a:cubicBezTo>
                      <a:cubicBezTo>
                        <a:pt x="9" y="47"/>
                        <a:pt x="14" y="47"/>
                        <a:pt x="20" y="49"/>
                      </a:cubicBezTo>
                      <a:cubicBezTo>
                        <a:pt x="21" y="50"/>
                        <a:pt x="24" y="49"/>
                        <a:pt x="25" y="48"/>
                      </a:cubicBezTo>
                      <a:cubicBezTo>
                        <a:pt x="28" y="45"/>
                        <a:pt x="31" y="40"/>
                        <a:pt x="29" y="36"/>
                      </a:cubicBezTo>
                      <a:cubicBezTo>
                        <a:pt x="26" y="30"/>
                        <a:pt x="22" y="25"/>
                        <a:pt x="22" y="19"/>
                      </a:cubicBezTo>
                      <a:cubicBezTo>
                        <a:pt x="22" y="15"/>
                        <a:pt x="26" y="11"/>
                        <a:pt x="28" y="7"/>
                      </a:cubicBezTo>
                      <a:cubicBezTo>
                        <a:pt x="29" y="5"/>
                        <a:pt x="28" y="3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2" name="Google Shape;3122;p238"/>
                <p:cNvSpPr/>
                <p:nvPr/>
              </p:nvSpPr>
              <p:spPr>
                <a:xfrm>
                  <a:off x="2093" y="3771"/>
                  <a:ext cx="61" cy="53"/>
                </a:xfrm>
                <a:custGeom>
                  <a:rect b="b" l="l" r="r" t="t"/>
                  <a:pathLst>
                    <a:path extrusionOk="0" h="31" w="45">
                      <a:moveTo>
                        <a:pt x="25" y="0"/>
                      </a:moveTo>
                      <a:cubicBezTo>
                        <a:pt x="19" y="3"/>
                        <a:pt x="9" y="1"/>
                        <a:pt x="6" y="6"/>
                      </a:cubicBezTo>
                      <a:cubicBezTo>
                        <a:pt x="2" y="11"/>
                        <a:pt x="0" y="19"/>
                        <a:pt x="4" y="22"/>
                      </a:cubicBezTo>
                      <a:cubicBezTo>
                        <a:pt x="14" y="31"/>
                        <a:pt x="43" y="30"/>
                        <a:pt x="45" y="16"/>
                      </a:cubicBezTo>
                      <a:cubicBezTo>
                        <a:pt x="45" y="13"/>
                        <a:pt x="34" y="11"/>
                        <a:pt x="28" y="8"/>
                      </a:cubicBezTo>
                      <a:cubicBezTo>
                        <a:pt x="26" y="8"/>
                        <a:pt x="24" y="3"/>
                        <a:pt x="25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3" name="Google Shape;3123;p238"/>
                <p:cNvSpPr/>
                <p:nvPr/>
              </p:nvSpPr>
              <p:spPr>
                <a:xfrm>
                  <a:off x="2093" y="3768"/>
                  <a:ext cx="63" cy="49"/>
                </a:xfrm>
                <a:custGeom>
                  <a:rect b="b" l="l" r="r" t="t"/>
                  <a:pathLst>
                    <a:path extrusionOk="0" h="29" w="46"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0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2" y="3"/>
                        <a:pt x="19" y="3"/>
                        <a:pt x="16" y="4"/>
                      </a:cubicBezTo>
                      <a:lnTo>
                        <a:pt x="16" y="2"/>
                      </a:lnTo>
                      <a:cubicBezTo>
                        <a:pt x="19" y="2"/>
                        <a:pt x="22" y="2"/>
                        <a:pt x="24" y="0"/>
                      </a:cubicBezTo>
                      <a:lnTo>
                        <a:pt x="25" y="2"/>
                      </a:lnTo>
                      <a:close/>
                      <a:moveTo>
                        <a:pt x="16" y="4"/>
                      </a:moveTo>
                      <a:cubicBezTo>
                        <a:pt x="12" y="4"/>
                        <a:pt x="8" y="5"/>
                        <a:pt x="7" y="8"/>
                      </a:cubicBezTo>
                      <a:lnTo>
                        <a:pt x="5" y="7"/>
                      </a:lnTo>
                      <a:cubicBezTo>
                        <a:pt x="7" y="4"/>
                        <a:pt x="12" y="3"/>
                        <a:pt x="16" y="2"/>
                      </a:cubicBezTo>
                      <a:lnTo>
                        <a:pt x="16" y="4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6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5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cubicBezTo>
                        <a:pt x="6" y="8"/>
                        <a:pt x="6" y="9"/>
                        <a:pt x="5" y="10"/>
                      </a:cubicBezTo>
                      <a:lnTo>
                        <a:pt x="4" y="9"/>
                      </a:lnTo>
                      <a:cubicBezTo>
                        <a:pt x="4" y="8"/>
                        <a:pt x="5" y="8"/>
                        <a:pt x="5" y="7"/>
                      </a:cubicBezTo>
                      <a:lnTo>
                        <a:pt x="7" y="8"/>
                      </a:lnTo>
                      <a:close/>
                      <a:moveTo>
                        <a:pt x="5" y="10"/>
                      </a:moveTo>
                      <a:cubicBezTo>
                        <a:pt x="5" y="10"/>
                        <a:pt x="4" y="11"/>
                        <a:pt x="4" y="12"/>
                      </a:cubicBezTo>
                      <a:lnTo>
                        <a:pt x="3" y="12"/>
                      </a:lnTo>
                      <a:cubicBezTo>
                        <a:pt x="3" y="11"/>
                        <a:pt x="3" y="10"/>
                        <a:pt x="4" y="9"/>
                      </a:cubicBezTo>
                      <a:lnTo>
                        <a:pt x="5" y="10"/>
                      </a:lnTo>
                      <a:close/>
                      <a:moveTo>
                        <a:pt x="4" y="12"/>
                      </a:moveTo>
                      <a:cubicBezTo>
                        <a:pt x="2" y="16"/>
                        <a:pt x="2" y="21"/>
                        <a:pt x="4" y="23"/>
                      </a:cubicBezTo>
                      <a:lnTo>
                        <a:pt x="3" y="23"/>
                      </a:lnTo>
                      <a:cubicBezTo>
                        <a:pt x="0" y="21"/>
                        <a:pt x="1" y="16"/>
                        <a:pt x="3" y="12"/>
                      </a:cubicBezTo>
                      <a:lnTo>
                        <a:pt x="4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8" y="26"/>
                        <a:pt x="14" y="28"/>
                        <a:pt x="21" y="28"/>
                      </a:cubicBezTo>
                      <a:lnTo>
                        <a:pt x="21" y="29"/>
                      </a:lnTo>
                      <a:cubicBezTo>
                        <a:pt x="14" y="29"/>
                        <a:pt x="7" y="27"/>
                        <a:pt x="3" y="23"/>
                      </a:cubicBezTo>
                      <a:lnTo>
                        <a:pt x="4" y="23"/>
                      </a:lnTo>
                      <a:close/>
                      <a:moveTo>
                        <a:pt x="21" y="28"/>
                      </a:moveTo>
                      <a:cubicBezTo>
                        <a:pt x="25" y="28"/>
                        <a:pt x="29" y="28"/>
                        <a:pt x="32" y="27"/>
                      </a:cubicBezTo>
                      <a:lnTo>
                        <a:pt x="32" y="28"/>
                      </a:lnTo>
                      <a:cubicBezTo>
                        <a:pt x="29" y="29"/>
                        <a:pt x="25" y="29"/>
                        <a:pt x="21" y="29"/>
                      </a:cubicBezTo>
                      <a:lnTo>
                        <a:pt x="21" y="28"/>
                      </a:lnTo>
                      <a:close/>
                      <a:moveTo>
                        <a:pt x="32" y="27"/>
                      </a:moveTo>
                      <a:cubicBezTo>
                        <a:pt x="35" y="26"/>
                        <a:pt x="38" y="25"/>
                        <a:pt x="41" y="23"/>
                      </a:cubicBezTo>
                      <a:lnTo>
                        <a:pt x="42" y="24"/>
                      </a:lnTo>
                      <a:cubicBezTo>
                        <a:pt x="39" y="26"/>
                        <a:pt x="36" y="27"/>
                        <a:pt x="32" y="28"/>
                      </a:cubicBezTo>
                      <a:lnTo>
                        <a:pt x="32" y="27"/>
                      </a:lnTo>
                      <a:close/>
                      <a:moveTo>
                        <a:pt x="41" y="23"/>
                      </a:moveTo>
                      <a:cubicBezTo>
                        <a:pt x="42" y="22"/>
                        <a:pt x="44" y="20"/>
                        <a:pt x="44" y="17"/>
                      </a:cubicBezTo>
                      <a:lnTo>
                        <a:pt x="45" y="17"/>
                      </a:lnTo>
                      <a:cubicBezTo>
                        <a:pt x="45" y="20"/>
                        <a:pt x="44" y="22"/>
                        <a:pt x="42" y="24"/>
                      </a:cubicBezTo>
                      <a:lnTo>
                        <a:pt x="41" y="23"/>
                      </a:lnTo>
                      <a:close/>
                      <a:moveTo>
                        <a:pt x="44" y="17"/>
                      </a:moveTo>
                      <a:lnTo>
                        <a:pt x="44" y="17"/>
                      </a:lnTo>
                      <a:lnTo>
                        <a:pt x="45" y="17"/>
                      </a:lnTo>
                      <a:lnTo>
                        <a:pt x="44" y="17"/>
                      </a:lnTo>
                      <a:close/>
                      <a:moveTo>
                        <a:pt x="44" y="17"/>
                      </a:moveTo>
                      <a:cubicBezTo>
                        <a:pt x="44" y="16"/>
                        <a:pt x="40" y="14"/>
                        <a:pt x="35" y="13"/>
                      </a:cubicBezTo>
                      <a:lnTo>
                        <a:pt x="36" y="12"/>
                      </a:lnTo>
                      <a:cubicBezTo>
                        <a:pt x="41" y="13"/>
                        <a:pt x="46" y="15"/>
                        <a:pt x="45" y="17"/>
                      </a:cubicBezTo>
                      <a:lnTo>
                        <a:pt x="44" y="17"/>
                      </a:lnTo>
                      <a:close/>
                      <a:moveTo>
                        <a:pt x="35" y="13"/>
                      </a:moveTo>
                      <a:cubicBezTo>
                        <a:pt x="32" y="12"/>
                        <a:pt x="29" y="11"/>
                        <a:pt x="27" y="10"/>
                      </a:cubicBezTo>
                      <a:lnTo>
                        <a:pt x="28" y="9"/>
                      </a:lnTo>
                      <a:cubicBezTo>
                        <a:pt x="30" y="10"/>
                        <a:pt x="33" y="11"/>
                        <a:pt x="36" y="12"/>
                      </a:cubicBezTo>
                      <a:lnTo>
                        <a:pt x="35" y="13"/>
                      </a:lnTo>
                      <a:close/>
                      <a:moveTo>
                        <a:pt x="28" y="9"/>
                      </a:moveTo>
                      <a:lnTo>
                        <a:pt x="28" y="9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7" y="10"/>
                        <a:pt x="27" y="9"/>
                        <a:pt x="26" y="9"/>
                      </a:cubicBezTo>
                      <a:lnTo>
                        <a:pt x="28" y="8"/>
                      </a:lnTo>
                      <a:cubicBezTo>
                        <a:pt x="28" y="8"/>
                        <a:pt x="28" y="9"/>
                        <a:pt x="28" y="9"/>
                      </a:cubicBezTo>
                      <a:lnTo>
                        <a:pt x="27" y="10"/>
                      </a:lnTo>
                      <a:close/>
                      <a:moveTo>
                        <a:pt x="26" y="9"/>
                      </a:moveTo>
                      <a:cubicBezTo>
                        <a:pt x="26" y="9"/>
                        <a:pt x="26" y="9"/>
                        <a:pt x="26" y="8"/>
                      </a:cubicBezTo>
                      <a:lnTo>
                        <a:pt x="27" y="8"/>
                      </a:lnTo>
                      <a:cubicBezTo>
                        <a:pt x="27" y="8"/>
                        <a:pt x="27" y="8"/>
                        <a:pt x="28" y="8"/>
                      </a:cubicBezTo>
                      <a:lnTo>
                        <a:pt x="26" y="9"/>
                      </a:lnTo>
                      <a:close/>
                      <a:moveTo>
                        <a:pt x="26" y="8"/>
                      </a:moveTo>
                      <a:cubicBezTo>
                        <a:pt x="24" y="6"/>
                        <a:pt x="23" y="3"/>
                        <a:pt x="24" y="1"/>
                      </a:cubicBezTo>
                      <a:lnTo>
                        <a:pt x="25" y="1"/>
                      </a:lnTo>
                      <a:cubicBezTo>
                        <a:pt x="25" y="3"/>
                        <a:pt x="26" y="6"/>
                        <a:pt x="27" y="8"/>
                      </a:cubicBezTo>
                      <a:lnTo>
                        <a:pt x="26" y="8"/>
                      </a:lnTo>
                      <a:close/>
                      <a:moveTo>
                        <a:pt x="24" y="0"/>
                      </a:moveTo>
                      <a:lnTo>
                        <a:pt x="26" y="0"/>
                      </a:lnTo>
                      <a:lnTo>
                        <a:pt x="25" y="1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4" name="Google Shape;3124;p238"/>
                <p:cNvSpPr/>
                <p:nvPr/>
              </p:nvSpPr>
              <p:spPr>
                <a:xfrm>
                  <a:off x="2078" y="3813"/>
                  <a:ext cx="57" cy="48"/>
                </a:xfrm>
                <a:custGeom>
                  <a:rect b="b" l="l" r="r" t="t"/>
                  <a:pathLst>
                    <a:path extrusionOk="0" h="29" w="42">
                      <a:moveTo>
                        <a:pt x="24" y="9"/>
                      </a:moveTo>
                      <a:cubicBezTo>
                        <a:pt x="19" y="7"/>
                        <a:pt x="16" y="0"/>
                        <a:pt x="9" y="2"/>
                      </a:cubicBezTo>
                      <a:cubicBezTo>
                        <a:pt x="3" y="4"/>
                        <a:pt x="0" y="11"/>
                        <a:pt x="2" y="15"/>
                      </a:cubicBezTo>
                      <a:cubicBezTo>
                        <a:pt x="4" y="18"/>
                        <a:pt x="8" y="22"/>
                        <a:pt x="8" y="27"/>
                      </a:cubicBezTo>
                      <a:cubicBezTo>
                        <a:pt x="9" y="27"/>
                        <a:pt x="11" y="26"/>
                        <a:pt x="12" y="28"/>
                      </a:cubicBezTo>
                      <a:cubicBezTo>
                        <a:pt x="13" y="26"/>
                        <a:pt x="16" y="25"/>
                        <a:pt x="17" y="25"/>
                      </a:cubicBezTo>
                      <a:cubicBezTo>
                        <a:pt x="26" y="24"/>
                        <a:pt x="39" y="29"/>
                        <a:pt x="41" y="18"/>
                      </a:cubicBezTo>
                      <a:cubicBezTo>
                        <a:pt x="42" y="14"/>
                        <a:pt x="41" y="10"/>
                        <a:pt x="37" y="9"/>
                      </a:cubicBezTo>
                      <a:cubicBezTo>
                        <a:pt x="33" y="8"/>
                        <a:pt x="28" y="11"/>
                        <a:pt x="24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5" name="Google Shape;3125;p238"/>
                <p:cNvSpPr/>
                <p:nvPr/>
              </p:nvSpPr>
              <p:spPr>
                <a:xfrm>
                  <a:off x="2138" y="3802"/>
                  <a:ext cx="45" cy="85"/>
                </a:xfrm>
                <a:custGeom>
                  <a:rect b="b" l="l" r="r" t="t"/>
                  <a:pathLst>
                    <a:path extrusionOk="0" h="50" w="33">
                      <a:moveTo>
                        <a:pt x="18" y="4"/>
                      </a:moveTo>
                      <a:cubicBezTo>
                        <a:pt x="15" y="10"/>
                        <a:pt x="8" y="11"/>
                        <a:pt x="4" y="16"/>
                      </a:cubicBezTo>
                      <a:cubicBezTo>
                        <a:pt x="2" y="20"/>
                        <a:pt x="4" y="25"/>
                        <a:pt x="8" y="28"/>
                      </a:cubicBezTo>
                      <a:cubicBezTo>
                        <a:pt x="3" y="32"/>
                        <a:pt x="0" y="38"/>
                        <a:pt x="4" y="41"/>
                      </a:cubicBezTo>
                      <a:cubicBezTo>
                        <a:pt x="9" y="44"/>
                        <a:pt x="11" y="50"/>
                        <a:pt x="18" y="48"/>
                      </a:cubicBezTo>
                      <a:cubicBezTo>
                        <a:pt x="23" y="46"/>
                        <a:pt x="27" y="42"/>
                        <a:pt x="28" y="38"/>
                      </a:cubicBezTo>
                      <a:cubicBezTo>
                        <a:pt x="32" y="29"/>
                        <a:pt x="27" y="19"/>
                        <a:pt x="32" y="10"/>
                      </a:cubicBezTo>
                      <a:cubicBezTo>
                        <a:pt x="33" y="7"/>
                        <a:pt x="31" y="5"/>
                        <a:pt x="29" y="3"/>
                      </a:cubicBezTo>
                      <a:cubicBezTo>
                        <a:pt x="26" y="0"/>
                        <a:pt x="20" y="0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6" name="Google Shape;3126;p238"/>
                <p:cNvSpPr/>
                <p:nvPr/>
              </p:nvSpPr>
              <p:spPr>
                <a:xfrm>
                  <a:off x="2138" y="3899"/>
                  <a:ext cx="14" cy="21"/>
                </a:xfrm>
                <a:custGeom>
                  <a:rect b="b" l="l" r="r" t="t"/>
                  <a:pathLst>
                    <a:path extrusionOk="0" h="13" w="11">
                      <a:moveTo>
                        <a:pt x="10" y="0"/>
                      </a:moveTo>
                      <a:cubicBezTo>
                        <a:pt x="6" y="3"/>
                        <a:pt x="0" y="3"/>
                        <a:pt x="2" y="8"/>
                      </a:cubicBezTo>
                      <a:cubicBezTo>
                        <a:pt x="3" y="10"/>
                        <a:pt x="7" y="13"/>
                        <a:pt x="9" y="11"/>
                      </a:cubicBezTo>
                      <a:cubicBezTo>
                        <a:pt x="11" y="8"/>
                        <a:pt x="10" y="4"/>
                        <a:pt x="10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7" name="Google Shape;3127;p238"/>
                <p:cNvSpPr/>
                <p:nvPr/>
              </p:nvSpPr>
              <p:spPr>
                <a:xfrm>
                  <a:off x="646" y="3752"/>
                  <a:ext cx="34" cy="63"/>
                </a:xfrm>
                <a:custGeom>
                  <a:rect b="b" l="l" r="r" t="t"/>
                  <a:pathLst>
                    <a:path extrusionOk="0" h="37" w="26">
                      <a:moveTo>
                        <a:pt x="20" y="16"/>
                      </a:moveTo>
                      <a:cubicBezTo>
                        <a:pt x="15" y="15"/>
                        <a:pt x="14" y="9"/>
                        <a:pt x="14" y="4"/>
                      </a:cubicBezTo>
                      <a:cubicBezTo>
                        <a:pt x="14" y="1"/>
                        <a:pt x="7" y="0"/>
                        <a:pt x="5" y="2"/>
                      </a:cubicBezTo>
                      <a:cubicBezTo>
                        <a:pt x="1" y="8"/>
                        <a:pt x="3" y="16"/>
                        <a:pt x="1" y="23"/>
                      </a:cubicBezTo>
                      <a:cubicBezTo>
                        <a:pt x="0" y="26"/>
                        <a:pt x="2" y="30"/>
                        <a:pt x="4" y="33"/>
                      </a:cubicBezTo>
                      <a:cubicBezTo>
                        <a:pt x="6" y="35"/>
                        <a:pt x="10" y="37"/>
                        <a:pt x="13" y="34"/>
                      </a:cubicBezTo>
                      <a:cubicBezTo>
                        <a:pt x="16" y="29"/>
                        <a:pt x="19" y="26"/>
                        <a:pt x="24" y="22"/>
                      </a:cubicBezTo>
                      <a:cubicBezTo>
                        <a:pt x="24" y="22"/>
                        <a:pt x="26" y="20"/>
                        <a:pt x="25" y="19"/>
                      </a:cubicBezTo>
                      <a:cubicBezTo>
                        <a:pt x="23" y="18"/>
                        <a:pt x="23" y="16"/>
                        <a:pt x="20" y="1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8" name="Google Shape;3128;p238"/>
                <p:cNvSpPr/>
                <p:nvPr/>
              </p:nvSpPr>
              <p:spPr>
                <a:xfrm>
                  <a:off x="647" y="3867"/>
                  <a:ext cx="33" cy="81"/>
                </a:xfrm>
                <a:custGeom>
                  <a:rect b="b" l="l" r="r" t="t"/>
                  <a:pathLst>
                    <a:path extrusionOk="0" h="47" w="25">
                      <a:moveTo>
                        <a:pt x="5" y="1"/>
                      </a:moveTo>
                      <a:cubicBezTo>
                        <a:pt x="12" y="6"/>
                        <a:pt x="19" y="10"/>
                        <a:pt x="24" y="17"/>
                      </a:cubicBezTo>
                      <a:cubicBezTo>
                        <a:pt x="25" y="18"/>
                        <a:pt x="25" y="20"/>
                        <a:pt x="24" y="21"/>
                      </a:cubicBezTo>
                      <a:cubicBezTo>
                        <a:pt x="19" y="28"/>
                        <a:pt x="17" y="35"/>
                        <a:pt x="16" y="43"/>
                      </a:cubicBezTo>
                      <a:cubicBezTo>
                        <a:pt x="16" y="44"/>
                        <a:pt x="15" y="45"/>
                        <a:pt x="13" y="46"/>
                      </a:cubicBezTo>
                      <a:cubicBezTo>
                        <a:pt x="11" y="47"/>
                        <a:pt x="10" y="45"/>
                        <a:pt x="9" y="44"/>
                      </a:cubicBezTo>
                      <a:cubicBezTo>
                        <a:pt x="8" y="40"/>
                        <a:pt x="6" y="36"/>
                        <a:pt x="4" y="32"/>
                      </a:cubicBezTo>
                      <a:cubicBezTo>
                        <a:pt x="2" y="26"/>
                        <a:pt x="4" y="19"/>
                        <a:pt x="2" y="13"/>
                      </a:cubicBezTo>
                      <a:cubicBezTo>
                        <a:pt x="1" y="9"/>
                        <a:pt x="0" y="5"/>
                        <a:pt x="2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9" name="Google Shape;3129;p238"/>
                <p:cNvSpPr/>
                <p:nvPr/>
              </p:nvSpPr>
              <p:spPr>
                <a:xfrm>
                  <a:off x="646" y="3960"/>
                  <a:ext cx="38" cy="84"/>
                </a:xfrm>
                <a:custGeom>
                  <a:rect b="b" l="l" r="r" t="t"/>
                  <a:pathLst>
                    <a:path extrusionOk="0" h="49" w="28">
                      <a:moveTo>
                        <a:pt x="19" y="1"/>
                      </a:moveTo>
                      <a:cubicBezTo>
                        <a:pt x="15" y="1"/>
                        <a:pt x="10" y="0"/>
                        <a:pt x="6" y="2"/>
                      </a:cubicBezTo>
                      <a:cubicBezTo>
                        <a:pt x="3" y="4"/>
                        <a:pt x="2" y="6"/>
                        <a:pt x="2" y="8"/>
                      </a:cubicBezTo>
                      <a:cubicBezTo>
                        <a:pt x="2" y="20"/>
                        <a:pt x="0" y="32"/>
                        <a:pt x="6" y="43"/>
                      </a:cubicBezTo>
                      <a:cubicBezTo>
                        <a:pt x="9" y="48"/>
                        <a:pt x="18" y="49"/>
                        <a:pt x="21" y="44"/>
                      </a:cubicBezTo>
                      <a:cubicBezTo>
                        <a:pt x="25" y="38"/>
                        <a:pt x="22" y="30"/>
                        <a:pt x="23" y="23"/>
                      </a:cubicBezTo>
                      <a:cubicBezTo>
                        <a:pt x="24" y="17"/>
                        <a:pt x="28" y="13"/>
                        <a:pt x="27" y="7"/>
                      </a:cubicBezTo>
                      <a:cubicBezTo>
                        <a:pt x="26" y="4"/>
                        <a:pt x="23" y="0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0" name="Google Shape;3130;p238"/>
                <p:cNvSpPr/>
                <p:nvPr/>
              </p:nvSpPr>
              <p:spPr>
                <a:xfrm>
                  <a:off x="646" y="3960"/>
                  <a:ext cx="38" cy="82"/>
                </a:xfrm>
                <a:custGeom>
                  <a:rect b="b" l="l" r="r" t="t"/>
                  <a:pathLst>
                    <a:path extrusionOk="0" h="48" w="28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9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7" y="1"/>
                        <a:pt x="16" y="1"/>
                        <a:pt x="14" y="1"/>
                      </a:cubicBezTo>
                      <a:lnTo>
                        <a:pt x="14" y="0"/>
                      </a:lnTo>
                      <a:cubicBezTo>
                        <a:pt x="16" y="0"/>
                        <a:pt x="17" y="0"/>
                        <a:pt x="19" y="0"/>
                      </a:cubicBezTo>
                      <a:lnTo>
                        <a:pt x="19" y="1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9" y="1"/>
                        <a:pt x="7" y="3"/>
                      </a:cubicBezTo>
                      <a:lnTo>
                        <a:pt x="6" y="2"/>
                      </a:lnTo>
                      <a:cubicBezTo>
                        <a:pt x="8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3"/>
                        <a:pt x="6" y="3"/>
                      </a:cubicBezTo>
                      <a:lnTo>
                        <a:pt x="5" y="2"/>
                      </a:lnTo>
                      <a:cubicBezTo>
                        <a:pt x="5" y="2"/>
                        <a:pt x="5" y="2"/>
                        <a:pt x="6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cubicBezTo>
                        <a:pt x="5" y="4"/>
                        <a:pt x="5" y="4"/>
                        <a:pt x="5" y="4"/>
                      </a:cubicBezTo>
                      <a:lnTo>
                        <a:pt x="4" y="3"/>
                      </a:lnTo>
                      <a:cubicBezTo>
                        <a:pt x="4" y="3"/>
                        <a:pt x="4" y="3"/>
                        <a:pt x="5" y="2"/>
                      </a:cubicBezTo>
                      <a:lnTo>
                        <a:pt x="6" y="3"/>
                      </a:lnTo>
                      <a:close/>
                      <a:moveTo>
                        <a:pt x="5" y="4"/>
                      </a:moveTo>
                      <a:cubicBezTo>
                        <a:pt x="4" y="5"/>
                        <a:pt x="3" y="7"/>
                        <a:pt x="3" y="8"/>
                      </a:cubicBezTo>
                      <a:lnTo>
                        <a:pt x="1" y="8"/>
                      </a:lnTo>
                      <a:cubicBezTo>
                        <a:pt x="1" y="6"/>
                        <a:pt x="2" y="5"/>
                        <a:pt x="4" y="3"/>
                      </a:cubicBezTo>
                      <a:lnTo>
                        <a:pt x="5" y="4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1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3" y="9"/>
                        <a:pt x="3" y="11"/>
                        <a:pt x="3" y="13"/>
                      </a:cubicBezTo>
                      <a:lnTo>
                        <a:pt x="1" y="13"/>
                      </a:lnTo>
                      <a:cubicBezTo>
                        <a:pt x="1" y="11"/>
                        <a:pt x="1" y="9"/>
                        <a:pt x="1" y="8"/>
                      </a:cubicBezTo>
                      <a:lnTo>
                        <a:pt x="3" y="8"/>
                      </a:lnTo>
                      <a:close/>
                      <a:moveTo>
                        <a:pt x="3" y="13"/>
                      </a:moveTo>
                      <a:cubicBezTo>
                        <a:pt x="2" y="23"/>
                        <a:pt x="2" y="34"/>
                        <a:pt x="7" y="43"/>
                      </a:cubicBezTo>
                      <a:lnTo>
                        <a:pt x="5" y="44"/>
                      </a:lnTo>
                      <a:cubicBezTo>
                        <a:pt x="0" y="34"/>
                        <a:pt x="1" y="23"/>
                        <a:pt x="1" y="13"/>
                      </a:cubicBezTo>
                      <a:lnTo>
                        <a:pt x="3" y="13"/>
                      </a:lnTo>
                      <a:close/>
                      <a:moveTo>
                        <a:pt x="7" y="43"/>
                      </a:moveTo>
                      <a:lnTo>
                        <a:pt x="7" y="43"/>
                      </a:lnTo>
                      <a:lnTo>
                        <a:pt x="6" y="43"/>
                      </a:lnTo>
                      <a:lnTo>
                        <a:pt x="7" y="43"/>
                      </a:lnTo>
                      <a:close/>
                      <a:moveTo>
                        <a:pt x="7" y="43"/>
                      </a:moveTo>
                      <a:cubicBezTo>
                        <a:pt x="7" y="44"/>
                        <a:pt x="9" y="45"/>
                        <a:pt x="10" y="46"/>
                      </a:cubicBezTo>
                      <a:lnTo>
                        <a:pt x="9" y="47"/>
                      </a:lnTo>
                      <a:cubicBezTo>
                        <a:pt x="8" y="46"/>
                        <a:pt x="6" y="45"/>
                        <a:pt x="5" y="43"/>
                      </a:cubicBezTo>
                      <a:lnTo>
                        <a:pt x="7" y="43"/>
                      </a:lnTo>
                      <a:close/>
                      <a:moveTo>
                        <a:pt x="10" y="46"/>
                      </a:moveTo>
                      <a:cubicBezTo>
                        <a:pt x="11" y="46"/>
                        <a:pt x="13" y="47"/>
                        <a:pt x="14" y="47"/>
                      </a:cubicBezTo>
                      <a:lnTo>
                        <a:pt x="14" y="48"/>
                      </a:lnTo>
                      <a:cubicBezTo>
                        <a:pt x="12" y="48"/>
                        <a:pt x="11" y="48"/>
                        <a:pt x="9" y="47"/>
                      </a:cubicBezTo>
                      <a:lnTo>
                        <a:pt x="10" y="46"/>
                      </a:lnTo>
                      <a:close/>
                      <a:moveTo>
                        <a:pt x="14" y="47"/>
                      </a:moveTo>
                      <a:cubicBezTo>
                        <a:pt x="15" y="47"/>
                        <a:pt x="16" y="47"/>
                        <a:pt x="17" y="46"/>
                      </a:cubicBezTo>
                      <a:lnTo>
                        <a:pt x="18" y="47"/>
                      </a:lnTo>
                      <a:cubicBezTo>
                        <a:pt x="17" y="48"/>
                        <a:pt x="15" y="48"/>
                        <a:pt x="14" y="48"/>
                      </a:cubicBezTo>
                      <a:lnTo>
                        <a:pt x="14" y="47"/>
                      </a:lnTo>
                      <a:close/>
                      <a:moveTo>
                        <a:pt x="17" y="46"/>
                      </a:moveTo>
                      <a:cubicBezTo>
                        <a:pt x="19" y="46"/>
                        <a:pt x="20" y="45"/>
                        <a:pt x="20" y="44"/>
                      </a:cubicBezTo>
                      <a:lnTo>
                        <a:pt x="22" y="45"/>
                      </a:lnTo>
                      <a:cubicBezTo>
                        <a:pt x="21" y="46"/>
                        <a:pt x="20" y="47"/>
                        <a:pt x="18" y="47"/>
                      </a:cubicBezTo>
                      <a:lnTo>
                        <a:pt x="17" y="46"/>
                      </a:lnTo>
                      <a:close/>
                      <a:moveTo>
                        <a:pt x="20" y="44"/>
                      </a:moveTo>
                      <a:lnTo>
                        <a:pt x="20" y="44"/>
                      </a:lnTo>
                      <a:lnTo>
                        <a:pt x="21" y="44"/>
                      </a:lnTo>
                      <a:lnTo>
                        <a:pt x="20" y="44"/>
                      </a:lnTo>
                      <a:close/>
                      <a:moveTo>
                        <a:pt x="20" y="44"/>
                      </a:moveTo>
                      <a:cubicBezTo>
                        <a:pt x="23" y="40"/>
                        <a:pt x="23" y="36"/>
                        <a:pt x="22" y="31"/>
                      </a:cubicBezTo>
                      <a:lnTo>
                        <a:pt x="24" y="31"/>
                      </a:lnTo>
                      <a:cubicBezTo>
                        <a:pt x="24" y="36"/>
                        <a:pt x="25" y="41"/>
                        <a:pt x="22" y="45"/>
                      </a:cubicBezTo>
                      <a:lnTo>
                        <a:pt x="20" y="44"/>
                      </a:lnTo>
                      <a:close/>
                      <a:moveTo>
                        <a:pt x="22" y="31"/>
                      </a:moveTo>
                      <a:cubicBezTo>
                        <a:pt x="22" y="29"/>
                        <a:pt x="21" y="26"/>
                        <a:pt x="22" y="23"/>
                      </a:cubicBezTo>
                      <a:lnTo>
                        <a:pt x="23" y="23"/>
                      </a:lnTo>
                      <a:cubicBezTo>
                        <a:pt x="23" y="26"/>
                        <a:pt x="23" y="29"/>
                        <a:pt x="24" y="31"/>
                      </a:cubicBezTo>
                      <a:lnTo>
                        <a:pt x="22" y="31"/>
                      </a:lnTo>
                      <a:close/>
                      <a:moveTo>
                        <a:pt x="22" y="23"/>
                      </a:moveTo>
                      <a:lnTo>
                        <a:pt x="22" y="23"/>
                      </a:lnTo>
                      <a:lnTo>
                        <a:pt x="23" y="23"/>
                      </a:lnTo>
                      <a:lnTo>
                        <a:pt x="22" y="23"/>
                      </a:lnTo>
                      <a:close/>
                      <a:moveTo>
                        <a:pt x="22" y="23"/>
                      </a:moveTo>
                      <a:cubicBezTo>
                        <a:pt x="22" y="21"/>
                        <a:pt x="23" y="19"/>
                        <a:pt x="24" y="17"/>
                      </a:cubicBezTo>
                      <a:lnTo>
                        <a:pt x="25" y="17"/>
                      </a:lnTo>
                      <a:cubicBezTo>
                        <a:pt x="25" y="19"/>
                        <a:pt x="24" y="21"/>
                        <a:pt x="23" y="23"/>
                      </a:cubicBezTo>
                      <a:lnTo>
                        <a:pt x="22" y="23"/>
                      </a:lnTo>
                      <a:close/>
                      <a:moveTo>
                        <a:pt x="24" y="17"/>
                      </a:moveTo>
                      <a:cubicBezTo>
                        <a:pt x="25" y="14"/>
                        <a:pt x="27" y="11"/>
                        <a:pt x="26" y="7"/>
                      </a:cubicBezTo>
                      <a:lnTo>
                        <a:pt x="27" y="7"/>
                      </a:lnTo>
                      <a:cubicBezTo>
                        <a:pt x="28" y="11"/>
                        <a:pt x="27" y="14"/>
                        <a:pt x="25" y="17"/>
                      </a:cubicBezTo>
                      <a:lnTo>
                        <a:pt x="24" y="1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7" y="7"/>
                      </a:moveTo>
                      <a:lnTo>
                        <a:pt x="27" y="7"/>
                      </a:lnTo>
                      <a:close/>
                      <a:moveTo>
                        <a:pt x="26" y="7"/>
                      </a:moveTo>
                      <a:cubicBezTo>
                        <a:pt x="26" y="7"/>
                        <a:pt x="26" y="6"/>
                        <a:pt x="26" y="6"/>
                      </a:cubicBezTo>
                      <a:lnTo>
                        <a:pt x="27" y="6"/>
                      </a:lnTo>
                      <a:cubicBezTo>
                        <a:pt x="27" y="6"/>
                        <a:pt x="27" y="7"/>
                        <a:pt x="27" y="7"/>
                      </a:cubicBezTo>
                      <a:lnTo>
                        <a:pt x="26" y="7"/>
                      </a:lnTo>
                      <a:close/>
                      <a:moveTo>
                        <a:pt x="26" y="6"/>
                      </a:moveTo>
                      <a:cubicBezTo>
                        <a:pt x="25" y="6"/>
                        <a:pt x="25" y="5"/>
                        <a:pt x="25" y="5"/>
                      </a:cubicBezTo>
                      <a:lnTo>
                        <a:pt x="26" y="4"/>
                      </a:lnTo>
                      <a:cubicBezTo>
                        <a:pt x="27" y="5"/>
                        <a:pt x="27" y="5"/>
                        <a:pt x="27" y="6"/>
                      </a:cubicBezTo>
                      <a:lnTo>
                        <a:pt x="26" y="6"/>
                      </a:lnTo>
                      <a:close/>
                      <a:moveTo>
                        <a:pt x="25" y="5"/>
                      </a:moveTo>
                      <a:cubicBezTo>
                        <a:pt x="24" y="3"/>
                        <a:pt x="22" y="1"/>
                        <a:pt x="19" y="1"/>
                      </a:cubicBezTo>
                      <a:lnTo>
                        <a:pt x="19" y="0"/>
                      </a:lnTo>
                      <a:cubicBezTo>
                        <a:pt x="22" y="0"/>
                        <a:pt x="25" y="2"/>
                        <a:pt x="26" y="4"/>
                      </a:cubicBezTo>
                      <a:lnTo>
                        <a:pt x="25" y="5"/>
                      </a:lnTo>
                      <a:close/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1" name="Google Shape;3131;p238"/>
                <p:cNvSpPr/>
                <p:nvPr/>
              </p:nvSpPr>
              <p:spPr>
                <a:xfrm>
                  <a:off x="824" y="3715"/>
                  <a:ext cx="54" cy="52"/>
                </a:xfrm>
                <a:custGeom>
                  <a:rect b="b" l="l" r="r" t="t"/>
                  <a:pathLst>
                    <a:path extrusionOk="0" h="30" w="40">
                      <a:moveTo>
                        <a:pt x="24" y="2"/>
                      </a:moveTo>
                      <a:cubicBezTo>
                        <a:pt x="21" y="6"/>
                        <a:pt x="15" y="6"/>
                        <a:pt x="12" y="8"/>
                      </a:cubicBezTo>
                      <a:cubicBezTo>
                        <a:pt x="5" y="13"/>
                        <a:pt x="5" y="21"/>
                        <a:pt x="1" y="27"/>
                      </a:cubicBezTo>
                      <a:cubicBezTo>
                        <a:pt x="0" y="28"/>
                        <a:pt x="2" y="29"/>
                        <a:pt x="1" y="30"/>
                      </a:cubicBezTo>
                      <a:cubicBezTo>
                        <a:pt x="6" y="30"/>
                        <a:pt x="11" y="30"/>
                        <a:pt x="16" y="27"/>
                      </a:cubicBezTo>
                      <a:cubicBezTo>
                        <a:pt x="21" y="25"/>
                        <a:pt x="29" y="28"/>
                        <a:pt x="34" y="25"/>
                      </a:cubicBezTo>
                      <a:cubicBezTo>
                        <a:pt x="40" y="21"/>
                        <a:pt x="37" y="13"/>
                        <a:pt x="34" y="8"/>
                      </a:cubicBezTo>
                      <a:cubicBezTo>
                        <a:pt x="33" y="6"/>
                        <a:pt x="34" y="2"/>
                        <a:pt x="32" y="1"/>
                      </a:cubicBezTo>
                      <a:cubicBezTo>
                        <a:pt x="30" y="0"/>
                        <a:pt x="26" y="0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2" name="Google Shape;3132;p238"/>
                <p:cNvSpPr/>
                <p:nvPr/>
              </p:nvSpPr>
              <p:spPr>
                <a:xfrm>
                  <a:off x="822" y="3714"/>
                  <a:ext cx="54" cy="53"/>
                </a:xfrm>
                <a:custGeom>
                  <a:rect b="b" l="l" r="r" t="t"/>
                  <a:pathLst>
                    <a:path extrusionOk="0" h="32" w="40">
                      <a:moveTo>
                        <a:pt x="25" y="4"/>
                      </a:moveTo>
                      <a:cubicBezTo>
                        <a:pt x="23" y="6"/>
                        <a:pt x="21" y="7"/>
                        <a:pt x="18" y="8"/>
                      </a:cubicBezTo>
                      <a:lnTo>
                        <a:pt x="17" y="7"/>
                      </a:lnTo>
                      <a:cubicBezTo>
                        <a:pt x="20" y="6"/>
                        <a:pt x="22" y="5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8" y="8"/>
                      </a:moveTo>
                      <a:cubicBezTo>
                        <a:pt x="16" y="8"/>
                        <a:pt x="14" y="9"/>
                        <a:pt x="13" y="10"/>
                      </a:cubicBezTo>
                      <a:lnTo>
                        <a:pt x="12" y="9"/>
                      </a:lnTo>
                      <a:cubicBezTo>
                        <a:pt x="14" y="8"/>
                        <a:pt x="15" y="7"/>
                        <a:pt x="17" y="7"/>
                      </a:cubicBezTo>
                      <a:lnTo>
                        <a:pt x="18" y="8"/>
                      </a:lnTo>
                      <a:close/>
                      <a:moveTo>
                        <a:pt x="13" y="10"/>
                      </a:moveTo>
                      <a:lnTo>
                        <a:pt x="13" y="10"/>
                      </a:lnTo>
                      <a:lnTo>
                        <a:pt x="13" y="9"/>
                      </a:lnTo>
                      <a:lnTo>
                        <a:pt x="13" y="10"/>
                      </a:lnTo>
                      <a:close/>
                      <a:moveTo>
                        <a:pt x="13" y="10"/>
                      </a:moveTo>
                      <a:cubicBezTo>
                        <a:pt x="9" y="12"/>
                        <a:pt x="8" y="16"/>
                        <a:pt x="6" y="21"/>
                      </a:cubicBezTo>
                      <a:lnTo>
                        <a:pt x="5" y="20"/>
                      </a:lnTo>
                      <a:cubicBezTo>
                        <a:pt x="6" y="16"/>
                        <a:pt x="8" y="12"/>
                        <a:pt x="12" y="9"/>
                      </a:cubicBezTo>
                      <a:lnTo>
                        <a:pt x="13" y="10"/>
                      </a:lnTo>
                      <a:close/>
                      <a:moveTo>
                        <a:pt x="6" y="21"/>
                      </a:moveTo>
                      <a:cubicBezTo>
                        <a:pt x="5" y="23"/>
                        <a:pt x="4" y="26"/>
                        <a:pt x="2" y="28"/>
                      </a:cubicBezTo>
                      <a:lnTo>
                        <a:pt x="1" y="28"/>
                      </a:lnTo>
                      <a:cubicBezTo>
                        <a:pt x="3" y="25"/>
                        <a:pt x="4" y="23"/>
                        <a:pt x="5" y="20"/>
                      </a:cubicBezTo>
                      <a:lnTo>
                        <a:pt x="6" y="21"/>
                      </a:lnTo>
                      <a:close/>
                      <a:moveTo>
                        <a:pt x="1" y="28"/>
                      </a:moveTo>
                      <a:lnTo>
                        <a:pt x="1" y="28"/>
                      </a:lnTo>
                      <a:lnTo>
                        <a:pt x="2" y="28"/>
                      </a:lnTo>
                      <a:lnTo>
                        <a:pt x="1" y="28"/>
                      </a:lnTo>
                      <a:close/>
                      <a:moveTo>
                        <a:pt x="2" y="28"/>
                      </a:moveTo>
                      <a:cubicBezTo>
                        <a:pt x="2" y="29"/>
                        <a:pt x="2" y="29"/>
                        <a:pt x="3" y="29"/>
                      </a:cubicBezTo>
                      <a:lnTo>
                        <a:pt x="1" y="30"/>
                      </a:lnTo>
                      <a:cubicBezTo>
                        <a:pt x="1" y="29"/>
                        <a:pt x="0" y="29"/>
                        <a:pt x="1" y="28"/>
                      </a:cubicBezTo>
                      <a:lnTo>
                        <a:pt x="2" y="28"/>
                      </a:lnTo>
                      <a:close/>
                      <a:moveTo>
                        <a:pt x="1" y="30"/>
                      </a:moveTo>
                      <a:lnTo>
                        <a:pt x="1" y="30"/>
                      </a:lnTo>
                      <a:lnTo>
                        <a:pt x="2" y="30"/>
                      </a:lnTo>
                      <a:lnTo>
                        <a:pt x="1" y="30"/>
                      </a:lnTo>
                      <a:close/>
                      <a:moveTo>
                        <a:pt x="3" y="29"/>
                      </a:moveTo>
                      <a:cubicBezTo>
                        <a:pt x="3" y="30"/>
                        <a:pt x="4" y="31"/>
                        <a:pt x="3" y="32"/>
                      </a:cubicBezTo>
                      <a:lnTo>
                        <a:pt x="2" y="31"/>
                      </a:lnTo>
                      <a:cubicBezTo>
                        <a:pt x="2" y="31"/>
                        <a:pt x="2" y="30"/>
                        <a:pt x="1" y="30"/>
                      </a:cubicBezTo>
                      <a:lnTo>
                        <a:pt x="3" y="29"/>
                      </a:lnTo>
                      <a:close/>
                      <a:moveTo>
                        <a:pt x="2" y="32"/>
                      </a:moveTo>
                      <a:lnTo>
                        <a:pt x="1" y="32"/>
                      </a:lnTo>
                      <a:lnTo>
                        <a:pt x="2" y="31"/>
                      </a:lnTo>
                      <a:lnTo>
                        <a:pt x="2" y="32"/>
                      </a:lnTo>
                      <a:close/>
                      <a:moveTo>
                        <a:pt x="2" y="31"/>
                      </a:moveTo>
                      <a:cubicBezTo>
                        <a:pt x="5" y="31"/>
                        <a:pt x="7" y="31"/>
                        <a:pt x="9" y="30"/>
                      </a:cubicBezTo>
                      <a:lnTo>
                        <a:pt x="10" y="31"/>
                      </a:lnTo>
                      <a:cubicBezTo>
                        <a:pt x="7" y="32"/>
                        <a:pt x="5" y="32"/>
                        <a:pt x="2" y="32"/>
                      </a:cubicBezTo>
                      <a:lnTo>
                        <a:pt x="2" y="31"/>
                      </a:lnTo>
                      <a:close/>
                      <a:moveTo>
                        <a:pt x="9" y="30"/>
                      </a:moveTo>
                      <a:cubicBezTo>
                        <a:pt x="12" y="30"/>
                        <a:pt x="14" y="29"/>
                        <a:pt x="16" y="28"/>
                      </a:cubicBezTo>
                      <a:lnTo>
                        <a:pt x="17" y="29"/>
                      </a:lnTo>
                      <a:cubicBezTo>
                        <a:pt x="15" y="30"/>
                        <a:pt x="12" y="31"/>
                        <a:pt x="10" y="31"/>
                      </a:cubicBezTo>
                      <a:lnTo>
                        <a:pt x="9" y="30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7" y="28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9" y="27"/>
                        <a:pt x="22" y="27"/>
                        <a:pt x="25" y="27"/>
                      </a:cubicBezTo>
                      <a:lnTo>
                        <a:pt x="25" y="28"/>
                      </a:lnTo>
                      <a:cubicBezTo>
                        <a:pt x="22" y="28"/>
                        <a:pt x="19" y="28"/>
                        <a:pt x="17" y="29"/>
                      </a:cubicBezTo>
                      <a:lnTo>
                        <a:pt x="16" y="28"/>
                      </a:lnTo>
                      <a:close/>
                      <a:moveTo>
                        <a:pt x="25" y="27"/>
                      </a:moveTo>
                      <a:cubicBezTo>
                        <a:pt x="28" y="27"/>
                        <a:pt x="32" y="27"/>
                        <a:pt x="35" y="25"/>
                      </a:cubicBezTo>
                      <a:lnTo>
                        <a:pt x="36" y="26"/>
                      </a:lnTo>
                      <a:cubicBezTo>
                        <a:pt x="32" y="28"/>
                        <a:pt x="29" y="28"/>
                        <a:pt x="25" y="28"/>
                      </a:cubicBezTo>
                      <a:lnTo>
                        <a:pt x="25" y="27"/>
                      </a:lnTo>
                      <a:close/>
                      <a:moveTo>
                        <a:pt x="35" y="25"/>
                      </a:moveTo>
                      <a:lnTo>
                        <a:pt x="35" y="25"/>
                      </a:lnTo>
                      <a:lnTo>
                        <a:pt x="35" y="26"/>
                      </a:lnTo>
                      <a:lnTo>
                        <a:pt x="35" y="25"/>
                      </a:lnTo>
                      <a:close/>
                      <a:moveTo>
                        <a:pt x="35" y="25"/>
                      </a:moveTo>
                      <a:cubicBezTo>
                        <a:pt x="37" y="24"/>
                        <a:pt x="38" y="21"/>
                        <a:pt x="38" y="18"/>
                      </a:cubicBezTo>
                      <a:lnTo>
                        <a:pt x="39" y="18"/>
                      </a:lnTo>
                      <a:cubicBezTo>
                        <a:pt x="40" y="21"/>
                        <a:pt x="39" y="24"/>
                        <a:pt x="36" y="26"/>
                      </a:cubicBezTo>
                      <a:lnTo>
                        <a:pt x="35" y="25"/>
                      </a:lnTo>
                      <a:close/>
                      <a:moveTo>
                        <a:pt x="38" y="18"/>
                      </a:moveTo>
                      <a:cubicBezTo>
                        <a:pt x="37" y="15"/>
                        <a:pt x="36" y="12"/>
                        <a:pt x="34" y="9"/>
                      </a:cubicBezTo>
                      <a:lnTo>
                        <a:pt x="36" y="9"/>
                      </a:lnTo>
                      <a:cubicBezTo>
                        <a:pt x="37" y="11"/>
                        <a:pt x="39" y="15"/>
                        <a:pt x="39" y="18"/>
                      </a:cubicBezTo>
                      <a:lnTo>
                        <a:pt x="38" y="1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6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8"/>
                        <a:pt x="34" y="7"/>
                        <a:pt x="34" y="6"/>
                      </a:cubicBezTo>
                      <a:lnTo>
                        <a:pt x="35" y="6"/>
                      </a:lnTo>
                      <a:cubicBezTo>
                        <a:pt x="36" y="7"/>
                        <a:pt x="36" y="8"/>
                        <a:pt x="36" y="9"/>
                      </a:cubicBezTo>
                      <a:lnTo>
                        <a:pt x="34" y="9"/>
                      </a:lnTo>
                      <a:close/>
                      <a:moveTo>
                        <a:pt x="34" y="6"/>
                      </a:moveTo>
                      <a:cubicBezTo>
                        <a:pt x="34" y="5"/>
                        <a:pt x="34" y="3"/>
                        <a:pt x="33" y="3"/>
                      </a:cubicBezTo>
                      <a:lnTo>
                        <a:pt x="33" y="2"/>
                      </a:lnTo>
                      <a:cubicBezTo>
                        <a:pt x="35" y="2"/>
                        <a:pt x="35" y="4"/>
                        <a:pt x="35" y="6"/>
                      </a:cubicBezTo>
                      <a:lnTo>
                        <a:pt x="34" y="6"/>
                      </a:lnTo>
                      <a:close/>
                      <a:moveTo>
                        <a:pt x="33" y="3"/>
                      </a:moveTo>
                      <a:lnTo>
                        <a:pt x="33" y="3"/>
                      </a:lnTo>
                      <a:lnTo>
                        <a:pt x="33" y="2"/>
                      </a:lnTo>
                      <a:lnTo>
                        <a:pt x="33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3" y="3"/>
                      </a:moveTo>
                      <a:cubicBezTo>
                        <a:pt x="32" y="3"/>
                        <a:pt x="32" y="3"/>
                        <a:pt x="32" y="2"/>
                      </a:cubicBezTo>
                      <a:lnTo>
                        <a:pt x="32" y="1"/>
                      </a:lnTo>
                      <a:cubicBezTo>
                        <a:pt x="33" y="1"/>
                        <a:pt x="33" y="1"/>
                        <a:pt x="33" y="2"/>
                      </a:cubicBezTo>
                      <a:lnTo>
                        <a:pt x="33" y="3"/>
                      </a:lnTo>
                      <a:close/>
                      <a:moveTo>
                        <a:pt x="32" y="2"/>
                      </a:moveTo>
                      <a:cubicBezTo>
                        <a:pt x="31" y="2"/>
                        <a:pt x="31" y="2"/>
                        <a:pt x="31" y="2"/>
                      </a:cubicBezTo>
                      <a:lnTo>
                        <a:pt x="31" y="1"/>
                      </a:lnTo>
                      <a:cubicBezTo>
                        <a:pt x="31" y="1"/>
                        <a:pt x="32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close/>
                      <a:moveTo>
                        <a:pt x="31" y="2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3" name="Google Shape;3133;p238"/>
                <p:cNvSpPr/>
                <p:nvPr/>
              </p:nvSpPr>
              <p:spPr>
                <a:xfrm>
                  <a:off x="1873" y="3605"/>
                  <a:ext cx="170" cy="42"/>
                </a:xfrm>
                <a:custGeom>
                  <a:rect b="b" l="l" r="r" t="t"/>
                  <a:pathLst>
                    <a:path extrusionOk="0" h="25" w="124">
                      <a:moveTo>
                        <a:pt x="1" y="22"/>
                      </a:moveTo>
                      <a:lnTo>
                        <a:pt x="1" y="22"/>
                      </a:lnTo>
                      <a:lnTo>
                        <a:pt x="0" y="24"/>
                      </a:lnTo>
                      <a:lnTo>
                        <a:pt x="1" y="22"/>
                      </a:lnTo>
                      <a:close/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1" y="23"/>
                      </a:lnTo>
                      <a:lnTo>
                        <a:pt x="0" y="24"/>
                      </a:lnTo>
                      <a:close/>
                      <a:moveTo>
                        <a:pt x="1" y="22"/>
                      </a:moveTo>
                      <a:cubicBezTo>
                        <a:pt x="4" y="22"/>
                        <a:pt x="7" y="23"/>
                        <a:pt x="10" y="23"/>
                      </a:cubicBezTo>
                      <a:lnTo>
                        <a:pt x="10" y="25"/>
                      </a:lnTo>
                      <a:cubicBezTo>
                        <a:pt x="7" y="25"/>
                        <a:pt x="4" y="24"/>
                        <a:pt x="0" y="24"/>
                      </a:cubicBezTo>
                      <a:lnTo>
                        <a:pt x="1" y="22"/>
                      </a:lnTo>
                      <a:close/>
                      <a:moveTo>
                        <a:pt x="10" y="23"/>
                      </a:moveTo>
                      <a:cubicBezTo>
                        <a:pt x="14" y="23"/>
                        <a:pt x="17" y="23"/>
                        <a:pt x="20" y="23"/>
                      </a:cubicBezTo>
                      <a:lnTo>
                        <a:pt x="20" y="25"/>
                      </a:lnTo>
                      <a:cubicBezTo>
                        <a:pt x="17" y="25"/>
                        <a:pt x="14" y="25"/>
                        <a:pt x="10" y="25"/>
                      </a:cubicBezTo>
                      <a:lnTo>
                        <a:pt x="10" y="23"/>
                      </a:lnTo>
                      <a:close/>
                      <a:moveTo>
                        <a:pt x="20" y="23"/>
                      </a:moveTo>
                      <a:cubicBezTo>
                        <a:pt x="37" y="23"/>
                        <a:pt x="54" y="22"/>
                        <a:pt x="62" y="16"/>
                      </a:cubicBezTo>
                      <a:lnTo>
                        <a:pt x="64" y="18"/>
                      </a:lnTo>
                      <a:cubicBezTo>
                        <a:pt x="55" y="24"/>
                        <a:pt x="38" y="25"/>
                        <a:pt x="20" y="25"/>
                      </a:cubicBezTo>
                      <a:lnTo>
                        <a:pt x="20" y="23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6"/>
                      </a:moveTo>
                      <a:lnTo>
                        <a:pt x="62" y="16"/>
                      </a:lnTo>
                      <a:lnTo>
                        <a:pt x="64" y="18"/>
                      </a:lnTo>
                      <a:lnTo>
                        <a:pt x="62" y="16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7"/>
                      </a:moveTo>
                      <a:cubicBezTo>
                        <a:pt x="63" y="16"/>
                        <a:pt x="64" y="16"/>
                        <a:pt x="66" y="15"/>
                      </a:cubicBezTo>
                      <a:lnTo>
                        <a:pt x="67" y="17"/>
                      </a:lnTo>
                      <a:cubicBezTo>
                        <a:pt x="65" y="17"/>
                        <a:pt x="64" y="18"/>
                        <a:pt x="64" y="18"/>
                      </a:cubicBezTo>
                      <a:lnTo>
                        <a:pt x="62" y="17"/>
                      </a:lnTo>
                      <a:close/>
                      <a:moveTo>
                        <a:pt x="66" y="15"/>
                      </a:moveTo>
                      <a:cubicBezTo>
                        <a:pt x="67" y="14"/>
                        <a:pt x="70" y="13"/>
                        <a:pt x="72" y="12"/>
                      </a:cubicBezTo>
                      <a:lnTo>
                        <a:pt x="73" y="14"/>
                      </a:lnTo>
                      <a:cubicBezTo>
                        <a:pt x="71" y="15"/>
                        <a:pt x="69" y="16"/>
                        <a:pt x="67" y="17"/>
                      </a:cubicBezTo>
                      <a:lnTo>
                        <a:pt x="66" y="15"/>
                      </a:lnTo>
                      <a:close/>
                      <a:moveTo>
                        <a:pt x="72" y="12"/>
                      </a:moveTo>
                      <a:cubicBezTo>
                        <a:pt x="85" y="7"/>
                        <a:pt x="109" y="0"/>
                        <a:pt x="124" y="4"/>
                      </a:cubicBezTo>
                      <a:lnTo>
                        <a:pt x="123" y="6"/>
                      </a:lnTo>
                      <a:cubicBezTo>
                        <a:pt x="109" y="2"/>
                        <a:pt x="86" y="9"/>
                        <a:pt x="73" y="14"/>
                      </a:cubicBezTo>
                      <a:lnTo>
                        <a:pt x="72" y="12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4" name="Google Shape;3134;p238"/>
                <p:cNvSpPr/>
                <p:nvPr/>
              </p:nvSpPr>
              <p:spPr>
                <a:xfrm>
                  <a:off x="2075" y="3615"/>
                  <a:ext cx="107" cy="48"/>
                </a:xfrm>
                <a:custGeom>
                  <a:rect b="b" l="l" r="r" t="t"/>
                  <a:pathLst>
                    <a:path extrusionOk="0" h="29" w="78"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6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8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cubicBezTo>
                        <a:pt x="64" y="29"/>
                        <a:pt x="46" y="21"/>
                        <a:pt x="30" y="13"/>
                      </a:cubicBezTo>
                      <a:lnTo>
                        <a:pt x="31" y="12"/>
                      </a:lnTo>
                      <a:cubicBezTo>
                        <a:pt x="47" y="19"/>
                        <a:pt x="64" y="27"/>
                        <a:pt x="78" y="26"/>
                      </a:cubicBezTo>
                      <a:lnTo>
                        <a:pt x="78" y="29"/>
                      </a:lnTo>
                      <a:close/>
                      <a:moveTo>
                        <a:pt x="30" y="13"/>
                      </a:moveTo>
                      <a:cubicBezTo>
                        <a:pt x="18" y="7"/>
                        <a:pt x="6" y="2"/>
                        <a:pt x="0" y="3"/>
                      </a:cubicBezTo>
                      <a:lnTo>
                        <a:pt x="0" y="1"/>
                      </a:lnTo>
                      <a:cubicBezTo>
                        <a:pt x="7" y="0"/>
                        <a:pt x="19" y="5"/>
                        <a:pt x="31" y="12"/>
                      </a:cubicBezTo>
                      <a:lnTo>
                        <a:pt x="30" y="13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5" name="Google Shape;3135;p238"/>
                <p:cNvSpPr/>
                <p:nvPr/>
              </p:nvSpPr>
              <p:spPr>
                <a:xfrm>
                  <a:off x="1288" y="3611"/>
                  <a:ext cx="303" cy="87"/>
                </a:xfrm>
                <a:custGeom>
                  <a:rect b="b" l="l" r="r" t="t"/>
                  <a:pathLst>
                    <a:path extrusionOk="0" h="51" w="219">
                      <a:moveTo>
                        <a:pt x="219" y="49"/>
                      </a:moveTo>
                      <a:cubicBezTo>
                        <a:pt x="211" y="51"/>
                        <a:pt x="203" y="51"/>
                        <a:pt x="195" y="50"/>
                      </a:cubicBezTo>
                      <a:lnTo>
                        <a:pt x="195" y="48"/>
                      </a:lnTo>
                      <a:cubicBezTo>
                        <a:pt x="203" y="49"/>
                        <a:pt x="211" y="49"/>
                        <a:pt x="218" y="47"/>
                      </a:cubicBezTo>
                      <a:lnTo>
                        <a:pt x="219" y="49"/>
                      </a:lnTo>
                      <a:close/>
                      <a:moveTo>
                        <a:pt x="195" y="50"/>
                      </a:moveTo>
                      <a:cubicBezTo>
                        <a:pt x="187" y="49"/>
                        <a:pt x="180" y="47"/>
                        <a:pt x="172" y="45"/>
                      </a:cubicBezTo>
                      <a:lnTo>
                        <a:pt x="173" y="43"/>
                      </a:lnTo>
                      <a:cubicBezTo>
                        <a:pt x="180" y="45"/>
                        <a:pt x="188" y="47"/>
                        <a:pt x="195" y="48"/>
                      </a:cubicBezTo>
                      <a:lnTo>
                        <a:pt x="195" y="50"/>
                      </a:lnTo>
                      <a:close/>
                      <a:moveTo>
                        <a:pt x="173" y="43"/>
                      </a:moveTo>
                      <a:lnTo>
                        <a:pt x="173" y="43"/>
                      </a:lnTo>
                      <a:lnTo>
                        <a:pt x="173" y="44"/>
                      </a:lnTo>
                      <a:lnTo>
                        <a:pt x="173" y="43"/>
                      </a:lnTo>
                      <a:close/>
                      <a:moveTo>
                        <a:pt x="172" y="45"/>
                      </a:moveTo>
                      <a:cubicBezTo>
                        <a:pt x="161" y="42"/>
                        <a:pt x="152" y="34"/>
                        <a:pt x="143" y="26"/>
                      </a:cubicBezTo>
                      <a:lnTo>
                        <a:pt x="145" y="25"/>
                      </a:lnTo>
                      <a:cubicBezTo>
                        <a:pt x="154" y="33"/>
                        <a:pt x="162" y="40"/>
                        <a:pt x="173" y="43"/>
                      </a:cubicBezTo>
                      <a:lnTo>
                        <a:pt x="172" y="45"/>
                      </a:lnTo>
                      <a:close/>
                      <a:moveTo>
                        <a:pt x="143" y="26"/>
                      </a:moveTo>
                      <a:cubicBezTo>
                        <a:pt x="131" y="15"/>
                        <a:pt x="118" y="3"/>
                        <a:pt x="97" y="3"/>
                      </a:cubicBezTo>
                      <a:lnTo>
                        <a:pt x="97" y="0"/>
                      </a:lnTo>
                      <a:cubicBezTo>
                        <a:pt x="119" y="1"/>
                        <a:pt x="132" y="13"/>
                        <a:pt x="145" y="25"/>
                      </a:cubicBezTo>
                      <a:lnTo>
                        <a:pt x="143" y="26"/>
                      </a:lnTo>
                      <a:close/>
                      <a:moveTo>
                        <a:pt x="97" y="0"/>
                      </a:moveTo>
                      <a:lnTo>
                        <a:pt x="97" y="0"/>
                      </a:lnTo>
                      <a:lnTo>
                        <a:pt x="97" y="1"/>
                      </a:lnTo>
                      <a:lnTo>
                        <a:pt x="97" y="0"/>
                      </a:lnTo>
                      <a:close/>
                      <a:moveTo>
                        <a:pt x="97" y="3"/>
                      </a:moveTo>
                      <a:cubicBezTo>
                        <a:pt x="83" y="2"/>
                        <a:pt x="71" y="8"/>
                        <a:pt x="58" y="14"/>
                      </a:cubicBezTo>
                      <a:lnTo>
                        <a:pt x="56" y="13"/>
                      </a:lnTo>
                      <a:cubicBezTo>
                        <a:pt x="70" y="6"/>
                        <a:pt x="82" y="0"/>
                        <a:pt x="97" y="0"/>
                      </a:cubicBezTo>
                      <a:lnTo>
                        <a:pt x="97" y="3"/>
                      </a:lnTo>
                      <a:close/>
                      <a:moveTo>
                        <a:pt x="58" y="14"/>
                      </a:moveTo>
                      <a:cubicBezTo>
                        <a:pt x="41" y="22"/>
                        <a:pt x="24" y="31"/>
                        <a:pt x="0" y="30"/>
                      </a:cubicBezTo>
                      <a:lnTo>
                        <a:pt x="0" y="28"/>
                      </a:lnTo>
                      <a:cubicBezTo>
                        <a:pt x="23" y="29"/>
                        <a:pt x="40" y="20"/>
                        <a:pt x="56" y="13"/>
                      </a:cubicBezTo>
                      <a:lnTo>
                        <a:pt x="58" y="14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6" name="Google Shape;3136;p238"/>
                <p:cNvSpPr/>
                <p:nvPr/>
              </p:nvSpPr>
              <p:spPr>
                <a:xfrm>
                  <a:off x="1254" y="3161"/>
                  <a:ext cx="91" cy="7"/>
                </a:xfrm>
                <a:custGeom>
                  <a:rect b="b" l="l" r="r" t="t"/>
                  <a:pathLst>
                    <a:path extrusionOk="0" h="5" w="66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7" name="Google Shape;3137;p238"/>
                <p:cNvSpPr/>
                <p:nvPr/>
              </p:nvSpPr>
              <p:spPr>
                <a:xfrm>
                  <a:off x="1254" y="3161"/>
                  <a:ext cx="91" cy="7"/>
                </a:xfrm>
                <a:custGeom>
                  <a:rect b="b" l="l" r="r" t="t"/>
                  <a:pathLst>
                    <a:path extrusionOk="0" h="5" w="66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8" name="Google Shape;3138;p238"/>
                <p:cNvSpPr/>
                <p:nvPr/>
              </p:nvSpPr>
              <p:spPr>
                <a:xfrm>
                  <a:off x="1345" y="3170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9" name="Google Shape;3139;p238"/>
                <p:cNvSpPr/>
                <p:nvPr/>
              </p:nvSpPr>
              <p:spPr>
                <a:xfrm>
                  <a:off x="1345" y="3170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0" name="Google Shape;3140;p238"/>
                <p:cNvSpPr/>
                <p:nvPr/>
              </p:nvSpPr>
              <p:spPr>
                <a:xfrm>
                  <a:off x="1230" y="3293"/>
                  <a:ext cx="138" cy="15"/>
                </a:xfrm>
                <a:custGeom>
                  <a:rect b="b" l="l" r="r" t="t"/>
                  <a:pathLst>
                    <a:path extrusionOk="0" h="9" w="100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1" name="Google Shape;3141;p238"/>
                <p:cNvSpPr/>
                <p:nvPr/>
              </p:nvSpPr>
              <p:spPr>
                <a:xfrm>
                  <a:off x="1230" y="3293"/>
                  <a:ext cx="138" cy="15"/>
                </a:xfrm>
                <a:custGeom>
                  <a:rect b="b" l="l" r="r" t="t"/>
                  <a:pathLst>
                    <a:path extrusionOk="0" h="9" w="100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2" name="Google Shape;3142;p238"/>
                <p:cNvSpPr/>
                <p:nvPr/>
              </p:nvSpPr>
              <p:spPr>
                <a:xfrm>
                  <a:off x="1085" y="3333"/>
                  <a:ext cx="175" cy="16"/>
                </a:xfrm>
                <a:custGeom>
                  <a:rect b="b" l="l" r="r" t="t"/>
                  <a:pathLst>
                    <a:path extrusionOk="0" h="10" w="127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3" name="Google Shape;3143;p238"/>
                <p:cNvSpPr/>
                <p:nvPr/>
              </p:nvSpPr>
              <p:spPr>
                <a:xfrm>
                  <a:off x="1085" y="3333"/>
                  <a:ext cx="175" cy="16"/>
                </a:xfrm>
                <a:custGeom>
                  <a:rect b="b" l="l" r="r" t="t"/>
                  <a:pathLst>
                    <a:path extrusionOk="0" h="10" w="127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4" name="Google Shape;3144;p238"/>
                <p:cNvSpPr/>
                <p:nvPr/>
              </p:nvSpPr>
              <p:spPr>
                <a:xfrm>
                  <a:off x="1405" y="3227"/>
                  <a:ext cx="187" cy="18"/>
                </a:xfrm>
                <a:custGeom>
                  <a:rect b="b" l="l" r="r" t="t"/>
                  <a:pathLst>
                    <a:path extrusionOk="0" h="11" w="136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5" name="Google Shape;3145;p238"/>
                <p:cNvSpPr/>
                <p:nvPr/>
              </p:nvSpPr>
              <p:spPr>
                <a:xfrm>
                  <a:off x="1405" y="3227"/>
                  <a:ext cx="187" cy="18"/>
                </a:xfrm>
                <a:custGeom>
                  <a:rect b="b" l="l" r="r" t="t"/>
                  <a:pathLst>
                    <a:path extrusionOk="0" h="11" w="136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6" name="Google Shape;3146;p238"/>
                <p:cNvSpPr/>
                <p:nvPr/>
              </p:nvSpPr>
              <p:spPr>
                <a:xfrm>
                  <a:off x="1570" y="3104"/>
                  <a:ext cx="165" cy="22"/>
                </a:xfrm>
                <a:custGeom>
                  <a:rect b="b" l="l" r="r" t="t"/>
                  <a:pathLst>
                    <a:path extrusionOk="0" h="13" w="120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  <a:lnTo>
                        <a:pt x="120" y="1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7" name="Google Shape;3147;p238"/>
                <p:cNvSpPr/>
                <p:nvPr/>
              </p:nvSpPr>
              <p:spPr>
                <a:xfrm>
                  <a:off x="1570" y="3104"/>
                  <a:ext cx="165" cy="22"/>
                </a:xfrm>
                <a:custGeom>
                  <a:rect b="b" l="l" r="r" t="t"/>
                  <a:pathLst>
                    <a:path extrusionOk="0" h="13" w="120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8" name="Google Shape;3148;p238"/>
                <p:cNvSpPr/>
                <p:nvPr/>
              </p:nvSpPr>
              <p:spPr>
                <a:xfrm>
                  <a:off x="1398" y="3362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9" name="Google Shape;3149;p238"/>
                <p:cNvSpPr/>
                <p:nvPr/>
              </p:nvSpPr>
              <p:spPr>
                <a:xfrm>
                  <a:off x="1398" y="3362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0" name="Google Shape;3150;p238"/>
                <p:cNvSpPr/>
                <p:nvPr/>
              </p:nvSpPr>
              <p:spPr>
                <a:xfrm>
                  <a:off x="1128" y="3250"/>
                  <a:ext cx="43" cy="9"/>
                </a:xfrm>
                <a:custGeom>
                  <a:rect b="b" l="l" r="r" t="t"/>
                  <a:pathLst>
                    <a:path extrusionOk="0" h="6" w="32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1" name="Google Shape;3151;p238"/>
                <p:cNvSpPr/>
                <p:nvPr/>
              </p:nvSpPr>
              <p:spPr>
                <a:xfrm>
                  <a:off x="1128" y="3250"/>
                  <a:ext cx="43" cy="9"/>
                </a:xfrm>
                <a:custGeom>
                  <a:rect b="b" l="l" r="r" t="t"/>
                  <a:pathLst>
                    <a:path extrusionOk="0" h="6" w="32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2" name="Google Shape;3152;p238"/>
                <p:cNvSpPr/>
                <p:nvPr/>
              </p:nvSpPr>
              <p:spPr>
                <a:xfrm>
                  <a:off x="1201" y="3122"/>
                  <a:ext cx="82" cy="17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3" name="Google Shape;3153;p238"/>
                <p:cNvSpPr/>
                <p:nvPr/>
              </p:nvSpPr>
              <p:spPr>
                <a:xfrm>
                  <a:off x="1201" y="3122"/>
                  <a:ext cx="82" cy="17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4" name="Google Shape;3154;p238"/>
                <p:cNvSpPr/>
                <p:nvPr/>
              </p:nvSpPr>
              <p:spPr>
                <a:xfrm>
                  <a:off x="1488" y="3181"/>
                  <a:ext cx="244" cy="17"/>
                </a:xfrm>
                <a:custGeom>
                  <a:rect b="b" l="l" r="r" t="t"/>
                  <a:pathLst>
                    <a:path extrusionOk="0" h="10" w="177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  <a:lnTo>
                        <a:pt x="177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5" name="Google Shape;3155;p238"/>
                <p:cNvSpPr/>
                <p:nvPr/>
              </p:nvSpPr>
              <p:spPr>
                <a:xfrm>
                  <a:off x="1488" y="3181"/>
                  <a:ext cx="244" cy="17"/>
                </a:xfrm>
                <a:custGeom>
                  <a:rect b="b" l="l" r="r" t="t"/>
                  <a:pathLst>
                    <a:path extrusionOk="0" h="10" w="177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6" name="Google Shape;3156;p238"/>
                <p:cNvSpPr/>
                <p:nvPr/>
              </p:nvSpPr>
              <p:spPr>
                <a:xfrm>
                  <a:off x="1288" y="3215"/>
                  <a:ext cx="59" cy="13"/>
                </a:xfrm>
                <a:custGeom>
                  <a:rect b="b" l="l" r="r" t="t"/>
                  <a:pathLst>
                    <a:path extrusionOk="0" h="8" w="43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7" name="Google Shape;3157;p238"/>
                <p:cNvSpPr/>
                <p:nvPr/>
              </p:nvSpPr>
              <p:spPr>
                <a:xfrm>
                  <a:off x="1288" y="3215"/>
                  <a:ext cx="59" cy="13"/>
                </a:xfrm>
                <a:custGeom>
                  <a:rect b="b" l="l" r="r" t="t"/>
                  <a:pathLst>
                    <a:path extrusionOk="0" h="8" w="43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8" name="Google Shape;3158;p238"/>
                <p:cNvSpPr/>
                <p:nvPr/>
              </p:nvSpPr>
              <p:spPr>
                <a:xfrm>
                  <a:off x="1534" y="3277"/>
                  <a:ext cx="88" cy="11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9" name="Google Shape;3159;p238"/>
                <p:cNvSpPr/>
                <p:nvPr/>
              </p:nvSpPr>
              <p:spPr>
                <a:xfrm>
                  <a:off x="1534" y="3277"/>
                  <a:ext cx="88" cy="11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0" name="Google Shape;3160;p238"/>
                <p:cNvSpPr/>
                <p:nvPr/>
              </p:nvSpPr>
              <p:spPr>
                <a:xfrm>
                  <a:off x="1281" y="3074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1" name="Google Shape;3161;p238"/>
                <p:cNvSpPr/>
                <p:nvPr/>
              </p:nvSpPr>
              <p:spPr>
                <a:xfrm>
                  <a:off x="1281" y="3074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2" name="Google Shape;3162;p238"/>
                <p:cNvSpPr/>
                <p:nvPr/>
              </p:nvSpPr>
              <p:spPr>
                <a:xfrm>
                  <a:off x="1399" y="3119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3" name="Google Shape;3163;p238"/>
                <p:cNvSpPr/>
                <p:nvPr/>
              </p:nvSpPr>
              <p:spPr>
                <a:xfrm>
                  <a:off x="1399" y="3119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4" name="Google Shape;3164;p238"/>
                <p:cNvSpPr/>
                <p:nvPr/>
              </p:nvSpPr>
              <p:spPr>
                <a:xfrm>
                  <a:off x="1160" y="3171"/>
                  <a:ext cx="59" cy="22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8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5" name="Google Shape;3165;p238"/>
                <p:cNvSpPr/>
                <p:nvPr/>
              </p:nvSpPr>
              <p:spPr>
                <a:xfrm>
                  <a:off x="1287" y="3308"/>
                  <a:ext cx="197" cy="16"/>
                </a:xfrm>
                <a:custGeom>
                  <a:rect b="b" l="l" r="r" t="t"/>
                  <a:pathLst>
                    <a:path extrusionOk="0" h="10" w="143">
                      <a:moveTo>
                        <a:pt x="143" y="0"/>
                      </a:moveTo>
                      <a:cubicBezTo>
                        <a:pt x="124" y="7"/>
                        <a:pt x="106" y="9"/>
                        <a:pt x="98" y="3"/>
                      </a:cubicBezTo>
                      <a:cubicBezTo>
                        <a:pt x="96" y="3"/>
                        <a:pt x="93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10"/>
                        <a:pt x="22" y="8"/>
                      </a:cubicBezTo>
                      <a:cubicBezTo>
                        <a:pt x="16" y="7"/>
                        <a:pt x="9" y="7"/>
                        <a:pt x="3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6" name="Google Shape;3166;p238"/>
                <p:cNvSpPr/>
                <p:nvPr/>
              </p:nvSpPr>
              <p:spPr>
                <a:xfrm>
                  <a:off x="1359" y="3261"/>
                  <a:ext cx="52" cy="7"/>
                </a:xfrm>
                <a:custGeom>
                  <a:rect b="b" l="l" r="r" t="t"/>
                  <a:pathLst>
                    <a:path extrusionOk="0" h="5" w="38">
                      <a:moveTo>
                        <a:pt x="0" y="2"/>
                      </a:moveTo>
                      <a:cubicBezTo>
                        <a:pt x="7" y="1"/>
                        <a:pt x="16" y="0"/>
                        <a:pt x="18" y="1"/>
                      </a:cubicBezTo>
                      <a:cubicBezTo>
                        <a:pt x="22" y="4"/>
                        <a:pt x="29" y="5"/>
                        <a:pt x="38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7" name="Google Shape;3167;p238"/>
                <p:cNvSpPr/>
                <p:nvPr/>
              </p:nvSpPr>
              <p:spPr>
                <a:xfrm>
                  <a:off x="1427" y="3289"/>
                  <a:ext cx="60" cy="11"/>
                </a:xfrm>
                <a:custGeom>
                  <a:rect b="b" l="l" r="r" t="t"/>
                  <a:pathLst>
                    <a:path extrusionOk="0" h="7" w="44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8" name="Google Shape;3168;p238"/>
                <p:cNvSpPr/>
                <p:nvPr/>
              </p:nvSpPr>
              <p:spPr>
                <a:xfrm>
                  <a:off x="1179" y="3260"/>
                  <a:ext cx="56" cy="12"/>
                </a:xfrm>
                <a:custGeom>
                  <a:rect b="b" l="l" r="r" t="t"/>
                  <a:pathLst>
                    <a:path extrusionOk="0" h="8" w="41">
                      <a:moveTo>
                        <a:pt x="41" y="7"/>
                      </a:moveTo>
                      <a:cubicBezTo>
                        <a:pt x="23" y="8"/>
                        <a:pt x="10" y="5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9" name="Google Shape;3169;p238"/>
                <p:cNvSpPr/>
                <p:nvPr/>
              </p:nvSpPr>
              <p:spPr>
                <a:xfrm>
                  <a:off x="1145" y="3314"/>
                  <a:ext cx="105" cy="10"/>
                </a:xfrm>
                <a:custGeom>
                  <a:rect b="b" l="l" r="r" t="t"/>
                  <a:pathLst>
                    <a:path extrusionOk="0" h="7" w="76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6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0" name="Google Shape;3170;p238"/>
                <p:cNvSpPr/>
                <p:nvPr/>
              </p:nvSpPr>
              <p:spPr>
                <a:xfrm>
                  <a:off x="1414" y="3194"/>
                  <a:ext cx="172" cy="13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1" name="Google Shape;3171;p238"/>
                <p:cNvSpPr/>
                <p:nvPr/>
              </p:nvSpPr>
              <p:spPr>
                <a:xfrm>
                  <a:off x="1350" y="3140"/>
                  <a:ext cx="127" cy="26"/>
                </a:xfrm>
                <a:custGeom>
                  <a:rect b="b" l="l" r="r" t="t"/>
                  <a:pathLst>
                    <a:path extrusionOk="0" h="16" w="92">
                      <a:moveTo>
                        <a:pt x="92" y="16"/>
                      </a:moveTo>
                      <a:cubicBezTo>
                        <a:pt x="88" y="16"/>
                        <a:pt x="85" y="16"/>
                        <a:pt x="82" y="16"/>
                      </a:cubicBezTo>
                      <a:cubicBezTo>
                        <a:pt x="62" y="10"/>
                        <a:pt x="48" y="3"/>
                        <a:pt x="24" y="1"/>
                      </a:cubicBezTo>
                      <a:cubicBezTo>
                        <a:pt x="17" y="0"/>
                        <a:pt x="7" y="1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2" name="Google Shape;3172;p238"/>
                <p:cNvSpPr/>
                <p:nvPr/>
              </p:nvSpPr>
              <p:spPr>
                <a:xfrm>
                  <a:off x="1456" y="3092"/>
                  <a:ext cx="71" cy="14"/>
                </a:xfrm>
                <a:custGeom>
                  <a:rect b="b" l="l" r="r" t="t"/>
                  <a:pathLst>
                    <a:path extrusionOk="0" h="9" w="52">
                      <a:moveTo>
                        <a:pt x="0" y="0"/>
                      </a:moveTo>
                      <a:cubicBezTo>
                        <a:pt x="8" y="7"/>
                        <a:pt x="29" y="7"/>
                        <a:pt x="46" y="9"/>
                      </a:cubicBezTo>
                      <a:cubicBezTo>
                        <a:pt x="47" y="9"/>
                        <a:pt x="50" y="8"/>
                        <a:pt x="52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3" name="Google Shape;3173;p238"/>
                <p:cNvSpPr/>
                <p:nvPr/>
              </p:nvSpPr>
              <p:spPr>
                <a:xfrm>
                  <a:off x="1480" y="3130"/>
                  <a:ext cx="147" cy="45"/>
                </a:xfrm>
                <a:custGeom>
                  <a:rect b="b" l="l" r="r" t="t"/>
                  <a:pathLst>
                    <a:path extrusionOk="0" h="27" w="107">
                      <a:moveTo>
                        <a:pt x="107" y="0"/>
                      </a:moveTo>
                      <a:cubicBezTo>
                        <a:pt x="95" y="3"/>
                        <a:pt x="83" y="6"/>
                        <a:pt x="71" y="10"/>
                      </a:cubicBezTo>
                      <a:cubicBezTo>
                        <a:pt x="50" y="17"/>
                        <a:pt x="22" y="27"/>
                        <a:pt x="0" y="2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4" name="Google Shape;3174;p238"/>
                <p:cNvSpPr/>
                <p:nvPr/>
              </p:nvSpPr>
              <p:spPr>
                <a:xfrm>
                  <a:off x="1647" y="3178"/>
                  <a:ext cx="86" cy="6"/>
                </a:xfrm>
                <a:custGeom>
                  <a:rect b="b" l="l" r="r" t="t"/>
                  <a:pathLst>
                    <a:path extrusionOk="0" h="4" w="63">
                      <a:moveTo>
                        <a:pt x="0" y="0"/>
                      </a:moveTo>
                      <a:cubicBezTo>
                        <a:pt x="22" y="0"/>
                        <a:pt x="39" y="4"/>
                        <a:pt x="63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5" name="Google Shape;3175;p238"/>
                <p:cNvSpPr/>
                <p:nvPr/>
              </p:nvSpPr>
              <p:spPr>
                <a:xfrm>
                  <a:off x="1564" y="3244"/>
                  <a:ext cx="131" cy="29"/>
                </a:xfrm>
                <a:custGeom>
                  <a:rect b="b" l="l" r="r" t="t"/>
                  <a:pathLst>
                    <a:path extrusionOk="0" h="18" w="95">
                      <a:moveTo>
                        <a:pt x="95" y="0"/>
                      </a:moveTo>
                      <a:cubicBezTo>
                        <a:pt x="92" y="0"/>
                        <a:pt x="89" y="2"/>
                        <a:pt x="88" y="2"/>
                      </a:cubicBezTo>
                      <a:cubicBezTo>
                        <a:pt x="70" y="2"/>
                        <a:pt x="50" y="7"/>
                        <a:pt x="30" y="12"/>
                      </a:cubicBezTo>
                      <a:cubicBezTo>
                        <a:pt x="27" y="16"/>
                        <a:pt x="19" y="18"/>
                        <a:pt x="15" y="17"/>
                      </a:cubicBezTo>
                      <a:cubicBezTo>
                        <a:pt x="10" y="17"/>
                        <a:pt x="2" y="18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6" name="Google Shape;3176;p238"/>
                <p:cNvSpPr/>
                <p:nvPr/>
              </p:nvSpPr>
              <p:spPr>
                <a:xfrm>
                  <a:off x="1223" y="3231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7" name="Google Shape;3177;p238"/>
                <p:cNvSpPr/>
                <p:nvPr/>
              </p:nvSpPr>
              <p:spPr>
                <a:xfrm>
                  <a:off x="1372" y="3336"/>
                  <a:ext cx="65" cy="12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0" y="8"/>
                        <a:pt x="39" y="8"/>
                        <a:pt x="38" y="7"/>
                      </a:cubicBezTo>
                      <a:lnTo>
                        <a:pt x="38" y="6"/>
                      </a:lnTo>
                      <a:cubicBezTo>
                        <a:pt x="39" y="6"/>
                        <a:pt x="40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7"/>
                      </a:moveTo>
                      <a:lnTo>
                        <a:pt x="38" y="7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4"/>
                        <a:pt x="23" y="3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3"/>
                      </a:moveTo>
                      <a:cubicBezTo>
                        <a:pt x="17" y="1"/>
                        <a:pt x="10" y="1"/>
                        <a:pt x="2" y="2"/>
                      </a:cubicBezTo>
                      <a:lnTo>
                        <a:pt x="2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2" y="0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2"/>
                      </a:lnTo>
                      <a:cubicBezTo>
                        <a:pt x="0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8" name="Google Shape;3178;p238"/>
                <p:cNvSpPr/>
                <p:nvPr/>
              </p:nvSpPr>
              <p:spPr>
                <a:xfrm>
                  <a:off x="1360" y="3204"/>
                  <a:ext cx="60" cy="13"/>
                </a:xfrm>
                <a:custGeom>
                  <a:rect b="b" l="l" r="r" t="t"/>
                  <a:pathLst>
                    <a:path extrusionOk="0" h="8" w="4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4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9" name="Google Shape;3179;p238"/>
                <p:cNvSpPr/>
                <p:nvPr/>
              </p:nvSpPr>
              <p:spPr>
                <a:xfrm>
                  <a:off x="1220" y="3149"/>
                  <a:ext cx="65" cy="7"/>
                </a:xfrm>
                <a:custGeom>
                  <a:rect b="b" l="l" r="r" t="t"/>
                  <a:pathLst>
                    <a:path extrusionOk="0" h="5" w="47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3"/>
                        <a:pt x="40" y="4"/>
                      </a:cubicBezTo>
                      <a:lnTo>
                        <a:pt x="40" y="3"/>
                      </a:lnTo>
                      <a:cubicBezTo>
                        <a:pt x="43" y="2"/>
                        <a:pt x="45" y="1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0" y="4"/>
                      </a:moveTo>
                      <a:cubicBezTo>
                        <a:pt x="39" y="4"/>
                        <a:pt x="37" y="4"/>
                        <a:pt x="36" y="5"/>
                      </a:cubicBezTo>
                      <a:lnTo>
                        <a:pt x="35" y="3"/>
                      </a:lnTo>
                      <a:cubicBezTo>
                        <a:pt x="37" y="3"/>
                        <a:pt x="38" y="3"/>
                        <a:pt x="40" y="3"/>
                      </a:cubicBezTo>
                      <a:lnTo>
                        <a:pt x="40" y="4"/>
                      </a:lnTo>
                      <a:close/>
                      <a:moveTo>
                        <a:pt x="35" y="3"/>
                      </a:moveTo>
                      <a:lnTo>
                        <a:pt x="35" y="3"/>
                      </a:lnTo>
                      <a:lnTo>
                        <a:pt x="35" y="4"/>
                      </a:lnTo>
                      <a:lnTo>
                        <a:pt x="35" y="3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3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5" y="3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cubicBezTo>
                        <a:pt x="30" y="5"/>
                        <a:pt x="30" y="5"/>
                        <a:pt x="30" y="5"/>
                      </a:cubicBezTo>
                      <a:lnTo>
                        <a:pt x="30" y="4"/>
                      </a:lnTo>
                      <a:cubicBezTo>
                        <a:pt x="30" y="4"/>
                        <a:pt x="31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30" y="5"/>
                      </a:moveTo>
                      <a:cubicBezTo>
                        <a:pt x="29" y="5"/>
                        <a:pt x="28" y="5"/>
                        <a:pt x="27" y="4"/>
                      </a:cubicBezTo>
                      <a:lnTo>
                        <a:pt x="27" y="3"/>
                      </a:lnTo>
                      <a:cubicBezTo>
                        <a:pt x="28" y="3"/>
                        <a:pt x="29" y="3"/>
                        <a:pt x="30" y="4"/>
                      </a:cubicBezTo>
                      <a:lnTo>
                        <a:pt x="30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7" y="4"/>
                      </a:moveTo>
                      <a:cubicBezTo>
                        <a:pt x="25" y="4"/>
                        <a:pt x="24" y="4"/>
                        <a:pt x="23" y="4"/>
                      </a:cubicBezTo>
                      <a:lnTo>
                        <a:pt x="23" y="2"/>
                      </a:lnTo>
                      <a:cubicBezTo>
                        <a:pt x="25" y="3"/>
                        <a:pt x="26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23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9" y="0"/>
                        <a:pt x="16" y="1"/>
                        <a:pt x="23" y="2"/>
                      </a:cubicBezTo>
                      <a:lnTo>
                        <a:pt x="23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0" name="Google Shape;3180;p238"/>
                <p:cNvSpPr/>
                <p:nvPr/>
              </p:nvSpPr>
              <p:spPr>
                <a:xfrm>
                  <a:off x="1236" y="3104"/>
                  <a:ext cx="51" cy="4"/>
                </a:xfrm>
                <a:custGeom>
                  <a:rect b="b" l="l" r="r" t="t"/>
                  <a:pathLst>
                    <a:path extrusionOk="0" h="3" w="38">
                      <a:moveTo>
                        <a:pt x="1" y="0"/>
                      </a:moveTo>
                      <a:cubicBezTo>
                        <a:pt x="1" y="0"/>
                        <a:pt x="2" y="1"/>
                        <a:pt x="3" y="1"/>
                      </a:cubicBezTo>
                      <a:lnTo>
                        <a:pt x="2" y="2"/>
                      </a:lnTo>
                      <a:cubicBezTo>
                        <a:pt x="1" y="2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1"/>
                      </a:moveTo>
                      <a:cubicBezTo>
                        <a:pt x="4" y="1"/>
                        <a:pt x="5" y="2"/>
                        <a:pt x="6" y="1"/>
                      </a:cubicBezTo>
                      <a:lnTo>
                        <a:pt x="6" y="3"/>
                      </a:lnTo>
                      <a:cubicBezTo>
                        <a:pt x="4" y="3"/>
                        <a:pt x="3" y="2"/>
                        <a:pt x="2" y="2"/>
                      </a:cubicBezTo>
                      <a:lnTo>
                        <a:pt x="3" y="1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6" y="1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8" y="3"/>
                      </a:lnTo>
                      <a:cubicBezTo>
                        <a:pt x="15" y="2"/>
                        <a:pt x="11" y="2"/>
                        <a:pt x="6" y="3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4" y="2"/>
                        <a:pt x="30" y="2"/>
                        <a:pt x="38" y="0"/>
                      </a:cubicBezTo>
                      <a:lnTo>
                        <a:pt x="38" y="1"/>
                      </a:lnTo>
                      <a:cubicBezTo>
                        <a:pt x="30" y="3"/>
                        <a:pt x="24" y="3"/>
                        <a:pt x="18" y="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1" name="Google Shape;3181;p238"/>
                <p:cNvSpPr/>
                <p:nvPr/>
              </p:nvSpPr>
              <p:spPr>
                <a:xfrm>
                  <a:off x="1406" y="3072"/>
                  <a:ext cx="99" cy="19"/>
                </a:xfrm>
                <a:custGeom>
                  <a:rect b="b" l="l" r="r" t="t"/>
                  <a:pathLst>
                    <a:path extrusionOk="0" h="11" w="72">
                      <a:moveTo>
                        <a:pt x="1" y="9"/>
                      </a:moveTo>
                      <a:lnTo>
                        <a:pt x="1" y="9"/>
                      </a:lnTo>
                      <a:lnTo>
                        <a:pt x="0" y="10"/>
                      </a:ln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cubicBezTo>
                        <a:pt x="3" y="9"/>
                        <a:pt x="7" y="9"/>
                        <a:pt x="11" y="9"/>
                      </a:cubicBezTo>
                      <a:lnTo>
                        <a:pt x="12" y="10"/>
                      </a:lnTo>
                      <a:cubicBezTo>
                        <a:pt x="7" y="10"/>
                        <a:pt x="3" y="11"/>
                        <a:pt x="0" y="10"/>
                      </a:cubicBezTo>
                      <a:lnTo>
                        <a:pt x="1" y="9"/>
                      </a:lnTo>
                      <a:close/>
                      <a:moveTo>
                        <a:pt x="11" y="9"/>
                      </a:moveTo>
                      <a:cubicBezTo>
                        <a:pt x="14" y="8"/>
                        <a:pt x="16" y="8"/>
                        <a:pt x="18" y="8"/>
                      </a:cubicBezTo>
                      <a:lnTo>
                        <a:pt x="18" y="9"/>
                      </a:lnTo>
                      <a:cubicBezTo>
                        <a:pt x="16" y="9"/>
                        <a:pt x="14" y="10"/>
                        <a:pt x="12" y="10"/>
                      </a:cubicBezTo>
                      <a:lnTo>
                        <a:pt x="11" y="9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9"/>
                      </a:moveTo>
                      <a:lnTo>
                        <a:pt x="18" y="9"/>
                      </a:lnTo>
                      <a:close/>
                      <a:moveTo>
                        <a:pt x="18" y="8"/>
                      </a:moveTo>
                      <a:cubicBezTo>
                        <a:pt x="27" y="8"/>
                        <a:pt x="37" y="6"/>
                        <a:pt x="47" y="4"/>
                      </a:cubicBezTo>
                      <a:lnTo>
                        <a:pt x="47" y="5"/>
                      </a:lnTo>
                      <a:cubicBezTo>
                        <a:pt x="37" y="7"/>
                        <a:pt x="27" y="10"/>
                        <a:pt x="18" y="9"/>
                      </a:cubicBezTo>
                      <a:lnTo>
                        <a:pt x="18" y="8"/>
                      </a:lnTo>
                      <a:close/>
                      <a:moveTo>
                        <a:pt x="47" y="4"/>
                      </a:moveTo>
                      <a:cubicBezTo>
                        <a:pt x="55" y="2"/>
                        <a:pt x="64" y="0"/>
                        <a:pt x="71" y="0"/>
                      </a:cubicBezTo>
                      <a:lnTo>
                        <a:pt x="72" y="1"/>
                      </a:lnTo>
                      <a:cubicBezTo>
                        <a:pt x="64" y="1"/>
                        <a:pt x="56" y="3"/>
                        <a:pt x="47" y="5"/>
                      </a:cubicBezTo>
                      <a:lnTo>
                        <a:pt x="47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2" name="Google Shape;3182;p238"/>
                <p:cNvSpPr/>
                <p:nvPr/>
              </p:nvSpPr>
              <p:spPr>
                <a:xfrm>
                  <a:off x="1533" y="3092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3" y="1"/>
                        <a:pt x="6" y="1"/>
                        <a:pt x="10" y="1"/>
                      </a:cubicBezTo>
                      <a:lnTo>
                        <a:pt x="10" y="3"/>
                      </a:lnTo>
                      <a:cubicBezTo>
                        <a:pt x="6" y="2"/>
                        <a:pt x="2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1"/>
                      </a:moveTo>
                      <a:cubicBezTo>
                        <a:pt x="13" y="1"/>
                        <a:pt x="15" y="1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2" y="3"/>
                        <a:pt x="10" y="3"/>
                      </a:cubicBezTo>
                      <a:lnTo>
                        <a:pt x="10" y="1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8" y="2"/>
                        <a:pt x="19" y="3"/>
                        <a:pt x="19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7" y="2"/>
                      </a:lnTo>
                      <a:close/>
                      <a:moveTo>
                        <a:pt x="19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19" y="3"/>
                      </a:lnTo>
                      <a:close/>
                      <a:moveTo>
                        <a:pt x="22" y="3"/>
                      </a:moveTo>
                      <a:cubicBezTo>
                        <a:pt x="26" y="3"/>
                        <a:pt x="31" y="3"/>
                        <a:pt x="37" y="2"/>
                      </a:cubicBezTo>
                      <a:lnTo>
                        <a:pt x="37" y="3"/>
                      </a:lnTo>
                      <a:cubicBezTo>
                        <a:pt x="31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3" name="Google Shape;3183;p238"/>
                <p:cNvSpPr/>
                <p:nvPr/>
              </p:nvSpPr>
              <p:spPr>
                <a:xfrm>
                  <a:off x="1551" y="3111"/>
                  <a:ext cx="57" cy="15"/>
                </a:xfrm>
                <a:custGeom>
                  <a:rect b="b" l="l" r="r" t="t"/>
                  <a:pathLst>
                    <a:path extrusionOk="0" h="9" w="42"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2" y="7"/>
                      </a:lnTo>
                      <a:lnTo>
                        <a:pt x="42" y="9"/>
                      </a:lnTo>
                      <a:close/>
                      <a:moveTo>
                        <a:pt x="42" y="7"/>
                      </a:moveTo>
                      <a:lnTo>
                        <a:pt x="42" y="7"/>
                      </a:lnTo>
                      <a:lnTo>
                        <a:pt x="42" y="8"/>
                      </a:lnTo>
                      <a:lnTo>
                        <a:pt x="42" y="7"/>
                      </a:lnTo>
                      <a:close/>
                      <a:moveTo>
                        <a:pt x="42" y="9"/>
                      </a:moveTo>
                      <a:cubicBezTo>
                        <a:pt x="40" y="8"/>
                        <a:pt x="38" y="8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0" y="7"/>
                        <a:pt x="42" y="7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3" y="8"/>
                        <a:pt x="31" y="8"/>
                        <a:pt x="29" y="7"/>
                      </a:cubicBezTo>
                      <a:lnTo>
                        <a:pt x="30" y="6"/>
                      </a:lnTo>
                      <a:cubicBezTo>
                        <a:pt x="31" y="7"/>
                        <a:pt x="33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29" y="7"/>
                      </a:moveTo>
                      <a:lnTo>
                        <a:pt x="29" y="7"/>
                      </a:lnTo>
                      <a:close/>
                      <a:moveTo>
                        <a:pt x="29" y="7"/>
                      </a:moveTo>
                      <a:cubicBezTo>
                        <a:pt x="16" y="4"/>
                        <a:pt x="12" y="2"/>
                        <a:pt x="12" y="1"/>
                      </a:cubicBezTo>
                      <a:lnTo>
                        <a:pt x="14" y="1"/>
                      </a:lnTo>
                      <a:cubicBezTo>
                        <a:pt x="14" y="2"/>
                        <a:pt x="17" y="3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12" y="1"/>
                      </a:moveTo>
                      <a:cubicBezTo>
                        <a:pt x="13" y="0"/>
                        <a:pt x="16" y="0"/>
                        <a:pt x="18" y="0"/>
                      </a:cubicBezTo>
                      <a:lnTo>
                        <a:pt x="18" y="1"/>
                      </a:lnTo>
                      <a:cubicBezTo>
                        <a:pt x="16" y="1"/>
                        <a:pt x="14" y="1"/>
                        <a:pt x="14" y="1"/>
                      </a:cubicBezTo>
                      <a:lnTo>
                        <a:pt x="12" y="1"/>
                      </a:lnTo>
                      <a:close/>
                      <a:moveTo>
                        <a:pt x="18" y="0"/>
                      </a:moveTo>
                      <a:cubicBezTo>
                        <a:pt x="21" y="0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0" y="2"/>
                        <a:pt x="18" y="1"/>
                      </a:cubicBezTo>
                      <a:lnTo>
                        <a:pt x="18" y="0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3" y="2"/>
                      </a:lnTo>
                      <a:lnTo>
                        <a:pt x="24" y="2"/>
                      </a:lnTo>
                      <a:close/>
                      <a:moveTo>
                        <a:pt x="24" y="2"/>
                      </a:moveTo>
                      <a:cubicBezTo>
                        <a:pt x="24" y="2"/>
                        <a:pt x="20" y="3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2"/>
                        <a:pt x="6" y="2"/>
                      </a:cubicBezTo>
                      <a:lnTo>
                        <a:pt x="7" y="1"/>
                      </a:lnTo>
                      <a:cubicBezTo>
                        <a:pt x="7" y="1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5" y="2"/>
                      </a:cubicBezTo>
                      <a:lnTo>
                        <a:pt x="6" y="1"/>
                      </a:lnTo>
                      <a:cubicBezTo>
                        <a:pt x="6" y="1"/>
                        <a:pt x="6" y="1"/>
                        <a:pt x="7" y="1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5" y="1"/>
                        <a:pt x="4" y="2"/>
                        <a:pt x="2" y="5"/>
                      </a:cubicBezTo>
                      <a:lnTo>
                        <a:pt x="0" y="5"/>
                      </a:lnTo>
                      <a:cubicBezTo>
                        <a:pt x="3" y="0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5"/>
                      </a:moveTo>
                      <a:lnTo>
                        <a:pt x="0" y="5"/>
                      </a:lnTo>
                      <a:lnTo>
                        <a:pt x="1" y="5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1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1" y="5"/>
                      </a:cubicBez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2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2" y="5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4" name="Google Shape;3184;p238"/>
                <p:cNvSpPr/>
                <p:nvPr/>
              </p:nvSpPr>
              <p:spPr>
                <a:xfrm>
                  <a:off x="1619" y="3213"/>
                  <a:ext cx="71" cy="11"/>
                </a:xfrm>
                <a:custGeom>
                  <a:rect b="b" l="l" r="r" t="t"/>
                  <a:pathLst>
                    <a:path extrusionOk="0" h="7" w="52">
                      <a:moveTo>
                        <a:pt x="51" y="7"/>
                      </a:moveTo>
                      <a:cubicBezTo>
                        <a:pt x="50" y="6"/>
                        <a:pt x="49" y="6"/>
                        <a:pt x="48" y="6"/>
                      </a:cubicBezTo>
                      <a:lnTo>
                        <a:pt x="49" y="5"/>
                      </a:lnTo>
                      <a:cubicBezTo>
                        <a:pt x="50" y="5"/>
                        <a:pt x="51" y="5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48" y="6"/>
                      </a:moveTo>
                      <a:cubicBezTo>
                        <a:pt x="47" y="5"/>
                        <a:pt x="45" y="5"/>
                        <a:pt x="44" y="5"/>
                      </a:cubicBezTo>
                      <a:lnTo>
                        <a:pt x="44" y="3"/>
                      </a:lnTo>
                      <a:cubicBezTo>
                        <a:pt x="46" y="3"/>
                        <a:pt x="47" y="4"/>
                        <a:pt x="49" y="5"/>
                      </a:cubicBezTo>
                      <a:lnTo>
                        <a:pt x="48" y="6"/>
                      </a:lnTo>
                      <a:close/>
                      <a:moveTo>
                        <a:pt x="44" y="3"/>
                      </a:moveTo>
                      <a:lnTo>
                        <a:pt x="44" y="3"/>
                      </a:lnTo>
                      <a:lnTo>
                        <a:pt x="44" y="4"/>
                      </a:lnTo>
                      <a:lnTo>
                        <a:pt x="44" y="3"/>
                      </a:lnTo>
                      <a:close/>
                      <a:moveTo>
                        <a:pt x="44" y="5"/>
                      </a:moveTo>
                      <a:cubicBezTo>
                        <a:pt x="36" y="5"/>
                        <a:pt x="29" y="5"/>
                        <a:pt x="23" y="4"/>
                      </a:cubicBezTo>
                      <a:lnTo>
                        <a:pt x="23" y="3"/>
                      </a:lnTo>
                      <a:cubicBezTo>
                        <a:pt x="29" y="4"/>
                        <a:pt x="36" y="4"/>
                        <a:pt x="44" y="3"/>
                      </a:cubicBezTo>
                      <a:lnTo>
                        <a:pt x="44" y="5"/>
                      </a:lnTo>
                      <a:close/>
                      <a:moveTo>
                        <a:pt x="23" y="4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5" y="2"/>
                      </a:lnTo>
                      <a:cubicBezTo>
                        <a:pt x="18" y="3"/>
                        <a:pt x="20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4" y="4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2" y="3"/>
                      </a:moveTo>
                      <a:cubicBezTo>
                        <a:pt x="11" y="2"/>
                        <a:pt x="9" y="2"/>
                        <a:pt x="7" y="2"/>
                      </a:cubicBezTo>
                      <a:lnTo>
                        <a:pt x="6" y="1"/>
                      </a:lnTo>
                      <a:cubicBezTo>
                        <a:pt x="9" y="0"/>
                        <a:pt x="11" y="1"/>
                        <a:pt x="13" y="2"/>
                      </a:cubicBezTo>
                      <a:lnTo>
                        <a:pt x="12" y="3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1"/>
                        <a:pt x="6" y="1"/>
                      </a:cubicBezTo>
                      <a:lnTo>
                        <a:pt x="7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5" name="Google Shape;3185;p238"/>
                <p:cNvSpPr/>
                <p:nvPr/>
              </p:nvSpPr>
              <p:spPr>
                <a:xfrm>
                  <a:off x="1497" y="3319"/>
                  <a:ext cx="84" cy="35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7" y="10"/>
                        <a:pt x="15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6" name="Google Shape;3186;p238"/>
                <p:cNvSpPr/>
                <p:nvPr/>
              </p:nvSpPr>
              <p:spPr>
                <a:xfrm>
                  <a:off x="1085" y="3360"/>
                  <a:ext cx="106" cy="36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8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15" y="8"/>
                      </a:lnTo>
                      <a:lnTo>
                        <a:pt x="16" y="8"/>
                      </a:lnTo>
                      <a:close/>
                      <a:moveTo>
                        <a:pt x="16" y="8"/>
                      </a:moveTo>
                      <a:cubicBezTo>
                        <a:pt x="20" y="12"/>
                        <a:pt x="25" y="17"/>
                        <a:pt x="33" y="18"/>
                      </a:cubicBezTo>
                      <a:lnTo>
                        <a:pt x="33" y="19"/>
                      </a:lnTo>
                      <a:cubicBezTo>
                        <a:pt x="24" y="18"/>
                        <a:pt x="19" y="13"/>
                        <a:pt x="15" y="8"/>
                      </a:cubicBezTo>
                      <a:lnTo>
                        <a:pt x="16" y="8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6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5"/>
                        <a:pt x="74" y="15"/>
                        <a:pt x="76" y="14"/>
                      </a:cubicBezTo>
                      <a:lnTo>
                        <a:pt x="77" y="15"/>
                      </a:lnTo>
                      <a:cubicBezTo>
                        <a:pt x="74" y="16"/>
                        <a:pt x="73" y="16"/>
                        <a:pt x="72" y="16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7" name="Google Shape;3187;p238"/>
                <p:cNvSpPr/>
                <p:nvPr/>
              </p:nvSpPr>
              <p:spPr>
                <a:xfrm>
                  <a:off x="1061" y="3268"/>
                  <a:ext cx="78" cy="9"/>
                </a:xfrm>
                <a:custGeom>
                  <a:rect b="b" l="l" r="r" t="t"/>
                  <a:pathLst>
                    <a:path extrusionOk="0" h="6" w="57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9" y="1"/>
                        <a:pt x="19" y="1"/>
                        <a:pt x="28" y="1"/>
                      </a:cubicBezTo>
                      <a:lnTo>
                        <a:pt x="28" y="2"/>
                      </a:lnTo>
                      <a:cubicBezTo>
                        <a:pt x="19" y="2"/>
                        <a:pt x="9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8" y="1"/>
                      </a:moveTo>
                      <a:cubicBezTo>
                        <a:pt x="36" y="1"/>
                        <a:pt x="43" y="1"/>
                        <a:pt x="51" y="2"/>
                      </a:cubicBezTo>
                      <a:lnTo>
                        <a:pt x="50" y="3"/>
                      </a:lnTo>
                      <a:cubicBezTo>
                        <a:pt x="43" y="3"/>
                        <a:pt x="36" y="3"/>
                        <a:pt x="28" y="2"/>
                      </a:cubicBezTo>
                      <a:lnTo>
                        <a:pt x="28" y="1"/>
                      </a:lnTo>
                      <a:close/>
                      <a:moveTo>
                        <a:pt x="51" y="2"/>
                      </a:moveTo>
                      <a:lnTo>
                        <a:pt x="51" y="2"/>
                      </a:lnTo>
                      <a:lnTo>
                        <a:pt x="50" y="3"/>
                      </a:lnTo>
                      <a:lnTo>
                        <a:pt x="51" y="2"/>
                      </a:lnTo>
                      <a:close/>
                      <a:moveTo>
                        <a:pt x="51" y="2"/>
                      </a:moveTo>
                      <a:cubicBezTo>
                        <a:pt x="52" y="2"/>
                        <a:pt x="53" y="3"/>
                        <a:pt x="54" y="4"/>
                      </a:cubicBezTo>
                      <a:lnTo>
                        <a:pt x="53" y="5"/>
                      </a:lnTo>
                      <a:cubicBezTo>
                        <a:pt x="52" y="4"/>
                        <a:pt x="51" y="3"/>
                        <a:pt x="50" y="3"/>
                      </a:cubicBezTo>
                      <a:lnTo>
                        <a:pt x="51" y="2"/>
                      </a:lnTo>
                      <a:close/>
                      <a:moveTo>
                        <a:pt x="53" y="5"/>
                      </a:moveTo>
                      <a:lnTo>
                        <a:pt x="53" y="5"/>
                      </a:lnTo>
                      <a:lnTo>
                        <a:pt x="53" y="4"/>
                      </a:lnTo>
                      <a:lnTo>
                        <a:pt x="53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4" y="5"/>
                      </a:lnTo>
                      <a:cubicBezTo>
                        <a:pt x="54" y="5"/>
                        <a:pt x="53" y="5"/>
                        <a:pt x="53" y="5"/>
                      </a:cubicBezTo>
                      <a:lnTo>
                        <a:pt x="54" y="4"/>
                      </a:lnTo>
                      <a:close/>
                      <a:moveTo>
                        <a:pt x="55" y="5"/>
                      </a:moveTo>
                      <a:lnTo>
                        <a:pt x="54" y="6"/>
                      </a:lnTo>
                      <a:lnTo>
                        <a:pt x="54" y="5"/>
                      </a:lnTo>
                      <a:lnTo>
                        <a:pt x="55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6" y="5"/>
                      </a:lnTo>
                      <a:cubicBezTo>
                        <a:pt x="56" y="5"/>
                        <a:pt x="55" y="5"/>
                        <a:pt x="55" y="5"/>
                      </a:cubicBezTo>
                      <a:lnTo>
                        <a:pt x="54" y="4"/>
                      </a:lnTo>
                      <a:close/>
                      <a:moveTo>
                        <a:pt x="55" y="4"/>
                      </a:moveTo>
                      <a:cubicBezTo>
                        <a:pt x="55" y="4"/>
                        <a:pt x="56" y="3"/>
                        <a:pt x="56" y="3"/>
                      </a:cubicBezTo>
                      <a:lnTo>
                        <a:pt x="57" y="4"/>
                      </a:lnTo>
                      <a:cubicBezTo>
                        <a:pt x="56" y="5"/>
                        <a:pt x="56" y="5"/>
                        <a:pt x="56" y="5"/>
                      </a:cubicBezTo>
                      <a:lnTo>
                        <a:pt x="55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8" name="Google Shape;3188;p238"/>
                <p:cNvSpPr/>
                <p:nvPr/>
              </p:nvSpPr>
              <p:spPr>
                <a:xfrm>
                  <a:off x="1271" y="3274"/>
                  <a:ext cx="63" cy="5"/>
                </a:xfrm>
                <a:custGeom>
                  <a:rect b="b" l="l" r="r" t="t"/>
                  <a:pathLst>
                    <a:path extrusionOk="0" h="4" w="46">
                      <a:moveTo>
                        <a:pt x="0" y="0"/>
                      </a:moveTo>
                      <a:cubicBezTo>
                        <a:pt x="6" y="0"/>
                        <a:pt x="11" y="0"/>
                        <a:pt x="16" y="1"/>
                      </a:cubicBezTo>
                      <a:lnTo>
                        <a:pt x="16" y="2"/>
                      </a:lnTo>
                      <a:cubicBezTo>
                        <a:pt x="11" y="2"/>
                        <a:pt x="6" y="1"/>
                        <a:pt x="0" y="1"/>
                      </a:cubicBezTo>
                      <a:lnTo>
                        <a:pt x="0" y="0"/>
                      </a:lnTo>
                      <a:close/>
                      <a:moveTo>
                        <a:pt x="16" y="1"/>
                      </a:moveTo>
                      <a:cubicBezTo>
                        <a:pt x="25" y="2"/>
                        <a:pt x="34" y="3"/>
                        <a:pt x="45" y="0"/>
                      </a:cubicBezTo>
                      <a:lnTo>
                        <a:pt x="46" y="1"/>
                      </a:lnTo>
                      <a:cubicBezTo>
                        <a:pt x="34" y="4"/>
                        <a:pt x="25" y="3"/>
                        <a:pt x="16" y="2"/>
                      </a:cubicBezTo>
                      <a:lnTo>
                        <a:pt x="1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9" name="Google Shape;3189;p238"/>
                <p:cNvSpPr/>
                <p:nvPr/>
              </p:nvSpPr>
              <p:spPr>
                <a:xfrm>
                  <a:off x="1354" y="3159"/>
                  <a:ext cx="51" cy="6"/>
                </a:xfrm>
                <a:custGeom>
                  <a:rect b="b" l="l" r="r" t="t"/>
                  <a:pathLst>
                    <a:path extrusionOk="0" h="4" w="38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8" y="2"/>
                      </a:moveTo>
                      <a:lnTo>
                        <a:pt x="38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8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lnTo>
                        <a:pt x="37" y="3"/>
                      </a:lnTo>
                      <a:lnTo>
                        <a:pt x="37" y="2"/>
                      </a:ln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3"/>
                        <a:pt x="34" y="4"/>
                        <a:pt x="33" y="4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6" y="3"/>
                      </a:cubicBezTo>
                      <a:lnTo>
                        <a:pt x="26" y="1"/>
                      </a:lnTo>
                      <a:cubicBezTo>
                        <a:pt x="28" y="2"/>
                        <a:pt x="30" y="2"/>
                        <a:pt x="33" y="2"/>
                      </a:cubicBezTo>
                      <a:lnTo>
                        <a:pt x="33" y="4"/>
                      </a:lnTo>
                      <a:close/>
                      <a:moveTo>
                        <a:pt x="26" y="3"/>
                      </a:moveTo>
                      <a:cubicBezTo>
                        <a:pt x="22" y="2"/>
                        <a:pt x="19" y="1"/>
                        <a:pt x="14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1"/>
                      </a:cubicBezTo>
                      <a:lnTo>
                        <a:pt x="26" y="3"/>
                      </a:lnTo>
                      <a:close/>
                      <a:moveTo>
                        <a:pt x="14" y="2"/>
                      </a:moveTo>
                      <a:lnTo>
                        <a:pt x="14" y="2"/>
                      </a:lnTo>
                      <a:lnTo>
                        <a:pt x="14" y="1"/>
                      </a:lnTo>
                      <a:lnTo>
                        <a:pt x="14" y="2"/>
                      </a:lnTo>
                      <a:close/>
                      <a:moveTo>
                        <a:pt x="14" y="2"/>
                      </a:moveTo>
                      <a:cubicBezTo>
                        <a:pt x="12" y="2"/>
                        <a:pt x="9" y="2"/>
                        <a:pt x="7" y="2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4" y="2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2" y="2"/>
                        <a:pt x="0" y="2"/>
                      </a:cubicBezTo>
                      <a:lnTo>
                        <a:pt x="0" y="1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0" name="Google Shape;3190;p238"/>
                <p:cNvSpPr/>
                <p:nvPr/>
              </p:nvSpPr>
              <p:spPr>
                <a:xfrm>
                  <a:off x="1162" y="3156"/>
                  <a:ext cx="37" cy="5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1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0"/>
                        <a:pt x="3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1" name="Google Shape;3191;p238"/>
                <p:cNvSpPr/>
                <p:nvPr/>
              </p:nvSpPr>
              <p:spPr>
                <a:xfrm>
                  <a:off x="1429" y="3178"/>
                  <a:ext cx="52" cy="6"/>
                </a:xfrm>
                <a:custGeom>
                  <a:rect b="b" l="l" r="r" t="t"/>
                  <a:pathLst>
                    <a:path extrusionOk="0" h="4" w="38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2"/>
                      </a:lnTo>
                      <a:close/>
                      <a:moveTo>
                        <a:pt x="1" y="2"/>
                      </a:moveTo>
                      <a:cubicBezTo>
                        <a:pt x="7" y="3"/>
                        <a:pt x="15" y="2"/>
                        <a:pt x="22" y="1"/>
                      </a:cubicBezTo>
                      <a:lnTo>
                        <a:pt x="22" y="2"/>
                      </a:lnTo>
                      <a:cubicBezTo>
                        <a:pt x="15" y="3"/>
                        <a:pt x="7" y="4"/>
                        <a:pt x="0" y="3"/>
                      </a:cubicBezTo>
                      <a:lnTo>
                        <a:pt x="1" y="2"/>
                      </a:lnTo>
                      <a:close/>
                      <a:moveTo>
                        <a:pt x="22" y="1"/>
                      </a:moveTo>
                      <a:cubicBezTo>
                        <a:pt x="26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6" y="2"/>
                        <a:pt x="22" y="2"/>
                      </a:cubicBezTo>
                      <a:lnTo>
                        <a:pt x="22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1"/>
                        <a:pt x="36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7" y="3"/>
                        <a:pt x="36" y="2"/>
                        <a:pt x="35" y="2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2" name="Google Shape;3192;p238"/>
                <p:cNvSpPr/>
                <p:nvPr/>
              </p:nvSpPr>
              <p:spPr>
                <a:xfrm>
                  <a:off x="1305" y="3284"/>
                  <a:ext cx="117" cy="4"/>
                </a:xfrm>
                <a:custGeom>
                  <a:rect b="b" l="l" r="r" t="t"/>
                  <a:pathLst>
                    <a:path extrusionOk="0" h="3" w="85">
                      <a:moveTo>
                        <a:pt x="85" y="2"/>
                      </a:moveTo>
                      <a:lnTo>
                        <a:pt x="84" y="2"/>
                      </a:lnTo>
                      <a:lnTo>
                        <a:pt x="85" y="1"/>
                      </a:lnTo>
                      <a:lnTo>
                        <a:pt x="85" y="2"/>
                      </a:lnTo>
                      <a:close/>
                      <a:moveTo>
                        <a:pt x="84" y="2"/>
                      </a:moveTo>
                      <a:cubicBezTo>
                        <a:pt x="75" y="1"/>
                        <a:pt x="64" y="1"/>
                        <a:pt x="53" y="1"/>
                      </a:cubicBezTo>
                      <a:lnTo>
                        <a:pt x="53" y="0"/>
                      </a:lnTo>
                      <a:cubicBezTo>
                        <a:pt x="64" y="0"/>
                        <a:pt x="75" y="0"/>
                        <a:pt x="85" y="1"/>
                      </a:cubicBezTo>
                      <a:lnTo>
                        <a:pt x="84" y="2"/>
                      </a:lnTo>
                      <a:close/>
                      <a:moveTo>
                        <a:pt x="53" y="1"/>
                      </a:moveTo>
                      <a:cubicBezTo>
                        <a:pt x="50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0"/>
                      </a:moveTo>
                      <a:lnTo>
                        <a:pt x="45" y="0"/>
                      </a:lnTo>
                      <a:lnTo>
                        <a:pt x="45" y="1"/>
                      </a:lnTo>
                      <a:lnTo>
                        <a:pt x="45" y="0"/>
                      </a:lnTo>
                      <a:close/>
                      <a:moveTo>
                        <a:pt x="45" y="1"/>
                      </a:moveTo>
                      <a:cubicBezTo>
                        <a:pt x="45" y="1"/>
                        <a:pt x="45" y="1"/>
                        <a:pt x="45" y="1"/>
                      </a:cubicBezTo>
                      <a:lnTo>
                        <a:pt x="44" y="0"/>
                      </a:lnTo>
                      <a:cubicBezTo>
                        <a:pt x="45" y="0"/>
                        <a:pt x="45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2"/>
                        <a:pt x="43" y="2"/>
                        <a:pt x="42" y="2"/>
                      </a:cubicBezTo>
                      <a:lnTo>
                        <a:pt x="42" y="1"/>
                      </a:lnTo>
                      <a:cubicBezTo>
                        <a:pt x="42" y="1"/>
                        <a:pt x="43" y="0"/>
                        <a:pt x="44" y="0"/>
                      </a:cubicBezTo>
                      <a:lnTo>
                        <a:pt x="45" y="1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lose/>
                      <a:moveTo>
                        <a:pt x="42" y="2"/>
                      </a:moveTo>
                      <a:cubicBezTo>
                        <a:pt x="41" y="2"/>
                        <a:pt x="39" y="2"/>
                        <a:pt x="38" y="2"/>
                      </a:cubicBezTo>
                      <a:lnTo>
                        <a:pt x="38" y="1"/>
                      </a:lnTo>
                      <a:cubicBezTo>
                        <a:pt x="39" y="1"/>
                        <a:pt x="40" y="1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8" y="2"/>
                      </a:moveTo>
                      <a:cubicBezTo>
                        <a:pt x="36" y="2"/>
                        <a:pt x="34" y="2"/>
                        <a:pt x="32" y="3"/>
                      </a:cubicBezTo>
                      <a:lnTo>
                        <a:pt x="32" y="1"/>
                      </a:lnTo>
                      <a:cubicBezTo>
                        <a:pt x="34" y="1"/>
                        <a:pt x="36" y="1"/>
                        <a:pt x="38" y="1"/>
                      </a:cubicBezTo>
                      <a:lnTo>
                        <a:pt x="38" y="2"/>
                      </a:lnTo>
                      <a:close/>
                      <a:moveTo>
                        <a:pt x="32" y="3"/>
                      </a:moveTo>
                      <a:lnTo>
                        <a:pt x="32" y="3"/>
                      </a:lnTo>
                      <a:lnTo>
                        <a:pt x="32" y="2"/>
                      </a:lnTo>
                      <a:lnTo>
                        <a:pt x="32" y="3"/>
                      </a:lnTo>
                      <a:close/>
                      <a:moveTo>
                        <a:pt x="32" y="3"/>
                      </a:moveTo>
                      <a:cubicBezTo>
                        <a:pt x="28" y="3"/>
                        <a:pt x="25" y="3"/>
                        <a:pt x="22" y="3"/>
                      </a:cubicBezTo>
                      <a:lnTo>
                        <a:pt x="22" y="2"/>
                      </a:lnTo>
                      <a:cubicBezTo>
                        <a:pt x="25" y="2"/>
                        <a:pt x="28" y="2"/>
                        <a:pt x="32" y="1"/>
                      </a:cubicBezTo>
                      <a:lnTo>
                        <a:pt x="32" y="3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close/>
                      <a:moveTo>
                        <a:pt x="22" y="3"/>
                      </a:moveTo>
                      <a:cubicBezTo>
                        <a:pt x="18" y="3"/>
                        <a:pt x="14" y="2"/>
                        <a:pt x="10" y="3"/>
                      </a:cubicBezTo>
                      <a:lnTo>
                        <a:pt x="9" y="2"/>
                      </a:lnTo>
                      <a:cubicBezTo>
                        <a:pt x="14" y="1"/>
                        <a:pt x="18" y="1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1" y="2"/>
                      </a:lnTo>
                      <a:lnTo>
                        <a:pt x="11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3" name="Google Shape;3193;p238"/>
                <p:cNvSpPr/>
                <p:nvPr/>
              </p:nvSpPr>
              <p:spPr>
                <a:xfrm>
                  <a:off x="1175" y="3362"/>
                  <a:ext cx="35" cy="2"/>
                </a:xfrm>
                <a:custGeom>
                  <a:rect b="b" l="l" r="r" t="t"/>
                  <a:pathLst>
                    <a:path extrusionOk="0" h="2" w="26">
                      <a:moveTo>
                        <a:pt x="1" y="0"/>
                      </a:moveTo>
                      <a:cubicBezTo>
                        <a:pt x="1" y="1"/>
                        <a:pt x="5" y="1"/>
                        <a:pt x="8" y="0"/>
                      </a:cubicBezTo>
                      <a:lnTo>
                        <a:pt x="8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8" y="2"/>
                      </a:cubicBezTo>
                      <a:lnTo>
                        <a:pt x="8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5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4" y="1"/>
                        <a:pt x="14" y="1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0"/>
                        <a:pt x="20" y="0"/>
                      </a:cubicBezTo>
                      <a:lnTo>
                        <a:pt x="20" y="2"/>
                      </a:lnTo>
                      <a:cubicBezTo>
                        <a:pt x="17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1"/>
                      </a:lnTo>
                      <a:cubicBezTo>
                        <a:pt x="25" y="1"/>
                        <a:pt x="22" y="1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4" name="Google Shape;3194;p238"/>
                <p:cNvSpPr/>
                <p:nvPr/>
              </p:nvSpPr>
              <p:spPr>
                <a:xfrm>
                  <a:off x="1094" y="3452"/>
                  <a:ext cx="118" cy="24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7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5" name="Google Shape;3195;p238"/>
                <p:cNvSpPr/>
                <p:nvPr/>
              </p:nvSpPr>
              <p:spPr>
                <a:xfrm>
                  <a:off x="1126" y="3456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6" name="Google Shape;3196;p238"/>
                <p:cNvSpPr/>
                <p:nvPr/>
              </p:nvSpPr>
              <p:spPr>
                <a:xfrm>
                  <a:off x="1072" y="3576"/>
                  <a:ext cx="174" cy="17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7" name="Google Shape;3197;p238"/>
                <p:cNvSpPr/>
                <p:nvPr/>
              </p:nvSpPr>
              <p:spPr>
                <a:xfrm>
                  <a:off x="1072" y="3576"/>
                  <a:ext cx="174" cy="17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8" name="Google Shape;3198;p238"/>
                <p:cNvSpPr/>
                <p:nvPr/>
              </p:nvSpPr>
              <p:spPr>
                <a:xfrm>
                  <a:off x="1115" y="3493"/>
                  <a:ext cx="41" cy="7"/>
                </a:xfrm>
                <a:custGeom>
                  <a:rect b="b" l="l" r="r" t="t"/>
                  <a:pathLst>
                    <a:path extrusionOk="0" h="5" w="30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9" name="Google Shape;3199;p238"/>
                <p:cNvSpPr/>
                <p:nvPr/>
              </p:nvSpPr>
              <p:spPr>
                <a:xfrm>
                  <a:off x="1115" y="3493"/>
                  <a:ext cx="41" cy="7"/>
                </a:xfrm>
                <a:custGeom>
                  <a:rect b="b" l="l" r="r" t="t"/>
                  <a:pathLst>
                    <a:path extrusionOk="0" h="5" w="30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0" name="Google Shape;3200;p238"/>
                <p:cNvSpPr/>
                <p:nvPr/>
              </p:nvSpPr>
              <p:spPr>
                <a:xfrm>
                  <a:off x="1148" y="3416"/>
                  <a:ext cx="57" cy="21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3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1" name="Google Shape;3201;p238"/>
                <p:cNvSpPr/>
                <p:nvPr/>
              </p:nvSpPr>
              <p:spPr>
                <a:xfrm>
                  <a:off x="1164" y="3504"/>
                  <a:ext cx="56" cy="12"/>
                </a:xfrm>
                <a:custGeom>
                  <a:rect b="b" l="l" r="r" t="t"/>
                  <a:pathLst>
                    <a:path extrusionOk="0" h="8" w="41">
                      <a:moveTo>
                        <a:pt x="41" y="7"/>
                      </a:moveTo>
                      <a:cubicBezTo>
                        <a:pt x="23" y="8"/>
                        <a:pt x="10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2" name="Google Shape;3202;p238"/>
                <p:cNvSpPr/>
                <p:nvPr/>
              </p:nvSpPr>
              <p:spPr>
                <a:xfrm>
                  <a:off x="1132" y="3557"/>
                  <a:ext cx="103" cy="9"/>
                </a:xfrm>
                <a:custGeom>
                  <a:rect b="b" l="l" r="r" t="t"/>
                  <a:pathLst>
                    <a:path extrusionOk="0" h="6" w="75">
                      <a:moveTo>
                        <a:pt x="0" y="3"/>
                      </a:moveTo>
                      <a:cubicBezTo>
                        <a:pt x="10" y="6"/>
                        <a:pt x="28" y="4"/>
                        <a:pt x="45" y="1"/>
                      </a:cubicBezTo>
                      <a:cubicBezTo>
                        <a:pt x="54" y="0"/>
                        <a:pt x="57" y="2"/>
                        <a:pt x="61" y="4"/>
                      </a:cubicBezTo>
                      <a:cubicBezTo>
                        <a:pt x="70" y="4"/>
                        <a:pt x="74" y="6"/>
                        <a:pt x="7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3" name="Google Shape;3203;p238"/>
                <p:cNvSpPr/>
                <p:nvPr/>
              </p:nvSpPr>
              <p:spPr>
                <a:xfrm>
                  <a:off x="1070" y="3605"/>
                  <a:ext cx="106" cy="35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7"/>
                      </a:cubicBezTo>
                      <a:lnTo>
                        <a:pt x="14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4" y="8"/>
                      </a:moveTo>
                      <a:lnTo>
                        <a:pt x="14" y="8"/>
                      </a:lnTo>
                      <a:lnTo>
                        <a:pt x="15" y="8"/>
                      </a:lnTo>
                      <a:lnTo>
                        <a:pt x="14" y="8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4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8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6"/>
                      </a:moveTo>
                      <a:lnTo>
                        <a:pt x="69" y="16"/>
                      </a:lnTo>
                      <a:lnTo>
                        <a:pt x="69" y="15"/>
                      </a:lnTo>
                      <a:lnTo>
                        <a:pt x="69" y="16"/>
                      </a:lnTo>
                      <a:close/>
                      <a:moveTo>
                        <a:pt x="68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8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6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4" name="Google Shape;3204;p238"/>
                <p:cNvSpPr/>
                <p:nvPr/>
              </p:nvSpPr>
              <p:spPr>
                <a:xfrm>
                  <a:off x="1147" y="3398"/>
                  <a:ext cx="38" cy="6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5" name="Google Shape;3205;p238"/>
                <p:cNvSpPr/>
                <p:nvPr/>
              </p:nvSpPr>
              <p:spPr>
                <a:xfrm>
                  <a:off x="1159" y="3605"/>
                  <a:ext cx="36" cy="4"/>
                </a:xfrm>
                <a:custGeom>
                  <a:rect b="b" l="l" r="r" t="t"/>
                  <a:pathLst>
                    <a:path extrusionOk="0" h="3" w="27">
                      <a:moveTo>
                        <a:pt x="2" y="0"/>
                      </a:moveTo>
                      <a:cubicBezTo>
                        <a:pt x="2" y="2"/>
                        <a:pt x="6" y="1"/>
                        <a:pt x="10" y="1"/>
                      </a:cubicBezTo>
                      <a:lnTo>
                        <a:pt x="10" y="2"/>
                      </a:lnTo>
                      <a:cubicBezTo>
                        <a:pt x="5" y="3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10" y="1"/>
                      </a:moveTo>
                      <a:cubicBezTo>
                        <a:pt x="12" y="1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2"/>
                        <a:pt x="12" y="2"/>
                        <a:pt x="10" y="2"/>
                      </a:cubicBezTo>
                      <a:lnTo>
                        <a:pt x="10" y="1"/>
                      </a:lnTo>
                      <a:close/>
                      <a:moveTo>
                        <a:pt x="17" y="1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6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2"/>
                        <a:pt x="15" y="2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cubicBezTo>
                        <a:pt x="17" y="2"/>
                        <a:pt x="24" y="1"/>
                        <a:pt x="26" y="1"/>
                      </a:cubicBezTo>
                      <a:lnTo>
                        <a:pt x="26" y="2"/>
                      </a:lnTo>
                      <a:cubicBezTo>
                        <a:pt x="24" y="2"/>
                        <a:pt x="17" y="3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6" y="1"/>
                      </a:moveTo>
                      <a:cubicBezTo>
                        <a:pt x="26" y="1"/>
                        <a:pt x="27" y="1"/>
                        <a:pt x="27" y="1"/>
                      </a:cubicBezTo>
                      <a:lnTo>
                        <a:pt x="27" y="2"/>
                      </a:lnTo>
                      <a:cubicBezTo>
                        <a:pt x="27" y="2"/>
                        <a:pt x="26" y="2"/>
                        <a:pt x="26" y="2"/>
                      </a:cubicBezTo>
                      <a:lnTo>
                        <a:pt x="2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6" name="Google Shape;3206;p238"/>
                <p:cNvSpPr/>
                <p:nvPr/>
              </p:nvSpPr>
              <p:spPr>
                <a:xfrm>
                  <a:off x="1042" y="3483"/>
                  <a:ext cx="59" cy="22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8" y="4"/>
                        <a:pt x="19" y="4"/>
                        <a:pt x="29" y="5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7" name="Google Shape;3207;p238"/>
                <p:cNvSpPr/>
                <p:nvPr/>
              </p:nvSpPr>
              <p:spPr>
                <a:xfrm>
                  <a:off x="1042" y="3467"/>
                  <a:ext cx="38" cy="6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2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8" name="Google Shape;3208;p238"/>
                <p:cNvSpPr/>
                <p:nvPr/>
              </p:nvSpPr>
              <p:spPr>
                <a:xfrm>
                  <a:off x="1074" y="3394"/>
                  <a:ext cx="56" cy="12"/>
                </a:xfrm>
                <a:custGeom>
                  <a:rect b="b" l="l" r="r" t="t"/>
                  <a:pathLst>
                    <a:path extrusionOk="0" h="8" w="41">
                      <a:moveTo>
                        <a:pt x="41" y="7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9" name="Google Shape;3209;p238"/>
                <p:cNvSpPr/>
                <p:nvPr/>
              </p:nvSpPr>
              <p:spPr>
                <a:xfrm>
                  <a:off x="1069" y="3426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0" name="Google Shape;3210;p238"/>
                <p:cNvSpPr/>
                <p:nvPr/>
              </p:nvSpPr>
              <p:spPr>
                <a:xfrm>
                  <a:off x="1069" y="3426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1" name="Google Shape;3211;p238"/>
                <p:cNvSpPr/>
                <p:nvPr/>
              </p:nvSpPr>
              <p:spPr>
                <a:xfrm>
                  <a:off x="1051" y="3438"/>
                  <a:ext cx="56" cy="14"/>
                </a:xfrm>
                <a:custGeom>
                  <a:rect b="b" l="l" r="r" t="t"/>
                  <a:pathLst>
                    <a:path extrusionOk="0" h="8" w="41">
                      <a:moveTo>
                        <a:pt x="41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2" name="Google Shape;3212;p238"/>
                <p:cNvSpPr/>
                <p:nvPr/>
              </p:nvSpPr>
              <p:spPr>
                <a:xfrm>
                  <a:off x="1044" y="3514"/>
                  <a:ext cx="115" cy="9"/>
                </a:xfrm>
                <a:custGeom>
                  <a:rect b="b" l="l" r="r" t="t"/>
                  <a:pathLst>
                    <a:path extrusionOk="0" h="6" w="8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cubicBezTo>
                        <a:pt x="7" y="1"/>
                        <a:pt x="15" y="1"/>
                        <a:pt x="22" y="1"/>
                      </a:cubicBezTo>
                      <a:lnTo>
                        <a:pt x="22" y="3"/>
                      </a:lnTo>
                      <a:cubicBezTo>
                        <a:pt x="15" y="2"/>
                        <a:pt x="7" y="2"/>
                        <a:pt x="0" y="2"/>
                      </a:cubicBezTo>
                      <a:lnTo>
                        <a:pt x="0" y="0"/>
                      </a:lnTo>
                      <a:close/>
                      <a:moveTo>
                        <a:pt x="22" y="1"/>
                      </a:moveTo>
                      <a:cubicBezTo>
                        <a:pt x="32" y="1"/>
                        <a:pt x="41" y="2"/>
                        <a:pt x="50" y="3"/>
                      </a:cubicBezTo>
                      <a:lnTo>
                        <a:pt x="50" y="4"/>
                      </a:lnTo>
                      <a:cubicBezTo>
                        <a:pt x="41" y="3"/>
                        <a:pt x="32" y="3"/>
                        <a:pt x="22" y="3"/>
                      </a:cubicBezTo>
                      <a:lnTo>
                        <a:pt x="22" y="1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lnTo>
                        <a:pt x="50" y="3"/>
                      </a:lnTo>
                      <a:lnTo>
                        <a:pt x="50" y="4"/>
                      </a:lnTo>
                      <a:lnTo>
                        <a:pt x="50" y="3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cubicBezTo>
                        <a:pt x="51" y="3"/>
                        <a:pt x="53" y="2"/>
                        <a:pt x="55" y="2"/>
                      </a:cubicBezTo>
                      <a:lnTo>
                        <a:pt x="55" y="3"/>
                      </a:lnTo>
                      <a:cubicBezTo>
                        <a:pt x="53" y="3"/>
                        <a:pt x="51" y="4"/>
                        <a:pt x="50" y="4"/>
                      </a:cubicBezTo>
                      <a:lnTo>
                        <a:pt x="50" y="3"/>
                      </a:lnTo>
                      <a:close/>
                      <a:moveTo>
                        <a:pt x="55" y="2"/>
                      </a:moveTo>
                      <a:cubicBezTo>
                        <a:pt x="58" y="1"/>
                        <a:pt x="62" y="0"/>
                        <a:pt x="63" y="0"/>
                      </a:cubicBezTo>
                      <a:lnTo>
                        <a:pt x="62" y="1"/>
                      </a:lnTo>
                      <a:cubicBezTo>
                        <a:pt x="62" y="1"/>
                        <a:pt x="58" y="2"/>
                        <a:pt x="55" y="3"/>
                      </a:cubicBezTo>
                      <a:lnTo>
                        <a:pt x="55" y="2"/>
                      </a:lnTo>
                      <a:close/>
                      <a:moveTo>
                        <a:pt x="63" y="1"/>
                      </a:moveTo>
                      <a:lnTo>
                        <a:pt x="62" y="2"/>
                      </a:lnTo>
                      <a:lnTo>
                        <a:pt x="62" y="1"/>
                      </a:lnTo>
                      <a:lnTo>
                        <a:pt x="63" y="1"/>
                      </a:lnTo>
                      <a:close/>
                      <a:moveTo>
                        <a:pt x="62" y="0"/>
                      </a:moveTo>
                      <a:cubicBezTo>
                        <a:pt x="63" y="0"/>
                        <a:pt x="68" y="1"/>
                        <a:pt x="73" y="2"/>
                      </a:cubicBezTo>
                      <a:lnTo>
                        <a:pt x="73" y="3"/>
                      </a:lnTo>
                      <a:cubicBezTo>
                        <a:pt x="68" y="2"/>
                        <a:pt x="63" y="1"/>
                        <a:pt x="63" y="1"/>
                      </a:cubicBezTo>
                      <a:lnTo>
                        <a:pt x="62" y="0"/>
                      </a:lnTo>
                      <a:close/>
                      <a:moveTo>
                        <a:pt x="73" y="2"/>
                      </a:moveTo>
                      <a:cubicBezTo>
                        <a:pt x="78" y="3"/>
                        <a:pt x="83" y="4"/>
                        <a:pt x="83" y="4"/>
                      </a:cubicBezTo>
                      <a:lnTo>
                        <a:pt x="84" y="5"/>
                      </a:lnTo>
                      <a:cubicBezTo>
                        <a:pt x="83" y="6"/>
                        <a:pt x="78" y="5"/>
                        <a:pt x="73" y="3"/>
                      </a:cubicBezTo>
                      <a:lnTo>
                        <a:pt x="7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3" name="Google Shape;3213;p238"/>
                <p:cNvSpPr/>
                <p:nvPr/>
              </p:nvSpPr>
              <p:spPr>
                <a:xfrm>
                  <a:off x="1079" y="3645"/>
                  <a:ext cx="37" cy="2"/>
                </a:xfrm>
                <a:custGeom>
                  <a:rect b="b" l="l" r="r" t="t"/>
                  <a:pathLst>
                    <a:path extrusionOk="0" h="2" w="27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1"/>
                      </a:lnTo>
                      <a:cubicBezTo>
                        <a:pt x="5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4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9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0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0"/>
                      </a:moveTo>
                      <a:cubicBezTo>
                        <a:pt x="16" y="0"/>
                        <a:pt x="19" y="0"/>
                        <a:pt x="22" y="0"/>
                      </a:cubicBezTo>
                      <a:lnTo>
                        <a:pt x="22" y="1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0"/>
                      </a:cubicBezTo>
                      <a:lnTo>
                        <a:pt x="25" y="1"/>
                      </a:lnTo>
                      <a:cubicBezTo>
                        <a:pt x="25" y="1"/>
                        <a:pt x="24" y="1"/>
                        <a:pt x="22" y="1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4" name="Google Shape;3214;p238"/>
                <p:cNvSpPr/>
                <p:nvPr/>
              </p:nvSpPr>
              <p:spPr>
                <a:xfrm>
                  <a:off x="1298" y="3440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5" name="Google Shape;3215;p238"/>
                <p:cNvSpPr/>
                <p:nvPr/>
              </p:nvSpPr>
              <p:spPr>
                <a:xfrm>
                  <a:off x="1298" y="3440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6" name="Google Shape;3216;p238"/>
                <p:cNvSpPr/>
                <p:nvPr/>
              </p:nvSpPr>
              <p:spPr>
                <a:xfrm>
                  <a:off x="1291" y="3575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7" name="Google Shape;3217;p238"/>
                <p:cNvSpPr/>
                <p:nvPr/>
              </p:nvSpPr>
              <p:spPr>
                <a:xfrm>
                  <a:off x="1291" y="3575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8" name="Google Shape;3218;p238"/>
                <p:cNvSpPr/>
                <p:nvPr/>
              </p:nvSpPr>
              <p:spPr>
                <a:xfrm>
                  <a:off x="1427" y="3490"/>
                  <a:ext cx="88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9" name="Google Shape;3219;p238"/>
                <p:cNvSpPr/>
                <p:nvPr/>
              </p:nvSpPr>
              <p:spPr>
                <a:xfrm>
                  <a:off x="1427" y="3490"/>
                  <a:ext cx="88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0" name="Google Shape;3220;p238"/>
                <p:cNvSpPr/>
                <p:nvPr/>
              </p:nvSpPr>
              <p:spPr>
                <a:xfrm>
                  <a:off x="1181" y="3522"/>
                  <a:ext cx="196" cy="16"/>
                </a:xfrm>
                <a:custGeom>
                  <a:rect b="b" l="l" r="r" t="t"/>
                  <a:pathLst>
                    <a:path extrusionOk="0" h="10" w="142">
                      <a:moveTo>
                        <a:pt x="142" y="0"/>
                      </a:moveTo>
                      <a:cubicBezTo>
                        <a:pt x="124" y="7"/>
                        <a:pt x="105" y="9"/>
                        <a:pt x="98" y="3"/>
                      </a:cubicBezTo>
                      <a:cubicBezTo>
                        <a:pt x="96" y="3"/>
                        <a:pt x="92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9"/>
                        <a:pt x="22" y="8"/>
                      </a:cubicBezTo>
                      <a:cubicBezTo>
                        <a:pt x="16" y="7"/>
                        <a:pt x="10" y="7"/>
                        <a:pt x="3" y="6"/>
                      </a:cubicBezTo>
                      <a:cubicBezTo>
                        <a:pt x="1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1" name="Google Shape;3221;p238"/>
                <p:cNvSpPr/>
                <p:nvPr/>
              </p:nvSpPr>
              <p:spPr>
                <a:xfrm>
                  <a:off x="1254" y="3475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2" name="Google Shape;3222;p238"/>
                <p:cNvSpPr/>
                <p:nvPr/>
              </p:nvSpPr>
              <p:spPr>
                <a:xfrm>
                  <a:off x="1320" y="3502"/>
                  <a:ext cx="60" cy="11"/>
                </a:xfrm>
                <a:custGeom>
                  <a:rect b="b" l="l" r="r" t="t"/>
                  <a:pathLst>
                    <a:path extrusionOk="0" h="7" w="44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3" name="Google Shape;3223;p238"/>
                <p:cNvSpPr/>
                <p:nvPr/>
              </p:nvSpPr>
              <p:spPr>
                <a:xfrm>
                  <a:off x="1307" y="3407"/>
                  <a:ext cx="171" cy="13"/>
                </a:xfrm>
                <a:custGeom>
                  <a:rect b="b" l="l" r="r" t="t"/>
                  <a:pathLst>
                    <a:path extrusionOk="0" h="8" w="124">
                      <a:moveTo>
                        <a:pt x="0" y="4"/>
                      </a:moveTo>
                      <a:cubicBezTo>
                        <a:pt x="8" y="8"/>
                        <a:pt x="25" y="3"/>
                        <a:pt x="35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4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4" name="Google Shape;3224;p238"/>
                <p:cNvSpPr/>
                <p:nvPr/>
              </p:nvSpPr>
              <p:spPr>
                <a:xfrm>
                  <a:off x="1459" y="3533"/>
                  <a:ext cx="131" cy="30"/>
                </a:xfrm>
                <a:custGeom>
                  <a:rect b="b" l="l" r="r" t="t"/>
                  <a:pathLst>
                    <a:path extrusionOk="0" h="18" w="95">
                      <a:moveTo>
                        <a:pt x="95" y="0"/>
                      </a:moveTo>
                      <a:cubicBezTo>
                        <a:pt x="93" y="0"/>
                        <a:pt x="90" y="1"/>
                        <a:pt x="88" y="1"/>
                      </a:cubicBezTo>
                      <a:cubicBezTo>
                        <a:pt x="70" y="2"/>
                        <a:pt x="50" y="8"/>
                        <a:pt x="30" y="12"/>
                      </a:cubicBezTo>
                      <a:cubicBezTo>
                        <a:pt x="27" y="16"/>
                        <a:pt x="20" y="18"/>
                        <a:pt x="16" y="17"/>
                      </a:cubicBezTo>
                      <a:cubicBezTo>
                        <a:pt x="11" y="16"/>
                        <a:pt x="2" y="18"/>
                        <a:pt x="0" y="15"/>
                      </a:cubicBezTo>
                      <a:cubicBezTo>
                        <a:pt x="0" y="15"/>
                        <a:pt x="1" y="15"/>
                        <a:pt x="1" y="1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5" name="Google Shape;3225;p238"/>
                <p:cNvSpPr/>
                <p:nvPr/>
              </p:nvSpPr>
              <p:spPr>
                <a:xfrm>
                  <a:off x="1265" y="3549"/>
                  <a:ext cx="65" cy="12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1" y="7"/>
                        <a:pt x="39" y="7"/>
                        <a:pt x="38" y="7"/>
                      </a:cubicBezTo>
                      <a:lnTo>
                        <a:pt x="39" y="6"/>
                      </a:lnTo>
                      <a:cubicBezTo>
                        <a:pt x="39" y="6"/>
                        <a:pt x="41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6"/>
                      </a:moveTo>
                      <a:lnTo>
                        <a:pt x="38" y="6"/>
                      </a:lnTo>
                      <a:lnTo>
                        <a:pt x="39" y="6"/>
                      </a:lnTo>
                      <a:lnTo>
                        <a:pt x="38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3"/>
                        <a:pt x="23" y="2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2"/>
                      </a:moveTo>
                      <a:cubicBezTo>
                        <a:pt x="17" y="1"/>
                        <a:pt x="10" y="1"/>
                        <a:pt x="3" y="1"/>
                      </a:cubicBezTo>
                      <a:lnTo>
                        <a:pt x="3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cubicBezTo>
                        <a:pt x="3" y="1"/>
                        <a:pt x="2" y="1"/>
                        <a:pt x="2" y="1"/>
                      </a:cubicBezTo>
                      <a:lnTo>
                        <a:pt x="1" y="0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3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1"/>
                      </a:lnTo>
                      <a:cubicBezTo>
                        <a:pt x="0" y="1"/>
                        <a:pt x="1" y="1"/>
                        <a:pt x="1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6" name="Google Shape;3226;p238"/>
                <p:cNvSpPr/>
                <p:nvPr/>
              </p:nvSpPr>
              <p:spPr>
                <a:xfrm>
                  <a:off x="1252" y="3418"/>
                  <a:ext cx="63" cy="13"/>
                </a:xfrm>
                <a:custGeom>
                  <a:rect b="b" l="l" r="r" t="t"/>
                  <a:pathLst>
                    <a:path extrusionOk="0" h="8" w="4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7" y="4"/>
                        <a:pt x="19" y="5"/>
                        <a:pt x="30" y="6"/>
                      </a:cubicBezTo>
                      <a:lnTo>
                        <a:pt x="30" y="7"/>
                      </a:lnTo>
                      <a:cubicBezTo>
                        <a:pt x="18" y="6"/>
                        <a:pt x="6" y="6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6"/>
                        <a:pt x="46" y="7"/>
                      </a:cubicBezTo>
                      <a:lnTo>
                        <a:pt x="45" y="8"/>
                      </a:lnTo>
                      <a:cubicBezTo>
                        <a:pt x="41" y="8"/>
                        <a:pt x="35" y="7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7" name="Google Shape;3227;p238"/>
                <p:cNvSpPr/>
                <p:nvPr/>
              </p:nvSpPr>
              <p:spPr>
                <a:xfrm>
                  <a:off x="1362" y="3541"/>
                  <a:ext cx="85" cy="35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1" y="13"/>
                      </a:moveTo>
                      <a:lnTo>
                        <a:pt x="21" y="13"/>
                      </a:lnTo>
                      <a:lnTo>
                        <a:pt x="21" y="12"/>
                      </a:lnTo>
                      <a:lnTo>
                        <a:pt x="21" y="13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7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8" name="Google Shape;3228;p238"/>
                <p:cNvSpPr/>
                <p:nvPr/>
              </p:nvSpPr>
              <p:spPr>
                <a:xfrm>
                  <a:off x="1200" y="3496"/>
                  <a:ext cx="115" cy="4"/>
                </a:xfrm>
                <a:custGeom>
                  <a:rect b="b" l="l" r="r" t="t"/>
                  <a:pathLst>
                    <a:path extrusionOk="0" h="3" w="84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5" y="1"/>
                        <a:pt x="64" y="1"/>
                        <a:pt x="54" y="1"/>
                      </a:cubicBezTo>
                      <a:lnTo>
                        <a:pt x="54" y="0"/>
                      </a:lnTo>
                      <a:cubicBezTo>
                        <a:pt x="64" y="0"/>
                        <a:pt x="75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4" y="1"/>
                      </a:moveTo>
                      <a:cubicBezTo>
                        <a:pt x="51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4" y="0"/>
                      </a:cubicBezTo>
                      <a:lnTo>
                        <a:pt x="54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1"/>
                        <a:pt x="44" y="1"/>
                        <a:pt x="43" y="1"/>
                      </a:cubicBezTo>
                      <a:lnTo>
                        <a:pt x="43" y="0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3" y="1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0"/>
                        <a:pt x="43" y="0"/>
                      </a:cubicBezTo>
                      <a:lnTo>
                        <a:pt x="43" y="1"/>
                      </a:lnTo>
                      <a:close/>
                      <a:moveTo>
                        <a:pt x="41" y="2"/>
                      </a:moveTo>
                      <a:cubicBezTo>
                        <a:pt x="37" y="2"/>
                        <a:pt x="35" y="2"/>
                        <a:pt x="31" y="2"/>
                      </a:cubicBezTo>
                      <a:lnTo>
                        <a:pt x="31" y="1"/>
                      </a:lnTo>
                      <a:cubicBezTo>
                        <a:pt x="35" y="1"/>
                        <a:pt x="37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1" y="1"/>
                      </a:moveTo>
                      <a:lnTo>
                        <a:pt x="31" y="1"/>
                      </a:lnTo>
                      <a:lnTo>
                        <a:pt x="31" y="2"/>
                      </a:lnTo>
                      <a:lnTo>
                        <a:pt x="31" y="1"/>
                      </a:lnTo>
                      <a:close/>
                      <a:moveTo>
                        <a:pt x="31" y="2"/>
                      </a:moveTo>
                      <a:cubicBezTo>
                        <a:pt x="27" y="3"/>
                        <a:pt x="23" y="3"/>
                        <a:pt x="20" y="3"/>
                      </a:cubicBezTo>
                      <a:lnTo>
                        <a:pt x="20" y="1"/>
                      </a:lnTo>
                      <a:cubicBezTo>
                        <a:pt x="23" y="2"/>
                        <a:pt x="27" y="2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0" y="3"/>
                      </a:moveTo>
                      <a:cubicBezTo>
                        <a:pt x="16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1"/>
                        <a:pt x="16" y="1"/>
                        <a:pt x="20" y="1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9" name="Google Shape;3229;p238"/>
                <p:cNvSpPr/>
                <p:nvPr/>
              </p:nvSpPr>
              <p:spPr>
                <a:xfrm>
                  <a:off x="1508" y="3359"/>
                  <a:ext cx="188" cy="16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0" name="Google Shape;3230;p238"/>
                <p:cNvSpPr/>
                <p:nvPr/>
              </p:nvSpPr>
              <p:spPr>
                <a:xfrm>
                  <a:off x="1508" y="3359"/>
                  <a:ext cx="188" cy="16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1" name="Google Shape;3231;p238"/>
                <p:cNvSpPr/>
                <p:nvPr/>
              </p:nvSpPr>
              <p:spPr>
                <a:xfrm>
                  <a:off x="1634" y="3426"/>
                  <a:ext cx="87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2" name="Google Shape;3232;p238"/>
                <p:cNvSpPr/>
                <p:nvPr/>
              </p:nvSpPr>
              <p:spPr>
                <a:xfrm>
                  <a:off x="1634" y="3426"/>
                  <a:ext cx="87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3" name="Google Shape;3233;p238"/>
                <p:cNvSpPr/>
                <p:nvPr/>
              </p:nvSpPr>
              <p:spPr>
                <a:xfrm>
                  <a:off x="1434" y="3448"/>
                  <a:ext cx="197" cy="18"/>
                </a:xfrm>
                <a:custGeom>
                  <a:rect b="b" l="l" r="r" t="t"/>
                  <a:pathLst>
                    <a:path extrusionOk="0" h="11" w="142">
                      <a:moveTo>
                        <a:pt x="142" y="0"/>
                      </a:moveTo>
                      <a:cubicBezTo>
                        <a:pt x="124" y="7"/>
                        <a:pt x="105" y="10"/>
                        <a:pt x="97" y="4"/>
                      </a:cubicBezTo>
                      <a:cubicBezTo>
                        <a:pt x="96" y="3"/>
                        <a:pt x="92" y="3"/>
                        <a:pt x="89" y="4"/>
                      </a:cubicBezTo>
                      <a:cubicBezTo>
                        <a:pt x="76" y="6"/>
                        <a:pt x="64" y="7"/>
                        <a:pt x="51" y="9"/>
                      </a:cubicBezTo>
                      <a:cubicBezTo>
                        <a:pt x="39" y="11"/>
                        <a:pt x="30" y="10"/>
                        <a:pt x="22" y="9"/>
                      </a:cubicBezTo>
                      <a:cubicBezTo>
                        <a:pt x="16" y="8"/>
                        <a:pt x="9" y="7"/>
                        <a:pt x="3" y="7"/>
                      </a:cubicBezTo>
                      <a:cubicBezTo>
                        <a:pt x="2" y="7"/>
                        <a:pt x="1" y="6"/>
                        <a:pt x="0" y="5"/>
                      </a:cubicBezTo>
                      <a:cubicBezTo>
                        <a:pt x="0" y="5"/>
                        <a:pt x="1" y="5"/>
                        <a:pt x="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4" name="Google Shape;3234;p238"/>
                <p:cNvSpPr/>
                <p:nvPr/>
              </p:nvSpPr>
              <p:spPr>
                <a:xfrm>
                  <a:off x="1544" y="3418"/>
                  <a:ext cx="59" cy="11"/>
                </a:xfrm>
                <a:custGeom>
                  <a:rect b="b" l="l" r="r" t="t"/>
                  <a:pathLst>
                    <a:path extrusionOk="0" h="7" w="44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5" name="Google Shape;3235;p238"/>
                <p:cNvSpPr/>
                <p:nvPr/>
              </p:nvSpPr>
              <p:spPr>
                <a:xfrm>
                  <a:off x="1566" y="3478"/>
                  <a:ext cx="85" cy="36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cubicBezTo>
                        <a:pt x="2" y="1"/>
                        <a:pt x="2" y="2"/>
                        <a:pt x="3" y="3"/>
                      </a:cubicBezTo>
                      <a:lnTo>
                        <a:pt x="2" y="3"/>
                      </a:lnTo>
                      <a:cubicBezTo>
                        <a:pt x="1" y="3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3"/>
                      </a:moveTo>
                      <a:cubicBezTo>
                        <a:pt x="6" y="7"/>
                        <a:pt x="8" y="10"/>
                        <a:pt x="15" y="11"/>
                      </a:cubicBezTo>
                      <a:lnTo>
                        <a:pt x="15" y="13"/>
                      </a:lnTo>
                      <a:cubicBezTo>
                        <a:pt x="7" y="11"/>
                        <a:pt x="4" y="7"/>
                        <a:pt x="2" y="3"/>
                      </a:cubicBezTo>
                      <a:lnTo>
                        <a:pt x="3" y="3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3"/>
                      </a:lnTo>
                      <a:lnTo>
                        <a:pt x="15" y="11"/>
                      </a:lnTo>
                      <a:close/>
                      <a:moveTo>
                        <a:pt x="15" y="13"/>
                      </a:moveTo>
                      <a:lnTo>
                        <a:pt x="15" y="13"/>
                      </a:lnTo>
                      <a:lnTo>
                        <a:pt x="15" y="12"/>
                      </a:lnTo>
                      <a:lnTo>
                        <a:pt x="15" y="13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2" y="12"/>
                      </a:cubicBezTo>
                      <a:lnTo>
                        <a:pt x="22" y="13"/>
                      </a:lnTo>
                      <a:cubicBezTo>
                        <a:pt x="19" y="13"/>
                        <a:pt x="17" y="13"/>
                        <a:pt x="15" y="13"/>
                      </a:cubicBezTo>
                      <a:lnTo>
                        <a:pt x="15" y="11"/>
                      </a:lnTo>
                      <a:close/>
                      <a:moveTo>
                        <a:pt x="22" y="12"/>
                      </a:moveTo>
                      <a:cubicBezTo>
                        <a:pt x="26" y="12"/>
                        <a:pt x="30" y="13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4"/>
                        <a:pt x="22" y="13"/>
                      </a:cubicBezTo>
                      <a:lnTo>
                        <a:pt x="22" y="12"/>
                      </a:lnTo>
                      <a:close/>
                      <a:moveTo>
                        <a:pt x="31" y="15"/>
                      </a:moveTo>
                      <a:lnTo>
                        <a:pt x="31" y="15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6" name="Google Shape;3236;p238"/>
                <p:cNvSpPr/>
                <p:nvPr/>
              </p:nvSpPr>
              <p:spPr>
                <a:xfrm>
                  <a:off x="1642" y="3277"/>
                  <a:ext cx="71" cy="11"/>
                </a:xfrm>
                <a:custGeom>
                  <a:rect b="b" l="l" r="r" t="t"/>
                  <a:pathLst>
                    <a:path extrusionOk="0" h="7" w="52">
                      <a:moveTo>
                        <a:pt x="52" y="7"/>
                      </a:moveTo>
                      <a:cubicBezTo>
                        <a:pt x="51" y="6"/>
                        <a:pt x="50" y="6"/>
                        <a:pt x="49" y="6"/>
                      </a:cubicBezTo>
                      <a:lnTo>
                        <a:pt x="49" y="4"/>
                      </a:lnTo>
                      <a:cubicBezTo>
                        <a:pt x="50" y="5"/>
                        <a:pt x="51" y="5"/>
                        <a:pt x="52" y="5"/>
                      </a:cubicBezTo>
                      <a:lnTo>
                        <a:pt x="52" y="7"/>
                      </a:lnTo>
                      <a:close/>
                      <a:moveTo>
                        <a:pt x="49" y="6"/>
                      </a:moveTo>
                      <a:cubicBezTo>
                        <a:pt x="47" y="5"/>
                        <a:pt x="46" y="4"/>
                        <a:pt x="45" y="4"/>
                      </a:cubicBezTo>
                      <a:lnTo>
                        <a:pt x="44" y="3"/>
                      </a:lnTo>
                      <a:cubicBezTo>
                        <a:pt x="46" y="3"/>
                        <a:pt x="48" y="4"/>
                        <a:pt x="49" y="4"/>
                      </a:cubicBezTo>
                      <a:lnTo>
                        <a:pt x="49" y="6"/>
                      </a:lnTo>
                      <a:close/>
                      <a:moveTo>
                        <a:pt x="45" y="4"/>
                      </a:move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4" y="4"/>
                      </a:moveTo>
                      <a:cubicBezTo>
                        <a:pt x="37" y="5"/>
                        <a:pt x="30" y="4"/>
                        <a:pt x="24" y="4"/>
                      </a:cubicBezTo>
                      <a:lnTo>
                        <a:pt x="24" y="3"/>
                      </a:lnTo>
                      <a:cubicBezTo>
                        <a:pt x="31" y="3"/>
                        <a:pt x="37" y="4"/>
                        <a:pt x="44" y="3"/>
                      </a:cubicBezTo>
                      <a:lnTo>
                        <a:pt x="44" y="4"/>
                      </a:lnTo>
                      <a:close/>
                      <a:moveTo>
                        <a:pt x="24" y="4"/>
                      </a:moveTo>
                      <a:cubicBezTo>
                        <a:pt x="21" y="4"/>
                        <a:pt x="18" y="3"/>
                        <a:pt x="15" y="3"/>
                      </a:cubicBezTo>
                      <a:lnTo>
                        <a:pt x="15" y="2"/>
                      </a:lnTo>
                      <a:cubicBezTo>
                        <a:pt x="18" y="2"/>
                        <a:pt x="21" y="2"/>
                        <a:pt x="24" y="3"/>
                      </a:cubicBezTo>
                      <a:lnTo>
                        <a:pt x="24" y="4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3"/>
                      </a:moveTo>
                      <a:cubicBezTo>
                        <a:pt x="14" y="3"/>
                        <a:pt x="13" y="3"/>
                        <a:pt x="12" y="2"/>
                      </a:cubicBezTo>
                      <a:lnTo>
                        <a:pt x="13" y="1"/>
                      </a:lnTo>
                      <a:cubicBezTo>
                        <a:pt x="14" y="2"/>
                        <a:pt x="14" y="2"/>
                        <a:pt x="15" y="2"/>
                      </a:cubicBezTo>
                      <a:lnTo>
                        <a:pt x="15" y="3"/>
                      </a:lnTo>
                      <a:close/>
                      <a:moveTo>
                        <a:pt x="12" y="2"/>
                      </a:moveTo>
                      <a:cubicBezTo>
                        <a:pt x="11" y="2"/>
                        <a:pt x="9" y="1"/>
                        <a:pt x="7" y="2"/>
                      </a:cubicBezTo>
                      <a:lnTo>
                        <a:pt x="7" y="0"/>
                      </a:lnTo>
                      <a:cubicBezTo>
                        <a:pt x="10" y="0"/>
                        <a:pt x="11" y="1"/>
                        <a:pt x="13" y="1"/>
                      </a:cubicBezTo>
                      <a:lnTo>
                        <a:pt x="12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1"/>
                        <a:pt x="7" y="0"/>
                      </a:cubicBezTo>
                      <a:lnTo>
                        <a:pt x="7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0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7" name="Google Shape;3237;p238"/>
                <p:cNvSpPr/>
                <p:nvPr/>
              </p:nvSpPr>
              <p:spPr>
                <a:xfrm>
                  <a:off x="1623" y="3289"/>
                  <a:ext cx="85" cy="35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8" y="10"/>
                        <a:pt x="15" y="11"/>
                      </a:cubicBezTo>
                      <a:lnTo>
                        <a:pt x="14" y="12"/>
                      </a:lnTo>
                      <a:cubicBezTo>
                        <a:pt x="7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0" y="15"/>
                      </a:moveTo>
                      <a:lnTo>
                        <a:pt x="30" y="15"/>
                      </a:lnTo>
                      <a:lnTo>
                        <a:pt x="31" y="14"/>
                      </a:lnTo>
                      <a:lnTo>
                        <a:pt x="30" y="15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8" name="Google Shape;3238;p238"/>
                <p:cNvSpPr/>
                <p:nvPr/>
              </p:nvSpPr>
              <p:spPr>
                <a:xfrm>
                  <a:off x="1442" y="3334"/>
                  <a:ext cx="65" cy="14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5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7"/>
                        <a:pt x="46" y="7"/>
                        <a:pt x="47" y="8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7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7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0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3" y="2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3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9" name="Google Shape;3239;p238"/>
                <p:cNvSpPr/>
                <p:nvPr/>
              </p:nvSpPr>
              <p:spPr>
                <a:xfrm>
                  <a:off x="1628" y="3336"/>
                  <a:ext cx="65" cy="12"/>
                </a:xfrm>
                <a:custGeom>
                  <a:rect b="b" l="l" r="r" t="t"/>
                  <a:pathLst>
                    <a:path extrusionOk="0" h="8" w="48">
                      <a:moveTo>
                        <a:pt x="47" y="8"/>
                      </a:moveTo>
                      <a:cubicBezTo>
                        <a:pt x="46" y="8"/>
                        <a:pt x="44" y="8"/>
                        <a:pt x="43" y="8"/>
                      </a:cubicBezTo>
                      <a:lnTo>
                        <a:pt x="43" y="6"/>
                      </a:lnTo>
                      <a:cubicBezTo>
                        <a:pt x="45" y="6"/>
                        <a:pt x="47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7"/>
                      </a:cubicBezTo>
                      <a:lnTo>
                        <a:pt x="39" y="6"/>
                      </a:lnTo>
                      <a:cubicBezTo>
                        <a:pt x="40" y="7"/>
                        <a:pt x="41" y="7"/>
                        <a:pt x="43" y="6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6"/>
                      </a:lnTo>
                      <a:lnTo>
                        <a:pt x="38" y="7"/>
                      </a:lnTo>
                      <a:lnTo>
                        <a:pt x="39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9" y="4"/>
                        <a:pt x="23" y="3"/>
                      </a:cubicBezTo>
                      <a:lnTo>
                        <a:pt x="23" y="1"/>
                      </a:lnTo>
                      <a:cubicBezTo>
                        <a:pt x="29" y="3"/>
                        <a:pt x="34" y="4"/>
                        <a:pt x="39" y="6"/>
                      </a:cubicBezTo>
                      <a:lnTo>
                        <a:pt x="38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lnTo>
                        <a:pt x="23" y="2"/>
                      </a:lnTo>
                      <a:lnTo>
                        <a:pt x="23" y="1"/>
                      </a:lnTo>
                      <a:close/>
                      <a:moveTo>
                        <a:pt x="23" y="3"/>
                      </a:moveTo>
                      <a:cubicBezTo>
                        <a:pt x="18" y="2"/>
                        <a:pt x="11" y="1"/>
                        <a:pt x="3" y="2"/>
                      </a:cubicBezTo>
                      <a:lnTo>
                        <a:pt x="3" y="0"/>
                      </a:lnTo>
                      <a:cubicBezTo>
                        <a:pt x="11" y="0"/>
                        <a:pt x="18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4" y="1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3" y="2"/>
                        <a:pt x="3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0"/>
                      </a:cubicBezTo>
                      <a:lnTo>
                        <a:pt x="4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1" y="2"/>
                      </a:cubicBezTo>
                      <a:lnTo>
                        <a:pt x="0" y="2"/>
                      </a:lnTo>
                      <a:cubicBezTo>
                        <a:pt x="1" y="1"/>
                        <a:pt x="1" y="1"/>
                        <a:pt x="2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0" name="Google Shape;3240;p238"/>
                <p:cNvSpPr/>
                <p:nvPr/>
              </p:nvSpPr>
              <p:spPr>
                <a:xfrm>
                  <a:off x="1580" y="3531"/>
                  <a:ext cx="130" cy="33"/>
                </a:xfrm>
                <a:custGeom>
                  <a:rect b="b" l="l" r="r" t="t"/>
                  <a:pathLst>
                    <a:path extrusionOk="0" h="19" w="95">
                      <a:moveTo>
                        <a:pt x="95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8"/>
                        <a:pt x="30" y="13"/>
                      </a:cubicBezTo>
                      <a:cubicBezTo>
                        <a:pt x="27" y="16"/>
                        <a:pt x="19" y="18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1" name="Google Shape;3241;p238"/>
                <p:cNvSpPr/>
                <p:nvPr/>
              </p:nvSpPr>
              <p:spPr>
                <a:xfrm>
                  <a:off x="1568" y="3589"/>
                  <a:ext cx="86" cy="36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2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2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2" y="12"/>
                      </a:lnTo>
                      <a:close/>
                      <a:moveTo>
                        <a:pt x="31" y="14"/>
                      </a:moveTo>
                      <a:lnTo>
                        <a:pt x="31" y="14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2" y="20"/>
                      </a:lnTo>
                      <a:cubicBezTo>
                        <a:pt x="37" y="19"/>
                        <a:pt x="33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1" y="17"/>
                      </a:cubicBezTo>
                      <a:lnTo>
                        <a:pt x="62" y="18"/>
                      </a:lnTo>
                      <a:cubicBezTo>
                        <a:pt x="54" y="21"/>
                        <a:pt x="47" y="21"/>
                        <a:pt x="42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2" name="Google Shape;3242;p238"/>
                <p:cNvSpPr/>
                <p:nvPr/>
              </p:nvSpPr>
              <p:spPr>
                <a:xfrm>
                  <a:off x="1495" y="3575"/>
                  <a:ext cx="60" cy="10"/>
                </a:xfrm>
                <a:custGeom>
                  <a:rect b="b" l="l" r="r" t="t"/>
                  <a:pathLst>
                    <a:path extrusionOk="0" h="7" w="44">
                      <a:moveTo>
                        <a:pt x="0" y="2"/>
                      </a:moveTo>
                      <a:cubicBezTo>
                        <a:pt x="6" y="0"/>
                        <a:pt x="9" y="1"/>
                        <a:pt x="12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6" y="7"/>
                        <a:pt x="40" y="4"/>
                        <a:pt x="44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3" name="Google Shape;3243;p238"/>
                <p:cNvSpPr/>
                <p:nvPr/>
              </p:nvSpPr>
              <p:spPr>
                <a:xfrm>
                  <a:off x="1488" y="3608"/>
                  <a:ext cx="61" cy="12"/>
                </a:xfrm>
                <a:custGeom>
                  <a:rect b="b" l="l" r="r" t="t"/>
                  <a:pathLst>
                    <a:path extrusionOk="0" h="8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4" name="Google Shape;3244;p238"/>
                <p:cNvSpPr/>
                <p:nvPr/>
              </p:nvSpPr>
              <p:spPr>
                <a:xfrm>
                  <a:off x="1552" y="3670"/>
                  <a:ext cx="59" cy="11"/>
                </a:xfrm>
                <a:custGeom>
                  <a:rect b="b" l="l" r="r" t="t"/>
                  <a:pathLst>
                    <a:path extrusionOk="0" h="7" w="43">
                      <a:moveTo>
                        <a:pt x="0" y="2"/>
                      </a:moveTo>
                      <a:cubicBezTo>
                        <a:pt x="5" y="0"/>
                        <a:pt x="9" y="0"/>
                        <a:pt x="12" y="1"/>
                      </a:cubicBezTo>
                      <a:cubicBezTo>
                        <a:pt x="20" y="2"/>
                        <a:pt x="25" y="4"/>
                        <a:pt x="32" y="6"/>
                      </a:cubicBezTo>
                      <a:cubicBezTo>
                        <a:pt x="36" y="7"/>
                        <a:pt x="39" y="4"/>
                        <a:pt x="43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5" name="Google Shape;3245;p238"/>
                <p:cNvSpPr/>
                <p:nvPr/>
              </p:nvSpPr>
              <p:spPr>
                <a:xfrm>
                  <a:off x="1053" y="3068"/>
                  <a:ext cx="58" cy="21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6" name="Google Shape;3246;p238"/>
                <p:cNvSpPr/>
                <p:nvPr/>
              </p:nvSpPr>
              <p:spPr>
                <a:xfrm>
                  <a:off x="1053" y="3052"/>
                  <a:ext cx="37" cy="5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1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5" y="0"/>
                      </a:moveTo>
                      <a:lnTo>
                        <a:pt x="6" y="0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0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7" name="Google Shape;3247;p238"/>
                <p:cNvSpPr/>
                <p:nvPr/>
              </p:nvSpPr>
              <p:spPr>
                <a:xfrm>
                  <a:off x="1113" y="3047"/>
                  <a:ext cx="74" cy="10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8" name="Google Shape;3248;p238"/>
                <p:cNvSpPr/>
                <p:nvPr/>
              </p:nvSpPr>
              <p:spPr>
                <a:xfrm>
                  <a:off x="1113" y="3047"/>
                  <a:ext cx="74" cy="10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9" name="Google Shape;3249;p238"/>
                <p:cNvSpPr/>
                <p:nvPr/>
              </p:nvSpPr>
              <p:spPr>
                <a:xfrm>
                  <a:off x="1181" y="3111"/>
                  <a:ext cx="127" cy="28"/>
                </a:xfrm>
                <a:custGeom>
                  <a:rect b="b" l="l" r="r" t="t"/>
                  <a:pathLst>
                    <a:path extrusionOk="0" h="17" w="93">
                      <a:moveTo>
                        <a:pt x="93" y="17"/>
                      </a:moveTo>
                      <a:cubicBezTo>
                        <a:pt x="89" y="16"/>
                        <a:pt x="86" y="16"/>
                        <a:pt x="83" y="16"/>
                      </a:cubicBezTo>
                      <a:cubicBezTo>
                        <a:pt x="63" y="11"/>
                        <a:pt x="48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0" name="Google Shape;3250;p238"/>
                <p:cNvSpPr/>
                <p:nvPr/>
              </p:nvSpPr>
              <p:spPr>
                <a:xfrm>
                  <a:off x="1022" y="3175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1" name="Google Shape;3251;p238"/>
                <p:cNvSpPr/>
                <p:nvPr/>
              </p:nvSpPr>
              <p:spPr>
                <a:xfrm>
                  <a:off x="1053" y="3178"/>
                  <a:ext cx="51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2" name="Google Shape;3252;p238"/>
                <p:cNvSpPr/>
                <p:nvPr/>
              </p:nvSpPr>
              <p:spPr>
                <a:xfrm>
                  <a:off x="1010" y="3076"/>
                  <a:ext cx="59" cy="21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4"/>
                        <a:pt x="34" y="5"/>
                        <a:pt x="35" y="6"/>
                      </a:cubicBezTo>
                      <a:cubicBezTo>
                        <a:pt x="39" y="7"/>
                        <a:pt x="37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3" name="Google Shape;3253;p238"/>
                <p:cNvSpPr/>
                <p:nvPr/>
              </p:nvSpPr>
              <p:spPr>
                <a:xfrm>
                  <a:off x="1010" y="3061"/>
                  <a:ext cx="37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2" y="3"/>
                        <a:pt x="17" y="3"/>
                        <a:pt x="13" y="2"/>
                      </a:cubicBezTo>
                      <a:lnTo>
                        <a:pt x="14" y="1"/>
                      </a:lnTo>
                      <a:cubicBezTo>
                        <a:pt x="18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1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4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4" y="1"/>
                        <a:pt x="4" y="1"/>
                        <a:pt x="3" y="1"/>
                      </a:cubicBezTo>
                      <a:lnTo>
                        <a:pt x="2" y="0"/>
                      </a:lnTo>
                      <a:cubicBezTo>
                        <a:pt x="3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2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4" name="Google Shape;3254;p238"/>
                <p:cNvSpPr/>
                <p:nvPr/>
              </p:nvSpPr>
              <p:spPr>
                <a:xfrm>
                  <a:off x="1014" y="3036"/>
                  <a:ext cx="38" cy="5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5" name="Google Shape;3255;p238"/>
                <p:cNvSpPr/>
                <p:nvPr/>
              </p:nvSpPr>
              <p:spPr>
                <a:xfrm>
                  <a:off x="1331" y="3002"/>
                  <a:ext cx="54" cy="13"/>
                </a:xfrm>
                <a:custGeom>
                  <a:rect b="b" l="l" r="r" t="t"/>
                  <a:pathLst>
                    <a:path extrusionOk="0" h="8" w="40">
                      <a:moveTo>
                        <a:pt x="40" y="7"/>
                      </a:moveTo>
                      <a:cubicBezTo>
                        <a:pt x="22" y="8"/>
                        <a:pt x="10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6" name="Google Shape;3256;p238"/>
                <p:cNvSpPr/>
                <p:nvPr/>
              </p:nvSpPr>
              <p:spPr>
                <a:xfrm>
                  <a:off x="1298" y="3055"/>
                  <a:ext cx="102" cy="9"/>
                </a:xfrm>
                <a:custGeom>
                  <a:rect b="b" l="l" r="r" t="t"/>
                  <a:pathLst>
                    <a:path extrusionOk="0" h="6" w="75">
                      <a:moveTo>
                        <a:pt x="0" y="3"/>
                      </a:moveTo>
                      <a:cubicBezTo>
                        <a:pt x="11" y="6"/>
                        <a:pt x="29" y="3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7" name="Google Shape;3257;p238"/>
                <p:cNvSpPr/>
                <p:nvPr/>
              </p:nvSpPr>
              <p:spPr>
                <a:xfrm>
                  <a:off x="1267" y="3031"/>
                  <a:ext cx="75" cy="12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8" name="Google Shape;3258;p238"/>
                <p:cNvSpPr/>
                <p:nvPr/>
              </p:nvSpPr>
              <p:spPr>
                <a:xfrm>
                  <a:off x="1267" y="3031"/>
                  <a:ext cx="75" cy="12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9" name="Google Shape;3259;p238"/>
                <p:cNvSpPr/>
                <p:nvPr/>
              </p:nvSpPr>
              <p:spPr>
                <a:xfrm>
                  <a:off x="1206" y="3048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0" name="Google Shape;3260;p238"/>
                <p:cNvSpPr/>
                <p:nvPr/>
              </p:nvSpPr>
              <p:spPr>
                <a:xfrm>
                  <a:off x="1206" y="3048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1" name="Google Shape;3261;p238"/>
                <p:cNvSpPr/>
                <p:nvPr/>
              </p:nvSpPr>
              <p:spPr>
                <a:xfrm>
                  <a:off x="1123" y="3125"/>
                  <a:ext cx="72" cy="9"/>
                </a:xfrm>
                <a:custGeom>
                  <a:rect b="b" l="l" r="r" t="t"/>
                  <a:pathLst>
                    <a:path extrusionOk="0" h="6" w="53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2" name="Google Shape;3262;p238"/>
                <p:cNvSpPr/>
                <p:nvPr/>
              </p:nvSpPr>
              <p:spPr>
                <a:xfrm>
                  <a:off x="1123" y="3125"/>
                  <a:ext cx="72" cy="9"/>
                </a:xfrm>
                <a:custGeom>
                  <a:rect b="b" l="l" r="r" t="t"/>
                  <a:pathLst>
                    <a:path extrusionOk="0" h="6" w="53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3" name="Google Shape;3263;p238"/>
                <p:cNvSpPr/>
                <p:nvPr/>
              </p:nvSpPr>
              <p:spPr>
                <a:xfrm>
                  <a:off x="1068" y="3156"/>
                  <a:ext cx="75" cy="11"/>
                </a:xfrm>
                <a:custGeom>
                  <a:rect b="b" l="l" r="r" t="t"/>
                  <a:pathLst>
                    <a:path extrusionOk="0" h="7" w="55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4" name="Google Shape;3264;p238"/>
                <p:cNvSpPr/>
                <p:nvPr/>
              </p:nvSpPr>
              <p:spPr>
                <a:xfrm>
                  <a:off x="1068" y="3156"/>
                  <a:ext cx="75" cy="11"/>
                </a:xfrm>
                <a:custGeom>
                  <a:rect b="b" l="l" r="r" t="t"/>
                  <a:pathLst>
                    <a:path extrusionOk="0" h="7" w="55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5" name="Google Shape;3265;p238"/>
                <p:cNvSpPr/>
                <p:nvPr/>
              </p:nvSpPr>
              <p:spPr>
                <a:xfrm>
                  <a:off x="1033" y="3204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6" name="Google Shape;3266;p238"/>
                <p:cNvSpPr/>
                <p:nvPr/>
              </p:nvSpPr>
              <p:spPr>
                <a:xfrm>
                  <a:off x="1033" y="3204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7" name="Google Shape;3267;p238"/>
                <p:cNvSpPr/>
                <p:nvPr/>
              </p:nvSpPr>
              <p:spPr>
                <a:xfrm>
                  <a:off x="1036" y="3234"/>
                  <a:ext cx="54" cy="12"/>
                </a:xfrm>
                <a:custGeom>
                  <a:rect b="b" l="l" r="r" t="t"/>
                  <a:pathLst>
                    <a:path extrusionOk="0" h="8" w="40">
                      <a:moveTo>
                        <a:pt x="40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8" name="Google Shape;3268;p238"/>
                <p:cNvSpPr/>
                <p:nvPr/>
              </p:nvSpPr>
              <p:spPr>
                <a:xfrm>
                  <a:off x="1050" y="3136"/>
                  <a:ext cx="36" cy="8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1" y="4"/>
                        <a:pt x="17" y="4"/>
                        <a:pt x="12" y="3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2" y="3"/>
                      </a:moveTo>
                      <a:cubicBezTo>
                        <a:pt x="10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2" y="1"/>
                      </a:cubicBezTo>
                      <a:lnTo>
                        <a:pt x="12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9" name="Google Shape;3269;p238"/>
                <p:cNvSpPr/>
                <p:nvPr/>
              </p:nvSpPr>
              <p:spPr>
                <a:xfrm>
                  <a:off x="999" y="3159"/>
                  <a:ext cx="65" cy="9"/>
                </a:xfrm>
                <a:custGeom>
                  <a:rect b="b" l="l" r="r" t="t"/>
                  <a:pathLst>
                    <a:path extrusionOk="0" h="6" w="48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8" y="3"/>
                      </a:lnTo>
                      <a:lnTo>
                        <a:pt x="47" y="4"/>
                      </a:lnTo>
                      <a:close/>
                      <a:moveTo>
                        <a:pt x="48" y="3"/>
                      </a:moveTo>
                      <a:lnTo>
                        <a:pt x="48" y="3"/>
                      </a:lnTo>
                      <a:close/>
                      <a:moveTo>
                        <a:pt x="47" y="4"/>
                      </a:moveTo>
                      <a:cubicBezTo>
                        <a:pt x="46" y="4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6" y="2"/>
                        <a:pt x="48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6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5" y="5"/>
                        <a:pt x="35" y="5"/>
                        <a:pt x="35" y="5"/>
                      </a:cubicBezTo>
                      <a:lnTo>
                        <a:pt x="34" y="4"/>
                      </a:lnTo>
                      <a:cubicBezTo>
                        <a:pt x="35" y="4"/>
                        <a:pt x="35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5" y="5"/>
                      </a:moveTo>
                      <a:cubicBezTo>
                        <a:pt x="34" y="5"/>
                        <a:pt x="34" y="5"/>
                        <a:pt x="33" y="5"/>
                      </a:cubicBezTo>
                      <a:lnTo>
                        <a:pt x="33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5" y="5"/>
                      </a:lnTo>
                      <a:close/>
                      <a:moveTo>
                        <a:pt x="33" y="5"/>
                      </a:moveTo>
                      <a:cubicBezTo>
                        <a:pt x="31" y="6"/>
                        <a:pt x="29" y="5"/>
                        <a:pt x="27" y="5"/>
                      </a:cubicBezTo>
                      <a:lnTo>
                        <a:pt x="27" y="4"/>
                      </a:lnTo>
                      <a:cubicBezTo>
                        <a:pt x="29" y="4"/>
                        <a:pt x="31" y="4"/>
                        <a:pt x="33" y="4"/>
                      </a:cubicBezTo>
                      <a:lnTo>
                        <a:pt x="33" y="5"/>
                      </a:lnTo>
                      <a:close/>
                      <a:moveTo>
                        <a:pt x="27" y="5"/>
                      </a:moveTo>
                      <a:lnTo>
                        <a:pt x="27" y="5"/>
                      </a:lnTo>
                      <a:close/>
                      <a:moveTo>
                        <a:pt x="27" y="5"/>
                      </a:moveTo>
                      <a:lnTo>
                        <a:pt x="26" y="5"/>
                      </a:lnTo>
                      <a:lnTo>
                        <a:pt x="26" y="4"/>
                      </a:lnTo>
                      <a:lnTo>
                        <a:pt x="27" y="4"/>
                      </a:lnTo>
                      <a:lnTo>
                        <a:pt x="27" y="5"/>
                      </a:lnTo>
                      <a:close/>
                      <a:moveTo>
                        <a:pt x="26" y="5"/>
                      </a:moveTo>
                      <a:cubicBezTo>
                        <a:pt x="18" y="3"/>
                        <a:pt x="11" y="1"/>
                        <a:pt x="0" y="2"/>
                      </a:cubicBezTo>
                      <a:lnTo>
                        <a:pt x="0" y="1"/>
                      </a:lnTo>
                      <a:cubicBezTo>
                        <a:pt x="11" y="0"/>
                        <a:pt x="18" y="2"/>
                        <a:pt x="26" y="4"/>
                      </a:cubicBezTo>
                      <a:lnTo>
                        <a:pt x="26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0" name="Google Shape;3270;p238"/>
                <p:cNvSpPr/>
                <p:nvPr/>
              </p:nvSpPr>
              <p:spPr>
                <a:xfrm>
                  <a:off x="1619" y="3055"/>
                  <a:ext cx="59" cy="15"/>
                </a:xfrm>
                <a:custGeom>
                  <a:rect b="b" l="l" r="r" t="t"/>
                  <a:pathLst>
                    <a:path extrusionOk="0" h="9" w="43">
                      <a:moveTo>
                        <a:pt x="43" y="9"/>
                      </a:moveTo>
                      <a:lnTo>
                        <a:pt x="42" y="9"/>
                      </a:lnTo>
                      <a:lnTo>
                        <a:pt x="43" y="8"/>
                      </a:lnTo>
                      <a:lnTo>
                        <a:pt x="43" y="9"/>
                      </a:lnTo>
                      <a:close/>
                      <a:moveTo>
                        <a:pt x="43" y="8"/>
                      </a:moveTo>
                      <a:lnTo>
                        <a:pt x="43" y="8"/>
                      </a:lnTo>
                      <a:close/>
                      <a:moveTo>
                        <a:pt x="42" y="9"/>
                      </a:moveTo>
                      <a:cubicBezTo>
                        <a:pt x="41" y="9"/>
                        <a:pt x="38" y="9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1" y="7"/>
                        <a:pt x="43" y="8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4" y="8"/>
                        <a:pt x="31" y="8"/>
                        <a:pt x="30" y="8"/>
                      </a:cubicBezTo>
                      <a:lnTo>
                        <a:pt x="30" y="7"/>
                      </a:lnTo>
                      <a:cubicBezTo>
                        <a:pt x="32" y="7"/>
                        <a:pt x="34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30" y="8"/>
                      </a:moveTo>
                      <a:lnTo>
                        <a:pt x="29" y="8"/>
                      </a:lnTo>
                      <a:lnTo>
                        <a:pt x="30" y="7"/>
                      </a:lnTo>
                      <a:lnTo>
                        <a:pt x="30" y="8"/>
                      </a:lnTo>
                      <a:close/>
                      <a:moveTo>
                        <a:pt x="29" y="8"/>
                      </a:moveTo>
                      <a:cubicBezTo>
                        <a:pt x="16" y="5"/>
                        <a:pt x="12" y="3"/>
                        <a:pt x="13" y="1"/>
                      </a:cubicBezTo>
                      <a:lnTo>
                        <a:pt x="14" y="2"/>
                      </a:lnTo>
                      <a:cubicBezTo>
                        <a:pt x="14" y="2"/>
                        <a:pt x="18" y="4"/>
                        <a:pt x="30" y="7"/>
                      </a:cubicBezTo>
                      <a:lnTo>
                        <a:pt x="29" y="8"/>
                      </a:lnTo>
                      <a:close/>
                      <a:moveTo>
                        <a:pt x="13" y="1"/>
                      </a:moveTo>
                      <a:cubicBezTo>
                        <a:pt x="13" y="1"/>
                        <a:pt x="16" y="0"/>
                        <a:pt x="19" y="1"/>
                      </a:cubicBezTo>
                      <a:lnTo>
                        <a:pt x="19" y="2"/>
                      </a:lnTo>
                      <a:cubicBezTo>
                        <a:pt x="17" y="2"/>
                        <a:pt x="14" y="2"/>
                        <a:pt x="14" y="2"/>
                      </a:cubicBezTo>
                      <a:lnTo>
                        <a:pt x="13" y="1"/>
                      </a:lnTo>
                      <a:close/>
                      <a:moveTo>
                        <a:pt x="19" y="1"/>
                      </a:moveTo>
                      <a:cubicBezTo>
                        <a:pt x="22" y="1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1" y="2"/>
                        <a:pt x="19" y="2"/>
                      </a:cubicBezTo>
                      <a:lnTo>
                        <a:pt x="19" y="1"/>
                      </a:lnTo>
                      <a:close/>
                      <a:moveTo>
                        <a:pt x="24" y="2"/>
                      </a:moveTo>
                      <a:cubicBezTo>
                        <a:pt x="24" y="3"/>
                        <a:pt x="20" y="4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7" y="3"/>
                        <a:pt x="6" y="3"/>
                        <a:pt x="6" y="3"/>
                      </a:cubicBezTo>
                      <a:lnTo>
                        <a:pt x="7" y="2"/>
                      </a:lnTo>
                      <a:cubicBezTo>
                        <a:pt x="7" y="2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3"/>
                      </a:lnTo>
                      <a:close/>
                      <a:moveTo>
                        <a:pt x="6" y="3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6" y="1"/>
                      </a:lnTo>
                      <a:cubicBezTo>
                        <a:pt x="7" y="1"/>
                        <a:pt x="7" y="1"/>
                        <a:pt x="7" y="2"/>
                      </a:cubicBezTo>
                      <a:lnTo>
                        <a:pt x="6" y="3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2" y="6"/>
                      </a:cubicBezTo>
                      <a:lnTo>
                        <a:pt x="1" y="5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6"/>
                      </a:move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1" y="6"/>
                      </a:lnTo>
                      <a:close/>
                      <a:moveTo>
                        <a:pt x="1" y="5"/>
                      </a:moveTo>
                      <a:cubicBezTo>
                        <a:pt x="2" y="5"/>
                        <a:pt x="1" y="5"/>
                        <a:pt x="1" y="5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1" y="6"/>
                      </a:cubicBezTo>
                      <a:lnTo>
                        <a:pt x="1" y="5"/>
                      </a:lnTo>
                      <a:close/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2" y="6"/>
                      </a:lnTo>
                      <a:close/>
                      <a:moveTo>
                        <a:pt x="1" y="5"/>
                      </a:moveTo>
                      <a:cubicBezTo>
                        <a:pt x="1" y="5"/>
                        <a:pt x="2" y="4"/>
                        <a:pt x="2" y="4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2" y="6"/>
                      </a:cubicBezTo>
                      <a:lnTo>
                        <a:pt x="1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1" name="Google Shape;3271;p238"/>
                <p:cNvSpPr/>
                <p:nvPr/>
              </p:nvSpPr>
              <p:spPr>
                <a:xfrm>
                  <a:off x="1624" y="3066"/>
                  <a:ext cx="129" cy="31"/>
                </a:xfrm>
                <a:custGeom>
                  <a:rect b="b" l="l" r="r" t="t"/>
                  <a:pathLst>
                    <a:path extrusionOk="0" h="19" w="94">
                      <a:moveTo>
                        <a:pt x="94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9"/>
                        <a:pt x="29" y="13"/>
                      </a:cubicBezTo>
                      <a:cubicBezTo>
                        <a:pt x="27" y="17"/>
                        <a:pt x="19" y="19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2" name="Google Shape;3272;p238"/>
                <p:cNvSpPr/>
                <p:nvPr/>
              </p:nvSpPr>
              <p:spPr>
                <a:xfrm>
                  <a:off x="1452" y="3034"/>
                  <a:ext cx="52" cy="6"/>
                </a:xfrm>
                <a:custGeom>
                  <a:rect b="b" l="l" r="r" t="t"/>
                  <a:pathLst>
                    <a:path extrusionOk="0" h="4" w="38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2"/>
                      </a:lnTo>
                      <a:close/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4"/>
                      </a:lnTo>
                      <a:close/>
                      <a:moveTo>
                        <a:pt x="0" y="2"/>
                      </a:moveTo>
                      <a:cubicBezTo>
                        <a:pt x="7" y="3"/>
                        <a:pt x="14" y="2"/>
                        <a:pt x="21" y="1"/>
                      </a:cubicBezTo>
                      <a:lnTo>
                        <a:pt x="21" y="3"/>
                      </a:lnTo>
                      <a:cubicBezTo>
                        <a:pt x="14" y="3"/>
                        <a:pt x="7" y="4"/>
                        <a:pt x="0" y="4"/>
                      </a:cubicBezTo>
                      <a:lnTo>
                        <a:pt x="0" y="2"/>
                      </a:lnTo>
                      <a:close/>
                      <a:moveTo>
                        <a:pt x="21" y="1"/>
                      </a:moveTo>
                      <a:cubicBezTo>
                        <a:pt x="25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5" y="2"/>
                        <a:pt x="21" y="3"/>
                      </a:cubicBezTo>
                      <a:lnTo>
                        <a:pt x="21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0"/>
                        <a:pt x="35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5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6" y="3"/>
                        <a:pt x="36" y="2"/>
                        <a:pt x="35" y="2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3" name="Google Shape;3273;p238"/>
                <p:cNvSpPr/>
                <p:nvPr/>
              </p:nvSpPr>
              <p:spPr>
                <a:xfrm>
                  <a:off x="1506" y="3052"/>
                  <a:ext cx="52" cy="7"/>
                </a:xfrm>
                <a:custGeom>
                  <a:rect b="b" l="l" r="r" t="t"/>
                  <a:pathLst>
                    <a:path extrusionOk="0" h="5" w="3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3" y="2"/>
                        <a:pt x="7" y="2"/>
                        <a:pt x="10" y="2"/>
                      </a:cubicBezTo>
                      <a:lnTo>
                        <a:pt x="10" y="3"/>
                      </a:lnTo>
                      <a:cubicBezTo>
                        <a:pt x="6" y="3"/>
                        <a:pt x="3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2"/>
                      </a:moveTo>
                      <a:cubicBezTo>
                        <a:pt x="13" y="2"/>
                        <a:pt x="16" y="2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3" y="3"/>
                        <a:pt x="10" y="3"/>
                      </a:cubicBezTo>
                      <a:lnTo>
                        <a:pt x="10" y="2"/>
                      </a:lnTo>
                      <a:close/>
                      <a:moveTo>
                        <a:pt x="17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9" y="3"/>
                        <a:pt x="20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8" y="2"/>
                      </a:lnTo>
                      <a:close/>
                      <a:moveTo>
                        <a:pt x="20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20" y="3"/>
                      </a:lnTo>
                      <a:close/>
                      <a:moveTo>
                        <a:pt x="22" y="3"/>
                      </a:moveTo>
                      <a:lnTo>
                        <a:pt x="22" y="3"/>
                      </a:lnTo>
                      <a:lnTo>
                        <a:pt x="22" y="4"/>
                      </a:lnTo>
                      <a:lnTo>
                        <a:pt x="22" y="3"/>
                      </a:lnTo>
                      <a:close/>
                      <a:moveTo>
                        <a:pt x="22" y="3"/>
                      </a:moveTo>
                      <a:cubicBezTo>
                        <a:pt x="26" y="4"/>
                        <a:pt x="32" y="3"/>
                        <a:pt x="37" y="2"/>
                      </a:cubicBezTo>
                      <a:lnTo>
                        <a:pt x="38" y="3"/>
                      </a:lnTo>
                      <a:cubicBezTo>
                        <a:pt x="32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4" name="Google Shape;3274;p238"/>
                <p:cNvSpPr/>
                <p:nvPr/>
              </p:nvSpPr>
              <p:spPr>
                <a:xfrm>
                  <a:off x="1552" y="3071"/>
                  <a:ext cx="54" cy="5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5" name="Google Shape;3275;p238"/>
                <p:cNvSpPr/>
                <p:nvPr/>
              </p:nvSpPr>
              <p:spPr>
                <a:xfrm>
                  <a:off x="1552" y="3071"/>
                  <a:ext cx="54" cy="5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6" name="Google Shape;3276;p238"/>
                <p:cNvSpPr/>
                <p:nvPr/>
              </p:nvSpPr>
              <p:spPr>
                <a:xfrm>
                  <a:off x="1954" y="3095"/>
                  <a:ext cx="91" cy="7"/>
                </a:xfrm>
                <a:custGeom>
                  <a:rect b="b" l="l" r="r" t="t"/>
                  <a:pathLst>
                    <a:path extrusionOk="0" h="5" w="67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7" name="Google Shape;3277;p238"/>
                <p:cNvSpPr/>
                <p:nvPr/>
              </p:nvSpPr>
              <p:spPr>
                <a:xfrm>
                  <a:off x="1954" y="3095"/>
                  <a:ext cx="91" cy="7"/>
                </a:xfrm>
                <a:custGeom>
                  <a:rect b="b" l="l" r="r" t="t"/>
                  <a:pathLst>
                    <a:path extrusionOk="0" h="5" w="67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8" name="Google Shape;3278;p238"/>
                <p:cNvSpPr/>
                <p:nvPr/>
              </p:nvSpPr>
              <p:spPr>
                <a:xfrm>
                  <a:off x="2047" y="3104"/>
                  <a:ext cx="65" cy="17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9" name="Google Shape;3279;p238"/>
                <p:cNvSpPr/>
                <p:nvPr/>
              </p:nvSpPr>
              <p:spPr>
                <a:xfrm>
                  <a:off x="2047" y="3104"/>
                  <a:ext cx="65" cy="17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0" name="Google Shape;3280;p238"/>
                <p:cNvSpPr/>
                <p:nvPr/>
              </p:nvSpPr>
              <p:spPr>
                <a:xfrm>
                  <a:off x="1933" y="3227"/>
                  <a:ext cx="137" cy="17"/>
                </a:xfrm>
                <a:custGeom>
                  <a:rect b="b" l="l" r="r" t="t"/>
                  <a:pathLst>
                    <a:path extrusionOk="0" h="10" w="10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1" name="Google Shape;3281;p238"/>
                <p:cNvSpPr/>
                <p:nvPr/>
              </p:nvSpPr>
              <p:spPr>
                <a:xfrm>
                  <a:off x="1933" y="3227"/>
                  <a:ext cx="137" cy="17"/>
                </a:xfrm>
                <a:custGeom>
                  <a:rect b="b" l="l" r="r" t="t"/>
                  <a:pathLst>
                    <a:path extrusionOk="0" h="10" w="10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2" name="Google Shape;3282;p238"/>
                <p:cNvSpPr/>
                <p:nvPr/>
              </p:nvSpPr>
              <p:spPr>
                <a:xfrm>
                  <a:off x="1786" y="3266"/>
                  <a:ext cx="175" cy="18"/>
                </a:xfrm>
                <a:custGeom>
                  <a:rect b="b" l="l" r="r" t="t"/>
                  <a:pathLst>
                    <a:path extrusionOk="0" h="11" w="127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3" name="Google Shape;3283;p238"/>
                <p:cNvSpPr/>
                <p:nvPr/>
              </p:nvSpPr>
              <p:spPr>
                <a:xfrm>
                  <a:off x="1786" y="3266"/>
                  <a:ext cx="175" cy="18"/>
                </a:xfrm>
                <a:custGeom>
                  <a:rect b="b" l="l" r="r" t="t"/>
                  <a:pathLst>
                    <a:path extrusionOk="0" h="11" w="127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4" name="Google Shape;3284;p238"/>
                <p:cNvSpPr/>
                <p:nvPr/>
              </p:nvSpPr>
              <p:spPr>
                <a:xfrm>
                  <a:off x="1989" y="3136"/>
                  <a:ext cx="187" cy="19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5" name="Google Shape;3285;p238"/>
                <p:cNvSpPr/>
                <p:nvPr/>
              </p:nvSpPr>
              <p:spPr>
                <a:xfrm>
                  <a:off x="1989" y="3136"/>
                  <a:ext cx="187" cy="19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6" name="Google Shape;3286;p238"/>
                <p:cNvSpPr/>
                <p:nvPr/>
              </p:nvSpPr>
              <p:spPr>
                <a:xfrm>
                  <a:off x="1980" y="3493"/>
                  <a:ext cx="161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7" name="Google Shape;3287;p238"/>
                <p:cNvSpPr/>
                <p:nvPr/>
              </p:nvSpPr>
              <p:spPr>
                <a:xfrm>
                  <a:off x="1980" y="3493"/>
                  <a:ext cx="161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8" name="Google Shape;3288;p238"/>
                <p:cNvSpPr/>
                <p:nvPr/>
              </p:nvSpPr>
              <p:spPr>
                <a:xfrm>
                  <a:off x="1784" y="3197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9" name="Google Shape;3289;p238"/>
                <p:cNvSpPr/>
                <p:nvPr/>
              </p:nvSpPr>
              <p:spPr>
                <a:xfrm>
                  <a:off x="1784" y="3197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0" name="Google Shape;3290;p238"/>
                <p:cNvSpPr/>
                <p:nvPr/>
              </p:nvSpPr>
              <p:spPr>
                <a:xfrm>
                  <a:off x="1903" y="3057"/>
                  <a:ext cx="82" cy="16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1" name="Google Shape;3291;p238"/>
                <p:cNvSpPr/>
                <p:nvPr/>
              </p:nvSpPr>
              <p:spPr>
                <a:xfrm>
                  <a:off x="1903" y="3057"/>
                  <a:ext cx="82" cy="16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2" name="Google Shape;3292;p238"/>
                <p:cNvSpPr/>
                <p:nvPr/>
              </p:nvSpPr>
              <p:spPr>
                <a:xfrm>
                  <a:off x="1990" y="3149"/>
                  <a:ext cx="59" cy="12"/>
                </a:xfrm>
                <a:custGeom>
                  <a:rect b="b" l="l" r="r" t="t"/>
                  <a:pathLst>
                    <a:path extrusionOk="0" h="8" w="43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3" name="Google Shape;3293;p238"/>
                <p:cNvSpPr/>
                <p:nvPr/>
              </p:nvSpPr>
              <p:spPr>
                <a:xfrm>
                  <a:off x="1990" y="3149"/>
                  <a:ext cx="59" cy="12"/>
                </a:xfrm>
                <a:custGeom>
                  <a:rect b="b" l="l" r="r" t="t"/>
                  <a:pathLst>
                    <a:path extrusionOk="0" h="8" w="43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4" name="Google Shape;3294;p238"/>
                <p:cNvSpPr/>
                <p:nvPr/>
              </p:nvSpPr>
              <p:spPr>
                <a:xfrm>
                  <a:off x="2101" y="3053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5" name="Google Shape;3295;p238"/>
                <p:cNvSpPr/>
                <p:nvPr/>
              </p:nvSpPr>
              <p:spPr>
                <a:xfrm>
                  <a:off x="2101" y="3053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6" name="Google Shape;3296;p238"/>
                <p:cNvSpPr/>
                <p:nvPr/>
              </p:nvSpPr>
              <p:spPr>
                <a:xfrm>
                  <a:off x="1864" y="3107"/>
                  <a:ext cx="57" cy="20"/>
                </a:xfrm>
                <a:custGeom>
                  <a:rect b="b" l="l" r="r" t="t"/>
                  <a:pathLst>
                    <a:path extrusionOk="0" h="12" w="42">
                      <a:moveTo>
                        <a:pt x="0" y="0"/>
                      </a:moveTo>
                      <a:cubicBezTo>
                        <a:pt x="8" y="2"/>
                        <a:pt x="18" y="3"/>
                        <a:pt x="28" y="4"/>
                      </a:cubicBezTo>
                      <a:cubicBezTo>
                        <a:pt x="30" y="4"/>
                        <a:pt x="33" y="5"/>
                        <a:pt x="34" y="5"/>
                      </a:cubicBezTo>
                      <a:cubicBezTo>
                        <a:pt x="38" y="7"/>
                        <a:pt x="36" y="11"/>
                        <a:pt x="4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7" name="Google Shape;3297;p238"/>
                <p:cNvSpPr/>
                <p:nvPr/>
              </p:nvSpPr>
              <p:spPr>
                <a:xfrm>
                  <a:off x="1990" y="3245"/>
                  <a:ext cx="185" cy="15"/>
                </a:xfrm>
                <a:custGeom>
                  <a:rect b="b" l="l" r="r" t="t"/>
                  <a:pathLst>
                    <a:path extrusionOk="0" h="9" w="134">
                      <a:moveTo>
                        <a:pt x="134" y="0"/>
                      </a:moveTo>
                      <a:cubicBezTo>
                        <a:pt x="110" y="9"/>
                        <a:pt x="102" y="6"/>
                        <a:pt x="97" y="2"/>
                      </a:cubicBezTo>
                      <a:cubicBezTo>
                        <a:pt x="95" y="1"/>
                        <a:pt x="91" y="1"/>
                        <a:pt x="88" y="2"/>
                      </a:cubicBezTo>
                      <a:cubicBezTo>
                        <a:pt x="75" y="4"/>
                        <a:pt x="63" y="5"/>
                        <a:pt x="50" y="7"/>
                      </a:cubicBezTo>
                      <a:cubicBezTo>
                        <a:pt x="38" y="9"/>
                        <a:pt x="30" y="8"/>
                        <a:pt x="21" y="6"/>
                      </a:cubicBezTo>
                      <a:cubicBezTo>
                        <a:pt x="15" y="6"/>
                        <a:pt x="9" y="5"/>
                        <a:pt x="2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8" name="Google Shape;3298;p238"/>
                <p:cNvSpPr/>
                <p:nvPr/>
              </p:nvSpPr>
              <p:spPr>
                <a:xfrm>
                  <a:off x="2063" y="3196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6" y="2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9" name="Google Shape;3299;p238"/>
                <p:cNvSpPr/>
                <p:nvPr/>
              </p:nvSpPr>
              <p:spPr>
                <a:xfrm>
                  <a:off x="1880" y="3196"/>
                  <a:ext cx="56" cy="11"/>
                </a:xfrm>
                <a:custGeom>
                  <a:rect b="b" l="l" r="r" t="t"/>
                  <a:pathLst>
                    <a:path extrusionOk="0" h="7" w="41">
                      <a:moveTo>
                        <a:pt x="41" y="6"/>
                      </a:moveTo>
                      <a:cubicBezTo>
                        <a:pt x="23" y="7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0" name="Google Shape;3300;p238"/>
                <p:cNvSpPr/>
                <p:nvPr/>
              </p:nvSpPr>
              <p:spPr>
                <a:xfrm>
                  <a:off x="1848" y="3248"/>
                  <a:ext cx="104" cy="11"/>
                </a:xfrm>
                <a:custGeom>
                  <a:rect b="b" l="l" r="r" t="t"/>
                  <a:pathLst>
                    <a:path extrusionOk="0" h="7" w="76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2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6" y="6"/>
                        <a:pt x="76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1" name="Google Shape;3301;p238"/>
                <p:cNvSpPr/>
                <p:nvPr/>
              </p:nvSpPr>
              <p:spPr>
                <a:xfrm>
                  <a:off x="2050" y="3074"/>
                  <a:ext cx="128" cy="28"/>
                </a:xfrm>
                <a:custGeom>
                  <a:rect b="b" l="l" r="r" t="t"/>
                  <a:pathLst>
                    <a:path extrusionOk="0" h="17" w="93">
                      <a:moveTo>
                        <a:pt x="93" y="17"/>
                      </a:moveTo>
                      <a:cubicBezTo>
                        <a:pt x="89" y="17"/>
                        <a:pt x="86" y="17"/>
                        <a:pt x="83" y="16"/>
                      </a:cubicBezTo>
                      <a:cubicBezTo>
                        <a:pt x="63" y="10"/>
                        <a:pt x="48" y="3"/>
                        <a:pt x="25" y="1"/>
                      </a:cubicBezTo>
                      <a:cubicBezTo>
                        <a:pt x="18" y="0"/>
                        <a:pt x="8" y="2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2" name="Google Shape;3302;p238"/>
                <p:cNvSpPr/>
                <p:nvPr/>
              </p:nvSpPr>
              <p:spPr>
                <a:xfrm>
                  <a:off x="1925" y="3165"/>
                  <a:ext cx="37" cy="2"/>
                </a:xfrm>
                <a:custGeom>
                  <a:rect b="b" l="l" r="r" t="t"/>
                  <a:pathLst>
                    <a:path extrusionOk="0" h="2" w="27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3" name="Google Shape;3303;p238"/>
                <p:cNvSpPr/>
                <p:nvPr/>
              </p:nvSpPr>
              <p:spPr>
                <a:xfrm>
                  <a:off x="2074" y="3270"/>
                  <a:ext cx="64" cy="14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6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6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1" y="2"/>
                        <a:pt x="1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0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4" name="Google Shape;3304;p238"/>
                <p:cNvSpPr/>
                <p:nvPr/>
              </p:nvSpPr>
              <p:spPr>
                <a:xfrm>
                  <a:off x="2070" y="3154"/>
                  <a:ext cx="62" cy="15"/>
                </a:xfrm>
                <a:custGeom>
                  <a:rect b="b" l="l" r="r" t="t"/>
                  <a:pathLst>
                    <a:path extrusionOk="0" h="9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0" y="7"/>
                        <a:pt x="45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5" name="Google Shape;3305;p238"/>
                <p:cNvSpPr/>
                <p:nvPr/>
              </p:nvSpPr>
              <p:spPr>
                <a:xfrm>
                  <a:off x="1922" y="3083"/>
                  <a:ext cx="64" cy="8"/>
                </a:xfrm>
                <a:custGeom>
                  <a:rect b="b" l="l" r="r" t="t"/>
                  <a:pathLst>
                    <a:path extrusionOk="0" h="5" w="47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lnTo>
                        <a:pt x="47" y="3"/>
                      </a:ln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2"/>
                        <a:pt x="45" y="2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1" y="4"/>
                      </a:moveTo>
                      <a:cubicBezTo>
                        <a:pt x="39" y="4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lnTo>
                        <a:pt x="31" y="5"/>
                      </a:lnTo>
                      <a:close/>
                      <a:moveTo>
                        <a:pt x="31" y="5"/>
                      </a:moveTo>
                      <a:cubicBezTo>
                        <a:pt x="29" y="5"/>
                        <a:pt x="28" y="5"/>
                        <a:pt x="26" y="5"/>
                      </a:cubicBezTo>
                      <a:lnTo>
                        <a:pt x="27" y="3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6" y="5"/>
                      </a:moveTo>
                      <a:cubicBezTo>
                        <a:pt x="25" y="4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3"/>
                      </a:cubicBezTo>
                      <a:lnTo>
                        <a:pt x="26" y="5"/>
                      </a:lnTo>
                      <a:close/>
                      <a:moveTo>
                        <a:pt x="22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10" y="0"/>
                        <a:pt x="16" y="1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6" name="Google Shape;3306;p238"/>
                <p:cNvSpPr/>
                <p:nvPr/>
              </p:nvSpPr>
              <p:spPr>
                <a:xfrm>
                  <a:off x="1903" y="3028"/>
                  <a:ext cx="53" cy="4"/>
                </a:xfrm>
                <a:custGeom>
                  <a:rect b="b" l="l" r="r" t="t"/>
                  <a:pathLst>
                    <a:path extrusionOk="0" h="3" w="39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lnTo>
                        <a:pt x="2" y="2"/>
                      </a:lnTo>
                      <a:cubicBezTo>
                        <a:pt x="2" y="1"/>
                        <a:pt x="1" y="1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0"/>
                      </a:moveTo>
                      <a:cubicBezTo>
                        <a:pt x="4" y="1"/>
                        <a:pt x="5" y="1"/>
                        <a:pt x="6" y="1"/>
                      </a:cubicBezTo>
                      <a:lnTo>
                        <a:pt x="6" y="2"/>
                      </a:lnTo>
                      <a:cubicBezTo>
                        <a:pt x="5" y="2"/>
                        <a:pt x="3" y="2"/>
                        <a:pt x="2" y="2"/>
                      </a:cubicBezTo>
                      <a:lnTo>
                        <a:pt x="3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9" y="2"/>
                      </a:lnTo>
                      <a:cubicBezTo>
                        <a:pt x="15" y="2"/>
                        <a:pt x="11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5" y="1"/>
                        <a:pt x="30" y="2"/>
                        <a:pt x="38" y="0"/>
                      </a:cubicBezTo>
                      <a:lnTo>
                        <a:pt x="39" y="1"/>
                      </a:lnTo>
                      <a:cubicBezTo>
                        <a:pt x="30" y="3"/>
                        <a:pt x="25" y="3"/>
                        <a:pt x="19" y="2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7" name="Google Shape;3307;p238"/>
              <p:cNvGrpSpPr/>
              <p:nvPr/>
            </p:nvGrpSpPr>
            <p:grpSpPr>
              <a:xfrm>
                <a:off x="623" y="2965"/>
                <a:ext cx="1559" cy="828"/>
                <a:chOff x="623" y="2965"/>
                <a:chExt cx="1559" cy="828"/>
              </a:xfrm>
            </p:grpSpPr>
            <p:sp>
              <p:nvSpPr>
                <p:cNvPr id="3308" name="Google Shape;3308;p238"/>
                <p:cNvSpPr/>
                <p:nvPr/>
              </p:nvSpPr>
              <p:spPr>
                <a:xfrm>
                  <a:off x="1786" y="3296"/>
                  <a:ext cx="106" cy="36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3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3"/>
                      </a:moveTo>
                      <a:cubicBezTo>
                        <a:pt x="11" y="4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6"/>
                        <a:pt x="10" y="5"/>
                        <a:pt x="8" y="5"/>
                      </a:cubicBezTo>
                      <a:lnTo>
                        <a:pt x="8" y="3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7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19"/>
                        <a:pt x="53" y="19"/>
                        <a:pt x="68" y="14"/>
                      </a:cubicBezTo>
                      <a:lnTo>
                        <a:pt x="69" y="15"/>
                      </a:lnTo>
                      <a:cubicBezTo>
                        <a:pt x="53" y="20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8" y="14"/>
                      </a:moveTo>
                      <a:lnTo>
                        <a:pt x="69" y="14"/>
                      </a:lnTo>
                      <a:lnTo>
                        <a:pt x="68" y="14"/>
                      </a:lnTo>
                      <a:close/>
                      <a:moveTo>
                        <a:pt x="69" y="14"/>
                      </a:moveTo>
                      <a:cubicBezTo>
                        <a:pt x="70" y="13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3"/>
                      </a:cubicBezTo>
                      <a:lnTo>
                        <a:pt x="77" y="15"/>
                      </a:lnTo>
                      <a:cubicBezTo>
                        <a:pt x="74" y="15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9" name="Google Shape;3309;p238"/>
                <p:cNvSpPr/>
                <p:nvPr/>
              </p:nvSpPr>
              <p:spPr>
                <a:xfrm>
                  <a:off x="1972" y="3208"/>
                  <a:ext cx="65" cy="7"/>
                </a:xfrm>
                <a:custGeom>
                  <a:rect b="b" l="l" r="r" t="t"/>
                  <a:pathLst>
                    <a:path extrusionOk="0" h="5" w="47">
                      <a:moveTo>
                        <a:pt x="0" y="0"/>
                      </a:moveTo>
                      <a:cubicBezTo>
                        <a:pt x="7" y="0"/>
                        <a:pt x="12" y="1"/>
                        <a:pt x="17" y="1"/>
                      </a:cubicBezTo>
                      <a:lnTo>
                        <a:pt x="17" y="3"/>
                      </a:lnTo>
                      <a:cubicBezTo>
                        <a:pt x="12" y="2"/>
                        <a:pt x="6" y="1"/>
                        <a:pt x="1" y="2"/>
                      </a:cubicBezTo>
                      <a:lnTo>
                        <a:pt x="0" y="0"/>
                      </a:lnTo>
                      <a:close/>
                      <a:moveTo>
                        <a:pt x="17" y="1"/>
                      </a:moveTo>
                      <a:cubicBezTo>
                        <a:pt x="26" y="2"/>
                        <a:pt x="35" y="3"/>
                        <a:pt x="47" y="0"/>
                      </a:cubicBezTo>
                      <a:lnTo>
                        <a:pt x="47" y="1"/>
                      </a:lnTo>
                      <a:cubicBezTo>
                        <a:pt x="35" y="5"/>
                        <a:pt x="26" y="4"/>
                        <a:pt x="17" y="3"/>
                      </a:cubicBezTo>
                      <a:lnTo>
                        <a:pt x="17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0" name="Google Shape;3310;p238"/>
                <p:cNvSpPr/>
                <p:nvPr/>
              </p:nvSpPr>
              <p:spPr>
                <a:xfrm>
                  <a:off x="2055" y="3093"/>
                  <a:ext cx="52" cy="6"/>
                </a:xfrm>
                <a:custGeom>
                  <a:rect b="b" l="l" r="r" t="t"/>
                  <a:pathLst>
                    <a:path extrusionOk="0" h="4" w="38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7" y="2"/>
                      </a:moveTo>
                      <a:lnTo>
                        <a:pt x="38" y="2"/>
                      </a:lnTo>
                      <a:lnTo>
                        <a:pt x="38" y="3"/>
                      </a:lnTo>
                      <a:lnTo>
                        <a:pt x="37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7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4"/>
                        <a:pt x="34" y="4"/>
                        <a:pt x="33" y="4"/>
                      </a:cubicBezTo>
                      <a:lnTo>
                        <a:pt x="33" y="3"/>
                      </a:lnTo>
                      <a:cubicBezTo>
                        <a:pt x="34" y="3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5" y="3"/>
                      </a:cubicBezTo>
                      <a:lnTo>
                        <a:pt x="26" y="2"/>
                      </a:lnTo>
                      <a:cubicBezTo>
                        <a:pt x="28" y="2"/>
                        <a:pt x="30" y="3"/>
                        <a:pt x="33" y="3"/>
                      </a:cubicBezTo>
                      <a:lnTo>
                        <a:pt x="33" y="4"/>
                      </a:lnTo>
                      <a:close/>
                      <a:moveTo>
                        <a:pt x="25" y="3"/>
                      </a:moveTo>
                      <a:cubicBezTo>
                        <a:pt x="22" y="2"/>
                        <a:pt x="19" y="2"/>
                        <a:pt x="15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2"/>
                      </a:cubicBezTo>
                      <a:lnTo>
                        <a:pt x="25" y="3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2" y="3"/>
                        <a:pt x="9" y="3"/>
                        <a:pt x="7" y="3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5" y="3"/>
                        <a:pt x="3" y="3"/>
                        <a:pt x="0" y="3"/>
                      </a:cubicBezTo>
                      <a:lnTo>
                        <a:pt x="0" y="2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1" name="Google Shape;3311;p238"/>
                <p:cNvSpPr/>
                <p:nvPr/>
              </p:nvSpPr>
              <p:spPr>
                <a:xfrm>
                  <a:off x="1864" y="3090"/>
                  <a:ext cx="36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2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5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6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2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5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0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2" name="Google Shape;3312;p238"/>
                <p:cNvSpPr/>
                <p:nvPr/>
              </p:nvSpPr>
              <p:spPr>
                <a:xfrm>
                  <a:off x="2008" y="3218"/>
                  <a:ext cx="116" cy="4"/>
                </a:xfrm>
                <a:custGeom>
                  <a:rect b="b" l="l" r="r" t="t"/>
                  <a:pathLst>
                    <a:path extrusionOk="0" h="3" w="84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4" y="1"/>
                        <a:pt x="63" y="1"/>
                        <a:pt x="53" y="1"/>
                      </a:cubicBezTo>
                      <a:lnTo>
                        <a:pt x="53" y="0"/>
                      </a:lnTo>
                      <a:cubicBezTo>
                        <a:pt x="63" y="0"/>
                        <a:pt x="74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3" y="1"/>
                      </a:moveTo>
                      <a:cubicBezTo>
                        <a:pt x="50" y="2"/>
                        <a:pt x="47" y="2"/>
                        <a:pt x="45" y="2"/>
                      </a:cubicBezTo>
                      <a:lnTo>
                        <a:pt x="45" y="0"/>
                      </a:lnTo>
                      <a:cubicBezTo>
                        <a:pt x="48" y="0"/>
                        <a:pt x="50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2"/>
                      </a:moveTo>
                      <a:lnTo>
                        <a:pt x="45" y="2"/>
                      </a:lnTo>
                      <a:lnTo>
                        <a:pt x="45" y="0"/>
                      </a:lnTo>
                      <a:lnTo>
                        <a:pt x="45" y="2"/>
                      </a:lnTo>
                      <a:close/>
                      <a:moveTo>
                        <a:pt x="45" y="2"/>
                      </a:moveTo>
                      <a:cubicBezTo>
                        <a:pt x="44" y="2"/>
                        <a:pt x="44" y="2"/>
                        <a:pt x="43" y="2"/>
                      </a:cubicBezTo>
                      <a:lnTo>
                        <a:pt x="43" y="1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2"/>
                      </a:lnTo>
                      <a:close/>
                      <a:moveTo>
                        <a:pt x="43" y="2"/>
                      </a:moveTo>
                      <a:lnTo>
                        <a:pt x="43" y="2"/>
                      </a:lnTo>
                      <a:lnTo>
                        <a:pt x="43" y="1"/>
                      </a:lnTo>
                      <a:lnTo>
                        <a:pt x="43" y="2"/>
                      </a:lnTo>
                      <a:close/>
                      <a:moveTo>
                        <a:pt x="43" y="2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1"/>
                        <a:pt x="43" y="1"/>
                      </a:cubicBezTo>
                      <a:lnTo>
                        <a:pt x="43" y="2"/>
                      </a:lnTo>
                      <a:close/>
                      <a:moveTo>
                        <a:pt x="41" y="1"/>
                      </a:moveTo>
                      <a:lnTo>
                        <a:pt x="41" y="1"/>
                      </a:lnTo>
                      <a:lnTo>
                        <a:pt x="41" y="2"/>
                      </a:lnTo>
                      <a:lnTo>
                        <a:pt x="41" y="1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3"/>
                        <a:pt x="36" y="3"/>
                      </a:cubicBezTo>
                      <a:lnTo>
                        <a:pt x="36" y="1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6" y="3"/>
                      </a:moveTo>
                      <a:cubicBezTo>
                        <a:pt x="34" y="3"/>
                        <a:pt x="33" y="3"/>
                        <a:pt x="31" y="3"/>
                      </a:cubicBezTo>
                      <a:lnTo>
                        <a:pt x="31" y="2"/>
                      </a:lnTo>
                      <a:cubicBezTo>
                        <a:pt x="33" y="2"/>
                        <a:pt x="34" y="2"/>
                        <a:pt x="36" y="1"/>
                      </a:cubicBezTo>
                      <a:lnTo>
                        <a:pt x="36" y="3"/>
                      </a:lnTo>
                      <a:close/>
                      <a:moveTo>
                        <a:pt x="31" y="3"/>
                      </a:moveTo>
                      <a:lnTo>
                        <a:pt x="31" y="3"/>
                      </a:lnTo>
                      <a:lnTo>
                        <a:pt x="31" y="2"/>
                      </a:lnTo>
                      <a:lnTo>
                        <a:pt x="31" y="3"/>
                      </a:lnTo>
                      <a:close/>
                      <a:moveTo>
                        <a:pt x="31" y="3"/>
                      </a:moveTo>
                      <a:cubicBezTo>
                        <a:pt x="27" y="3"/>
                        <a:pt x="24" y="3"/>
                        <a:pt x="20" y="3"/>
                      </a:cubicBezTo>
                      <a:lnTo>
                        <a:pt x="21" y="2"/>
                      </a:lnTo>
                      <a:cubicBezTo>
                        <a:pt x="24" y="2"/>
                        <a:pt x="27" y="2"/>
                        <a:pt x="31" y="2"/>
                      </a:cubicBezTo>
                      <a:lnTo>
                        <a:pt x="31" y="3"/>
                      </a:lnTo>
                      <a:close/>
                      <a:moveTo>
                        <a:pt x="20" y="3"/>
                      </a:moveTo>
                      <a:cubicBezTo>
                        <a:pt x="17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2"/>
                        <a:pt x="17" y="2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3" name="Google Shape;3313;p238"/>
                <p:cNvSpPr/>
                <p:nvPr/>
              </p:nvSpPr>
              <p:spPr>
                <a:xfrm>
                  <a:off x="1875" y="3296"/>
                  <a:ext cx="36" cy="4"/>
                </a:xfrm>
                <a:custGeom>
                  <a:rect b="b" l="l" r="r" t="t"/>
                  <a:pathLst>
                    <a:path extrusionOk="0" h="3" w="27">
                      <a:moveTo>
                        <a:pt x="2" y="0"/>
                      </a:moveTo>
                      <a:cubicBezTo>
                        <a:pt x="2" y="1"/>
                        <a:pt x="6" y="1"/>
                        <a:pt x="9" y="1"/>
                      </a:cubicBezTo>
                      <a:lnTo>
                        <a:pt x="9" y="2"/>
                      </a:lnTo>
                      <a:cubicBezTo>
                        <a:pt x="5" y="2"/>
                        <a:pt x="1" y="3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1"/>
                      </a:moveTo>
                      <a:cubicBezTo>
                        <a:pt x="12" y="0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1"/>
                        <a:pt x="12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7" y="1"/>
                      </a:moveTo>
                      <a:lnTo>
                        <a:pt x="19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6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7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1"/>
                      </a:cubicBezTo>
                      <a:lnTo>
                        <a:pt x="21" y="2"/>
                      </a:lnTo>
                      <a:cubicBezTo>
                        <a:pt x="18" y="2"/>
                        <a:pt x="16" y="2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1" y="1"/>
                      </a:moveTo>
                      <a:cubicBezTo>
                        <a:pt x="22" y="1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2" y="2"/>
                        <a:pt x="21" y="2"/>
                      </a:cubicBezTo>
                      <a:lnTo>
                        <a:pt x="21" y="1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4" name="Google Shape;3314;p238"/>
                <p:cNvSpPr/>
                <p:nvPr/>
              </p:nvSpPr>
              <p:spPr>
                <a:xfrm>
                  <a:off x="1850" y="3349"/>
                  <a:ext cx="57" cy="22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5" name="Google Shape;3315;p238"/>
                <p:cNvSpPr/>
                <p:nvPr/>
              </p:nvSpPr>
              <p:spPr>
                <a:xfrm>
                  <a:off x="1807" y="3334"/>
                  <a:ext cx="80" cy="6"/>
                </a:xfrm>
                <a:custGeom>
                  <a:rect b="b" l="l" r="r" t="t"/>
                  <a:pathLst>
                    <a:path extrusionOk="0" h="4" w="58">
                      <a:moveTo>
                        <a:pt x="58" y="4"/>
                      </a:moveTo>
                      <a:cubicBezTo>
                        <a:pt x="52" y="4"/>
                        <a:pt x="47" y="3"/>
                        <a:pt x="42" y="2"/>
                      </a:cubicBezTo>
                      <a:lnTo>
                        <a:pt x="42" y="1"/>
                      </a:lnTo>
                      <a:cubicBezTo>
                        <a:pt x="47" y="2"/>
                        <a:pt x="52" y="3"/>
                        <a:pt x="58" y="3"/>
                      </a:cubicBezTo>
                      <a:lnTo>
                        <a:pt x="58" y="4"/>
                      </a:lnTo>
                      <a:close/>
                      <a:moveTo>
                        <a:pt x="42" y="2"/>
                      </a:moveTo>
                      <a:cubicBezTo>
                        <a:pt x="40" y="2"/>
                        <a:pt x="38" y="1"/>
                        <a:pt x="36" y="1"/>
                      </a:cubicBezTo>
                      <a:lnTo>
                        <a:pt x="37" y="0"/>
                      </a:lnTo>
                      <a:cubicBezTo>
                        <a:pt x="38" y="0"/>
                        <a:pt x="40" y="0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7" y="0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6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6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4" y="1"/>
                      </a:moveTo>
                      <a:cubicBezTo>
                        <a:pt x="27" y="2"/>
                        <a:pt x="5" y="4"/>
                        <a:pt x="0" y="0"/>
                      </a:cubicBezTo>
                      <a:lnTo>
                        <a:pt x="2" y="0"/>
                      </a:lnTo>
                      <a:cubicBezTo>
                        <a:pt x="6" y="3"/>
                        <a:pt x="27" y="1"/>
                        <a:pt x="34" y="0"/>
                      </a:cubicBez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6" name="Google Shape;3316;p238"/>
                <p:cNvSpPr/>
                <p:nvPr/>
              </p:nvSpPr>
              <p:spPr>
                <a:xfrm>
                  <a:off x="2001" y="3373"/>
                  <a:ext cx="172" cy="15"/>
                </a:xfrm>
                <a:custGeom>
                  <a:rect b="b" l="l" r="r" t="t"/>
                  <a:pathLst>
                    <a:path extrusionOk="0" h="9" w="125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7" name="Google Shape;3317;p238"/>
                <p:cNvSpPr/>
                <p:nvPr/>
              </p:nvSpPr>
              <p:spPr>
                <a:xfrm>
                  <a:off x="2001" y="3373"/>
                  <a:ext cx="172" cy="15"/>
                </a:xfrm>
                <a:custGeom>
                  <a:rect b="b" l="l" r="r" t="t"/>
                  <a:pathLst>
                    <a:path extrusionOk="0" h="9" w="125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8" name="Google Shape;3318;p238"/>
                <p:cNvSpPr/>
                <p:nvPr/>
              </p:nvSpPr>
              <p:spPr>
                <a:xfrm>
                  <a:off x="1954" y="3408"/>
                  <a:ext cx="52" cy="8"/>
                </a:xfrm>
                <a:custGeom>
                  <a:rect b="b" l="l" r="r" t="t"/>
                  <a:pathLst>
                    <a:path extrusionOk="0" h="5" w="38">
                      <a:moveTo>
                        <a:pt x="0" y="2"/>
                      </a:moveTo>
                      <a:cubicBezTo>
                        <a:pt x="7" y="2"/>
                        <a:pt x="16" y="0"/>
                        <a:pt x="18" y="2"/>
                      </a:cubicBezTo>
                      <a:cubicBezTo>
                        <a:pt x="22" y="4"/>
                        <a:pt x="29" y="5"/>
                        <a:pt x="38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9" name="Google Shape;3319;p238"/>
                <p:cNvSpPr/>
                <p:nvPr/>
              </p:nvSpPr>
              <p:spPr>
                <a:xfrm>
                  <a:off x="2010" y="3341"/>
                  <a:ext cx="172" cy="12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1" y="8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0" name="Google Shape;3320;p238"/>
                <p:cNvSpPr/>
                <p:nvPr/>
              </p:nvSpPr>
              <p:spPr>
                <a:xfrm>
                  <a:off x="1954" y="3351"/>
                  <a:ext cx="63" cy="15"/>
                </a:xfrm>
                <a:custGeom>
                  <a:rect b="b" l="l" r="r" t="t"/>
                  <a:pathLst>
                    <a:path extrusionOk="0" h="9" w="4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7"/>
                        <a:pt x="46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1" name="Google Shape;3321;p238"/>
                <p:cNvSpPr/>
                <p:nvPr/>
              </p:nvSpPr>
              <p:spPr>
                <a:xfrm>
                  <a:off x="1821" y="3043"/>
                  <a:ext cx="189" cy="30"/>
                </a:xfrm>
                <a:custGeom>
                  <a:rect b="b" l="l" r="r" t="t"/>
                  <a:pathLst>
                    <a:path extrusionOk="0" h="18" w="137">
                      <a:moveTo>
                        <a:pt x="137" y="18"/>
                      </a:moveTo>
                      <a:cubicBezTo>
                        <a:pt x="134" y="18"/>
                        <a:pt x="130" y="18"/>
                        <a:pt x="127" y="17"/>
                      </a:cubicBezTo>
                      <a:cubicBezTo>
                        <a:pt x="107" y="12"/>
                        <a:pt x="93" y="4"/>
                        <a:pt x="69" y="2"/>
                      </a:cubicBezTo>
                      <a:cubicBezTo>
                        <a:pt x="62" y="2"/>
                        <a:pt x="8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2" name="Google Shape;3322;p238"/>
                <p:cNvSpPr/>
                <p:nvPr/>
              </p:nvSpPr>
              <p:spPr>
                <a:xfrm>
                  <a:off x="1824" y="3058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3" name="Google Shape;3323;p238"/>
                <p:cNvSpPr/>
                <p:nvPr/>
              </p:nvSpPr>
              <p:spPr>
                <a:xfrm>
                  <a:off x="1824" y="3058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4" name="Google Shape;3324;p238"/>
                <p:cNvSpPr/>
                <p:nvPr/>
              </p:nvSpPr>
              <p:spPr>
                <a:xfrm>
                  <a:off x="1800" y="3112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5" name="Google Shape;3325;p238"/>
                <p:cNvSpPr/>
                <p:nvPr/>
              </p:nvSpPr>
              <p:spPr>
                <a:xfrm>
                  <a:off x="1800" y="3112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6" name="Google Shape;3326;p238"/>
                <p:cNvSpPr/>
                <p:nvPr/>
              </p:nvSpPr>
              <p:spPr>
                <a:xfrm>
                  <a:off x="1813" y="3069"/>
                  <a:ext cx="36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2" y="4"/>
                        <a:pt x="18" y="4"/>
                        <a:pt x="14" y="3"/>
                      </a:cubicBezTo>
                      <a:lnTo>
                        <a:pt x="14" y="2"/>
                      </a:lnTo>
                      <a:cubicBezTo>
                        <a:pt x="18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4" y="3"/>
                      </a:moveTo>
                      <a:cubicBezTo>
                        <a:pt x="11" y="3"/>
                        <a:pt x="9" y="2"/>
                        <a:pt x="6" y="2"/>
                      </a:cubicBezTo>
                      <a:lnTo>
                        <a:pt x="6" y="1"/>
                      </a:lnTo>
                      <a:cubicBezTo>
                        <a:pt x="9" y="1"/>
                        <a:pt x="11" y="1"/>
                        <a:pt x="14" y="2"/>
                      </a:cubicBezTo>
                      <a:lnTo>
                        <a:pt x="14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3"/>
                      </a:cubicBezTo>
                      <a:lnTo>
                        <a:pt x="1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7" name="Google Shape;3327;p238"/>
                <p:cNvSpPr/>
                <p:nvPr/>
              </p:nvSpPr>
              <p:spPr>
                <a:xfrm>
                  <a:off x="1821" y="3019"/>
                  <a:ext cx="38" cy="6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1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1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8" name="Google Shape;3328;p238"/>
                <p:cNvSpPr/>
                <p:nvPr/>
              </p:nvSpPr>
              <p:spPr>
                <a:xfrm>
                  <a:off x="1762" y="3336"/>
                  <a:ext cx="58" cy="22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7" y="3"/>
                        <a:pt x="18" y="4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9" name="Google Shape;3329;p238"/>
                <p:cNvSpPr/>
                <p:nvPr/>
              </p:nvSpPr>
              <p:spPr>
                <a:xfrm>
                  <a:off x="1757" y="3312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2" y="0"/>
                      </a:moveTo>
                      <a:cubicBezTo>
                        <a:pt x="2" y="1"/>
                        <a:pt x="6" y="1"/>
                        <a:pt x="9" y="0"/>
                      </a:cubicBezTo>
                      <a:lnTo>
                        <a:pt x="9" y="2"/>
                      </a:lnTo>
                      <a:cubicBezTo>
                        <a:pt x="5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7" y="0"/>
                      </a:cubicBezTo>
                      <a:lnTo>
                        <a:pt x="16" y="2"/>
                      </a:lnTo>
                      <a:cubicBezTo>
                        <a:pt x="15" y="1"/>
                        <a:pt x="12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7" y="0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lnTo>
                        <a:pt x="17" y="0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0"/>
                        <a:pt x="17" y="1"/>
                      </a:cubicBezTo>
                      <a:lnTo>
                        <a:pt x="16" y="1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6" y="1"/>
                      </a:moveTo>
                      <a:lnTo>
                        <a:pt x="16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0"/>
                      </a:cubicBezTo>
                      <a:lnTo>
                        <a:pt x="21" y="2"/>
                      </a:lnTo>
                      <a:cubicBezTo>
                        <a:pt x="19" y="2"/>
                        <a:pt x="16" y="2"/>
                        <a:pt x="16" y="1"/>
                      </a:cubicBezTo>
                      <a:lnTo>
                        <a:pt x="17" y="1"/>
                      </a:lnTo>
                      <a:close/>
                      <a:moveTo>
                        <a:pt x="21" y="0"/>
                      </a:moveTo>
                      <a:cubicBezTo>
                        <a:pt x="22" y="0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3" y="2"/>
                        <a:pt x="21" y="2"/>
                      </a:cubicBezTo>
                      <a:lnTo>
                        <a:pt x="21" y="0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0" name="Google Shape;3330;p238"/>
                <p:cNvSpPr/>
                <p:nvPr/>
              </p:nvSpPr>
              <p:spPr>
                <a:xfrm>
                  <a:off x="1771" y="3426"/>
                  <a:ext cx="174" cy="16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1" name="Google Shape;3331;p238"/>
                <p:cNvSpPr/>
                <p:nvPr/>
              </p:nvSpPr>
              <p:spPr>
                <a:xfrm>
                  <a:off x="1771" y="3426"/>
                  <a:ext cx="174" cy="16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2" name="Google Shape;3332;p238"/>
                <p:cNvSpPr/>
                <p:nvPr/>
              </p:nvSpPr>
              <p:spPr>
                <a:xfrm>
                  <a:off x="1984" y="3533"/>
                  <a:ext cx="187" cy="18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3" name="Google Shape;3333;p238"/>
                <p:cNvSpPr/>
                <p:nvPr/>
              </p:nvSpPr>
              <p:spPr>
                <a:xfrm>
                  <a:off x="1984" y="3533"/>
                  <a:ext cx="187" cy="18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4" name="Google Shape;3334;p238"/>
                <p:cNvSpPr/>
                <p:nvPr/>
              </p:nvSpPr>
              <p:spPr>
                <a:xfrm>
                  <a:off x="1939" y="3568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5" name="Google Shape;3335;p238"/>
                <p:cNvSpPr/>
                <p:nvPr/>
              </p:nvSpPr>
              <p:spPr>
                <a:xfrm>
                  <a:off x="1794" y="3546"/>
                  <a:ext cx="172" cy="13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9" y="8"/>
                        <a:pt x="26" y="3"/>
                        <a:pt x="36" y="5"/>
                      </a:cubicBezTo>
                      <a:cubicBezTo>
                        <a:pt x="52" y="8"/>
                        <a:pt x="74" y="4"/>
                        <a:pt x="95" y="2"/>
                      </a:cubicBezTo>
                      <a:cubicBezTo>
                        <a:pt x="109" y="0"/>
                        <a:pt x="114" y="5"/>
                        <a:pt x="125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6" name="Google Shape;3336;p238"/>
                <p:cNvSpPr/>
                <p:nvPr/>
              </p:nvSpPr>
              <p:spPr>
                <a:xfrm>
                  <a:off x="1939" y="3511"/>
                  <a:ext cx="61" cy="12"/>
                </a:xfrm>
                <a:custGeom>
                  <a:rect b="b" l="l" r="r" t="t"/>
                  <a:pathLst>
                    <a:path extrusionOk="0" h="8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7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7" name="Google Shape;3337;p238"/>
                <p:cNvSpPr/>
                <p:nvPr/>
              </p:nvSpPr>
              <p:spPr>
                <a:xfrm>
                  <a:off x="1771" y="3478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8" name="Google Shape;3338;p238"/>
                <p:cNvSpPr/>
                <p:nvPr/>
              </p:nvSpPr>
              <p:spPr>
                <a:xfrm>
                  <a:off x="1771" y="3478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9" name="Google Shape;3339;p238"/>
                <p:cNvSpPr/>
                <p:nvPr/>
              </p:nvSpPr>
              <p:spPr>
                <a:xfrm>
                  <a:off x="1860" y="3504"/>
                  <a:ext cx="50" cy="9"/>
                </a:xfrm>
                <a:custGeom>
                  <a:rect b="b" l="l" r="r" t="t"/>
                  <a:pathLst>
                    <a:path extrusionOk="0" h="6" w="37">
                      <a:moveTo>
                        <a:pt x="0" y="3"/>
                      </a:moveTo>
                      <a:cubicBezTo>
                        <a:pt x="7" y="2"/>
                        <a:pt x="15" y="0"/>
                        <a:pt x="18" y="2"/>
                      </a:cubicBezTo>
                      <a:cubicBezTo>
                        <a:pt x="21" y="5"/>
                        <a:pt x="28" y="6"/>
                        <a:pt x="37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0" name="Google Shape;3340;p238"/>
                <p:cNvSpPr/>
                <p:nvPr/>
              </p:nvSpPr>
              <p:spPr>
                <a:xfrm>
                  <a:off x="1860" y="3447"/>
                  <a:ext cx="61" cy="14"/>
                </a:xfrm>
                <a:custGeom>
                  <a:rect b="b" l="l" r="r" t="t"/>
                  <a:pathLst>
                    <a:path extrusionOk="0" h="9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8" y="6"/>
                        <a:pt x="29" y="6"/>
                      </a:cubicBezTo>
                      <a:lnTo>
                        <a:pt x="29" y="8"/>
                      </a:lnTo>
                      <a:cubicBezTo>
                        <a:pt x="17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5" y="7"/>
                        <a:pt x="40" y="7"/>
                        <a:pt x="45" y="8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29" y="8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1" name="Google Shape;3341;p238"/>
                <p:cNvSpPr/>
                <p:nvPr/>
              </p:nvSpPr>
              <p:spPr>
                <a:xfrm>
                  <a:off x="1826" y="3573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7" y="1"/>
                        <a:pt x="15" y="0"/>
                        <a:pt x="18" y="1"/>
                      </a:cubicBezTo>
                      <a:cubicBezTo>
                        <a:pt x="22" y="4"/>
                        <a:pt x="29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2" name="Google Shape;3342;p238"/>
                <p:cNvSpPr/>
                <p:nvPr/>
              </p:nvSpPr>
              <p:spPr>
                <a:xfrm>
                  <a:off x="1918" y="3591"/>
                  <a:ext cx="61" cy="12"/>
                </a:xfrm>
                <a:custGeom>
                  <a:rect b="b" l="l" r="r" t="t"/>
                  <a:pathLst>
                    <a:path extrusionOk="0" h="8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3" name="Google Shape;3343;p238"/>
                <p:cNvSpPr/>
                <p:nvPr/>
              </p:nvSpPr>
              <p:spPr>
                <a:xfrm>
                  <a:off x="1996" y="3424"/>
                  <a:ext cx="173" cy="12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5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4" name="Google Shape;3344;p238"/>
                <p:cNvSpPr/>
                <p:nvPr/>
              </p:nvSpPr>
              <p:spPr>
                <a:xfrm>
                  <a:off x="2004" y="3471"/>
                  <a:ext cx="172" cy="11"/>
                </a:xfrm>
                <a:custGeom>
                  <a:rect b="b" l="l" r="r" t="t"/>
                  <a:pathLst>
                    <a:path extrusionOk="0" h="7" w="125">
                      <a:moveTo>
                        <a:pt x="0" y="4"/>
                      </a:moveTo>
                      <a:cubicBezTo>
                        <a:pt x="9" y="7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5" name="Google Shape;3345;p238"/>
                <p:cNvSpPr/>
                <p:nvPr/>
              </p:nvSpPr>
              <p:spPr>
                <a:xfrm>
                  <a:off x="2079" y="3448"/>
                  <a:ext cx="78" cy="9"/>
                </a:xfrm>
                <a:custGeom>
                  <a:rect b="b" l="l" r="r" t="t"/>
                  <a:pathLst>
                    <a:path extrusionOk="0" h="5" w="57">
                      <a:moveTo>
                        <a:pt x="57" y="5"/>
                      </a:moveTo>
                      <a:cubicBezTo>
                        <a:pt x="51" y="4"/>
                        <a:pt x="46" y="3"/>
                        <a:pt x="41" y="2"/>
                      </a:cubicBezTo>
                      <a:lnTo>
                        <a:pt x="41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5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2"/>
                        <a:pt x="35" y="2"/>
                      </a:cubicBezTo>
                      <a:lnTo>
                        <a:pt x="35" y="0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4" y="2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34" y="2"/>
                      </a:moveTo>
                      <a:cubicBezTo>
                        <a:pt x="28" y="2"/>
                        <a:pt x="5" y="5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8" y="1"/>
                        <a:pt x="34" y="0"/>
                      </a:cubicBezTo>
                      <a:lnTo>
                        <a:pt x="3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6" name="Google Shape;3346;p238"/>
                <p:cNvSpPr/>
                <p:nvPr/>
              </p:nvSpPr>
              <p:spPr>
                <a:xfrm>
                  <a:off x="2003" y="3598"/>
                  <a:ext cx="78" cy="6"/>
                </a:xfrm>
                <a:custGeom>
                  <a:rect b="b" l="l" r="r" t="t"/>
                  <a:pathLst>
                    <a:path extrusionOk="0" h="4" w="57">
                      <a:moveTo>
                        <a:pt x="57" y="4"/>
                      </a:moveTo>
                      <a:cubicBezTo>
                        <a:pt x="52" y="4"/>
                        <a:pt x="47" y="4"/>
                        <a:pt x="43" y="3"/>
                      </a:cubicBezTo>
                      <a:lnTo>
                        <a:pt x="43" y="2"/>
                      </a:lnTo>
                      <a:cubicBezTo>
                        <a:pt x="48" y="2"/>
                        <a:pt x="52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3" y="3"/>
                      </a:moveTo>
                      <a:cubicBezTo>
                        <a:pt x="41" y="2"/>
                        <a:pt x="38" y="2"/>
                        <a:pt x="35" y="2"/>
                      </a:cubicBezTo>
                      <a:lnTo>
                        <a:pt x="36" y="0"/>
                      </a:lnTo>
                      <a:cubicBezTo>
                        <a:pt x="38" y="1"/>
                        <a:pt x="41" y="1"/>
                        <a:pt x="43" y="2"/>
                      </a:cubicBezTo>
                      <a:lnTo>
                        <a:pt x="43" y="3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1"/>
                      </a:lnTo>
                      <a:lnTo>
                        <a:pt x="35" y="2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0"/>
                      </a:lnTo>
                      <a:lnTo>
                        <a:pt x="35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3" y="2"/>
                        <a:pt x="30" y="2"/>
                      </a:cubicBezTo>
                      <a:lnTo>
                        <a:pt x="30" y="1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5" y="2"/>
                      </a:lnTo>
                      <a:close/>
                      <a:moveTo>
                        <a:pt x="30" y="2"/>
                      </a:moveTo>
                      <a:cubicBezTo>
                        <a:pt x="21" y="3"/>
                        <a:pt x="4" y="4"/>
                        <a:pt x="0" y="1"/>
                      </a:cubicBezTo>
                      <a:lnTo>
                        <a:pt x="1" y="0"/>
                      </a:lnTo>
                      <a:cubicBezTo>
                        <a:pt x="4" y="3"/>
                        <a:pt x="21" y="1"/>
                        <a:pt x="30" y="1"/>
                      </a:cubicBezTo>
                      <a:lnTo>
                        <a:pt x="30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7" name="Google Shape;3347;p238"/>
                <p:cNvSpPr/>
                <p:nvPr/>
              </p:nvSpPr>
              <p:spPr>
                <a:xfrm>
                  <a:off x="2129" y="3554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3"/>
                      </a:moveTo>
                      <a:cubicBezTo>
                        <a:pt x="7" y="1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8" name="Google Shape;3348;p238"/>
                <p:cNvSpPr/>
                <p:nvPr/>
              </p:nvSpPr>
              <p:spPr>
                <a:xfrm>
                  <a:off x="2070" y="3578"/>
                  <a:ext cx="103" cy="11"/>
                </a:xfrm>
                <a:custGeom>
                  <a:rect b="b" l="l" r="r" t="t"/>
                  <a:pathLst>
                    <a:path extrusionOk="0" h="7" w="75">
                      <a:moveTo>
                        <a:pt x="0" y="4"/>
                      </a:moveTo>
                      <a:cubicBezTo>
                        <a:pt x="11" y="7"/>
                        <a:pt x="28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4" y="6"/>
                        <a:pt x="7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9" name="Google Shape;3349;p238"/>
                <p:cNvSpPr/>
                <p:nvPr/>
              </p:nvSpPr>
              <p:spPr>
                <a:xfrm>
                  <a:off x="2075" y="3591"/>
                  <a:ext cx="106" cy="35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4" y="18"/>
                      </a:cubicBezTo>
                      <a:lnTo>
                        <a:pt x="33" y="19"/>
                      </a:lnTo>
                      <a:cubicBezTo>
                        <a:pt x="25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5"/>
                      </a:lnTo>
                      <a:cubicBezTo>
                        <a:pt x="54" y="20"/>
                        <a:pt x="42" y="21"/>
                        <a:pt x="33" y="19"/>
                      </a:cubicBezTo>
                      <a:lnTo>
                        <a:pt x="34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5" y="14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0" name="Google Shape;3350;p238"/>
                <p:cNvSpPr/>
                <p:nvPr/>
              </p:nvSpPr>
              <p:spPr>
                <a:xfrm>
                  <a:off x="2068" y="3291"/>
                  <a:ext cx="106" cy="36"/>
                </a:xfrm>
                <a:custGeom>
                  <a:rect b="b" l="l" r="r" t="t"/>
                  <a:pathLst>
                    <a:path extrusionOk="0" h="21" w="77">
                      <a:moveTo>
                        <a:pt x="2" y="0"/>
                      </a:moveTo>
                      <a:cubicBezTo>
                        <a:pt x="3" y="2"/>
                        <a:pt x="6" y="3"/>
                        <a:pt x="9" y="4"/>
                      </a:cubicBezTo>
                      <a:lnTo>
                        <a:pt x="9" y="5"/>
                      </a:lnTo>
                      <a:cubicBezTo>
                        <a:pt x="5" y="4"/>
                        <a:pt x="2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9" y="4"/>
                      </a:moveTo>
                      <a:cubicBezTo>
                        <a:pt x="12" y="5"/>
                        <a:pt x="15" y="6"/>
                        <a:pt x="17" y="8"/>
                      </a:cubicBezTo>
                      <a:lnTo>
                        <a:pt x="16" y="8"/>
                      </a:lnTo>
                      <a:cubicBezTo>
                        <a:pt x="14" y="7"/>
                        <a:pt x="11" y="6"/>
                        <a:pt x="9" y="5"/>
                      </a:cubicBezTo>
                      <a:lnTo>
                        <a:pt x="9" y="4"/>
                      </a:lnTo>
                      <a:close/>
                      <a:moveTo>
                        <a:pt x="17" y="8"/>
                      </a:moveTo>
                      <a:lnTo>
                        <a:pt x="17" y="8"/>
                      </a:lnTo>
                      <a:lnTo>
                        <a:pt x="16" y="8"/>
                      </a:lnTo>
                      <a:lnTo>
                        <a:pt x="17" y="8"/>
                      </a:lnTo>
                      <a:close/>
                      <a:moveTo>
                        <a:pt x="17" y="8"/>
                      </a:moveTo>
                      <a:cubicBezTo>
                        <a:pt x="20" y="12"/>
                        <a:pt x="26" y="17"/>
                        <a:pt x="34" y="18"/>
                      </a:cubicBezTo>
                      <a:lnTo>
                        <a:pt x="34" y="20"/>
                      </a:lnTo>
                      <a:cubicBezTo>
                        <a:pt x="25" y="18"/>
                        <a:pt x="19" y="13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4" y="20"/>
                        <a:pt x="69" y="15"/>
                      </a:cubicBezTo>
                      <a:lnTo>
                        <a:pt x="70" y="16"/>
                      </a:lnTo>
                      <a:cubicBezTo>
                        <a:pt x="54" y="21"/>
                        <a:pt x="42" y="21"/>
                        <a:pt x="34" y="20"/>
                      </a:cubicBezTo>
                      <a:lnTo>
                        <a:pt x="34" y="18"/>
                      </a:lnTo>
                      <a:close/>
                      <a:moveTo>
                        <a:pt x="70" y="16"/>
                      </a:moveTo>
                      <a:lnTo>
                        <a:pt x="70" y="16"/>
                      </a:lnTo>
                      <a:lnTo>
                        <a:pt x="70" y="15"/>
                      </a:lnTo>
                      <a:lnTo>
                        <a:pt x="70" y="16"/>
                      </a:lnTo>
                      <a:close/>
                      <a:moveTo>
                        <a:pt x="69" y="15"/>
                      </a:moveTo>
                      <a:cubicBezTo>
                        <a:pt x="71" y="14"/>
                        <a:pt x="72" y="14"/>
                        <a:pt x="73" y="15"/>
                      </a:cubicBezTo>
                      <a:lnTo>
                        <a:pt x="73" y="16"/>
                      </a:lnTo>
                      <a:cubicBezTo>
                        <a:pt x="72" y="16"/>
                        <a:pt x="71" y="16"/>
                        <a:pt x="70" y="16"/>
                      </a:cubicBezTo>
                      <a:lnTo>
                        <a:pt x="69" y="15"/>
                      </a:lnTo>
                      <a:close/>
                      <a:moveTo>
                        <a:pt x="73" y="15"/>
                      </a:moveTo>
                      <a:cubicBezTo>
                        <a:pt x="74" y="15"/>
                        <a:pt x="75" y="15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4" y="16"/>
                        <a:pt x="73" y="16"/>
                      </a:cubicBezTo>
                      <a:lnTo>
                        <a:pt x="73" y="1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1" name="Google Shape;3351;p238"/>
                <p:cNvSpPr/>
                <p:nvPr/>
              </p:nvSpPr>
              <p:spPr>
                <a:xfrm>
                  <a:off x="2115" y="3192"/>
                  <a:ext cx="65" cy="7"/>
                </a:xfrm>
                <a:custGeom>
                  <a:rect b="b" l="l" r="r" t="t"/>
                  <a:pathLst>
                    <a:path extrusionOk="0" h="5" w="47">
                      <a:moveTo>
                        <a:pt x="0" y="1"/>
                      </a:moveTo>
                      <a:cubicBezTo>
                        <a:pt x="6" y="0"/>
                        <a:pt x="11" y="1"/>
                        <a:pt x="16" y="2"/>
                      </a:cubicBezTo>
                      <a:lnTo>
                        <a:pt x="16" y="3"/>
                      </a:lnTo>
                      <a:cubicBezTo>
                        <a:pt x="11" y="2"/>
                        <a:pt x="6" y="2"/>
                        <a:pt x="0" y="2"/>
                      </a:cubicBezTo>
                      <a:lnTo>
                        <a:pt x="0" y="1"/>
                      </a:lnTo>
                      <a:close/>
                      <a:moveTo>
                        <a:pt x="16" y="2"/>
                      </a:moveTo>
                      <a:cubicBezTo>
                        <a:pt x="25" y="3"/>
                        <a:pt x="34" y="4"/>
                        <a:pt x="46" y="0"/>
                      </a:cubicBezTo>
                      <a:lnTo>
                        <a:pt x="47" y="2"/>
                      </a:lnTo>
                      <a:cubicBezTo>
                        <a:pt x="34" y="5"/>
                        <a:pt x="25" y="4"/>
                        <a:pt x="16" y="3"/>
                      </a:cubicBezTo>
                      <a:lnTo>
                        <a:pt x="16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2" name="Google Shape;3352;p238"/>
                <p:cNvSpPr/>
                <p:nvPr/>
              </p:nvSpPr>
              <p:spPr>
                <a:xfrm>
                  <a:off x="2133" y="3232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2" y="0"/>
                      </a:moveTo>
                      <a:cubicBezTo>
                        <a:pt x="2" y="1"/>
                        <a:pt x="4" y="1"/>
                        <a:pt x="7" y="0"/>
                      </a:cubicBezTo>
                      <a:lnTo>
                        <a:pt x="7" y="2"/>
                      </a:lnTo>
                      <a:cubicBezTo>
                        <a:pt x="4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7" y="0"/>
                      </a:moveTo>
                      <a:cubicBezTo>
                        <a:pt x="8" y="0"/>
                        <a:pt x="9" y="0"/>
                        <a:pt x="9" y="0"/>
                      </a:cubicBezTo>
                      <a:lnTo>
                        <a:pt x="10" y="1"/>
                      </a:lnTo>
                      <a:cubicBezTo>
                        <a:pt x="9" y="2"/>
                        <a:pt x="8" y="2"/>
                        <a:pt x="7" y="2"/>
                      </a:cubicBezTo>
                      <a:lnTo>
                        <a:pt x="7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10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0"/>
                      </a:cubicBezTo>
                      <a:lnTo>
                        <a:pt x="17" y="1"/>
                      </a:lnTo>
                      <a:close/>
                      <a:moveTo>
                        <a:pt x="16" y="0"/>
                      </a:moveTo>
                      <a:cubicBezTo>
                        <a:pt x="17" y="0"/>
                        <a:pt x="19" y="0"/>
                        <a:pt x="22" y="0"/>
                      </a:cubicBezTo>
                      <a:lnTo>
                        <a:pt x="22" y="2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4" y="1"/>
                        <a:pt x="22" y="2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3" name="Google Shape;3353;p238"/>
                <p:cNvSpPr/>
                <p:nvPr/>
              </p:nvSpPr>
              <p:spPr>
                <a:xfrm>
                  <a:off x="1933" y="3322"/>
                  <a:ext cx="78" cy="6"/>
                </a:xfrm>
                <a:custGeom>
                  <a:rect b="b" l="l" r="r" t="t"/>
                  <a:pathLst>
                    <a:path extrusionOk="0" h="4" w="57">
                      <a:moveTo>
                        <a:pt x="57" y="4"/>
                      </a:moveTo>
                      <a:cubicBezTo>
                        <a:pt x="51" y="4"/>
                        <a:pt x="45" y="3"/>
                        <a:pt x="40" y="2"/>
                      </a:cubicBezTo>
                      <a:lnTo>
                        <a:pt x="40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2"/>
                        <a:pt x="35" y="1"/>
                      </a:cubicBezTo>
                      <a:lnTo>
                        <a:pt x="36" y="0"/>
                      </a:lnTo>
                      <a:cubicBezTo>
                        <a:pt x="37" y="0"/>
                        <a:pt x="39" y="1"/>
                        <a:pt x="40" y="1"/>
                      </a:cubicBezTo>
                      <a:lnTo>
                        <a:pt x="40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4" y="2"/>
                        <a:pt x="33" y="2"/>
                      </a:cubicBezTo>
                      <a:lnTo>
                        <a:pt x="33" y="0"/>
                      </a:lnTo>
                      <a:cubicBezTo>
                        <a:pt x="34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3" y="2"/>
                      </a:moveTo>
                      <a:cubicBezTo>
                        <a:pt x="25" y="2"/>
                        <a:pt x="5" y="4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5" y="1"/>
                        <a:pt x="33" y="0"/>
                      </a:cubicBezTo>
                      <a:lnTo>
                        <a:pt x="3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4" name="Google Shape;3354;p238"/>
                <p:cNvSpPr/>
                <p:nvPr/>
              </p:nvSpPr>
              <p:spPr>
                <a:xfrm>
                  <a:off x="2098" y="3015"/>
                  <a:ext cx="58" cy="21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5" name="Google Shape;3355;p238"/>
                <p:cNvSpPr/>
                <p:nvPr/>
              </p:nvSpPr>
              <p:spPr>
                <a:xfrm>
                  <a:off x="2138" y="3017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0" y="0"/>
                      </a:moveTo>
                      <a:cubicBezTo>
                        <a:pt x="7" y="2"/>
                        <a:pt x="20" y="0"/>
                        <a:pt x="27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6" name="Google Shape;3356;p238"/>
                <p:cNvSpPr/>
                <p:nvPr/>
              </p:nvSpPr>
              <p:spPr>
                <a:xfrm>
                  <a:off x="2121" y="3124"/>
                  <a:ext cx="54" cy="6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7" name="Google Shape;3357;p238"/>
                <p:cNvSpPr/>
                <p:nvPr/>
              </p:nvSpPr>
              <p:spPr>
                <a:xfrm>
                  <a:off x="2121" y="3124"/>
                  <a:ext cx="54" cy="6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8" name="Google Shape;3358;p238"/>
                <p:cNvSpPr/>
                <p:nvPr/>
              </p:nvSpPr>
              <p:spPr>
                <a:xfrm>
                  <a:off x="2138" y="3076"/>
                  <a:ext cx="35" cy="4"/>
                </a:xfrm>
                <a:custGeom>
                  <a:rect b="b" l="l" r="r" t="t"/>
                  <a:pathLst>
                    <a:path extrusionOk="0" h="3" w="26">
                      <a:moveTo>
                        <a:pt x="2" y="1"/>
                      </a:moveTo>
                      <a:cubicBezTo>
                        <a:pt x="2" y="1"/>
                        <a:pt x="4" y="1"/>
                        <a:pt x="6" y="1"/>
                      </a:cubicBezTo>
                      <a:lnTo>
                        <a:pt x="6" y="2"/>
                      </a:lnTo>
                      <a:cubicBezTo>
                        <a:pt x="3" y="3"/>
                        <a:pt x="0" y="3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6" y="1"/>
                      </a:moveTo>
                      <a:cubicBezTo>
                        <a:pt x="7" y="1"/>
                        <a:pt x="8" y="1"/>
                        <a:pt x="9" y="1"/>
                      </a:cubicBezTo>
                      <a:lnTo>
                        <a:pt x="9" y="2"/>
                      </a:lnTo>
                      <a:cubicBezTo>
                        <a:pt x="8" y="2"/>
                        <a:pt x="7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9" y="1"/>
                      </a:moveTo>
                      <a:cubicBezTo>
                        <a:pt x="11" y="1"/>
                        <a:pt x="14" y="0"/>
                        <a:pt x="16" y="1"/>
                      </a:cubicBezTo>
                      <a:lnTo>
                        <a:pt x="16" y="2"/>
                      </a:lnTo>
                      <a:cubicBezTo>
                        <a:pt x="14" y="2"/>
                        <a:pt x="11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6" y="1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1"/>
                        <a:pt x="16" y="1"/>
                      </a:cubicBezTo>
                      <a:lnTo>
                        <a:pt x="15" y="2"/>
                      </a:lnTo>
                      <a:cubicBezTo>
                        <a:pt x="15" y="2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6" y="1"/>
                      </a:moveTo>
                      <a:cubicBezTo>
                        <a:pt x="17" y="1"/>
                        <a:pt x="23" y="1"/>
                        <a:pt x="25" y="1"/>
                      </a:cubicBezTo>
                      <a:lnTo>
                        <a:pt x="25" y="2"/>
                      </a:lnTo>
                      <a:cubicBezTo>
                        <a:pt x="23" y="2"/>
                        <a:pt x="16" y="3"/>
                        <a:pt x="15" y="2"/>
                      </a:cubicBezTo>
                      <a:lnTo>
                        <a:pt x="16" y="1"/>
                      </a:lnTo>
                      <a:close/>
                      <a:moveTo>
                        <a:pt x="25" y="1"/>
                      </a:moveTo>
                      <a:cubicBezTo>
                        <a:pt x="26" y="1"/>
                        <a:pt x="26" y="1"/>
                        <a:pt x="26" y="1"/>
                      </a:cubicBezTo>
                      <a:lnTo>
                        <a:pt x="26" y="2"/>
                      </a:lnTo>
                      <a:cubicBezTo>
                        <a:pt x="26" y="2"/>
                        <a:pt x="26" y="2"/>
                        <a:pt x="25" y="2"/>
                      </a:cubicBezTo>
                      <a:lnTo>
                        <a:pt x="2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9" name="Google Shape;3359;p238"/>
                <p:cNvSpPr/>
                <p:nvPr/>
              </p:nvSpPr>
              <p:spPr>
                <a:xfrm>
                  <a:off x="718" y="3613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0" name="Google Shape;3360;p238"/>
                <p:cNvSpPr/>
                <p:nvPr/>
              </p:nvSpPr>
              <p:spPr>
                <a:xfrm>
                  <a:off x="718" y="3613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1" name="Google Shape;3361;p238"/>
                <p:cNvSpPr/>
                <p:nvPr/>
              </p:nvSpPr>
              <p:spPr>
                <a:xfrm>
                  <a:off x="764" y="3667"/>
                  <a:ext cx="102" cy="11"/>
                </a:xfrm>
                <a:custGeom>
                  <a:rect b="b" l="l" r="r" t="t"/>
                  <a:pathLst>
                    <a:path extrusionOk="0" h="7" w="75">
                      <a:moveTo>
                        <a:pt x="0" y="4"/>
                      </a:moveTo>
                      <a:cubicBezTo>
                        <a:pt x="11" y="7"/>
                        <a:pt x="29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5" y="6"/>
                        <a:pt x="75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2" name="Google Shape;3362;p238"/>
                <p:cNvSpPr/>
                <p:nvPr/>
              </p:nvSpPr>
              <p:spPr>
                <a:xfrm>
                  <a:off x="675" y="3502"/>
                  <a:ext cx="82" cy="15"/>
                </a:xfrm>
                <a:custGeom>
                  <a:rect b="b" l="l" r="r" t="t"/>
                  <a:pathLst>
                    <a:path extrusionOk="0" h="9" w="6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3" name="Google Shape;3363;p238"/>
                <p:cNvSpPr/>
                <p:nvPr/>
              </p:nvSpPr>
              <p:spPr>
                <a:xfrm>
                  <a:off x="675" y="3502"/>
                  <a:ext cx="82" cy="15"/>
                </a:xfrm>
                <a:custGeom>
                  <a:rect b="b" l="l" r="r" t="t"/>
                  <a:pathLst>
                    <a:path extrusionOk="0" h="9" w="6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4" name="Google Shape;3364;p238"/>
                <p:cNvSpPr/>
                <p:nvPr/>
              </p:nvSpPr>
              <p:spPr>
                <a:xfrm>
                  <a:off x="647" y="3556"/>
                  <a:ext cx="46" cy="14"/>
                </a:xfrm>
                <a:custGeom>
                  <a:rect b="b" l="l" r="r" t="t"/>
                  <a:pathLst>
                    <a:path extrusionOk="0" h="9" w="34">
                      <a:moveTo>
                        <a:pt x="0" y="0"/>
                      </a:moveTo>
                      <a:cubicBezTo>
                        <a:pt x="8" y="2"/>
                        <a:pt x="10" y="0"/>
                        <a:pt x="21" y="1"/>
                      </a:cubicBezTo>
                      <a:cubicBezTo>
                        <a:pt x="22" y="2"/>
                        <a:pt x="25" y="2"/>
                        <a:pt x="26" y="3"/>
                      </a:cubicBezTo>
                      <a:cubicBezTo>
                        <a:pt x="30" y="4"/>
                        <a:pt x="29" y="8"/>
                        <a:pt x="34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5" name="Google Shape;3365;p238"/>
                <p:cNvSpPr/>
                <p:nvPr/>
              </p:nvSpPr>
              <p:spPr>
                <a:xfrm>
                  <a:off x="694" y="3527"/>
                  <a:ext cx="65" cy="9"/>
                </a:xfrm>
                <a:custGeom>
                  <a:rect b="b" l="l" r="r" t="t"/>
                  <a:pathLst>
                    <a:path extrusionOk="0" h="6" w="47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7" y="3"/>
                      </a:lnTo>
                      <a:lnTo>
                        <a:pt x="47" y="4"/>
                      </a:lnTo>
                      <a:close/>
                      <a:moveTo>
                        <a:pt x="47" y="3"/>
                      </a:moveTo>
                      <a:lnTo>
                        <a:pt x="47" y="3"/>
                      </a:lnTo>
                      <a:close/>
                      <a:moveTo>
                        <a:pt x="47" y="4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5" y="2"/>
                        <a:pt x="47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4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6"/>
                        <a:pt x="32" y="6"/>
                        <a:pt x="31" y="6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6"/>
                      </a:moveTo>
                      <a:lnTo>
                        <a:pt x="31" y="6"/>
                      </a:lnTo>
                      <a:lnTo>
                        <a:pt x="31" y="5"/>
                      </a:lnTo>
                      <a:lnTo>
                        <a:pt x="31" y="6"/>
                      </a:lnTo>
                      <a:close/>
                      <a:moveTo>
                        <a:pt x="31" y="6"/>
                      </a:moveTo>
                      <a:cubicBezTo>
                        <a:pt x="29" y="6"/>
                        <a:pt x="28" y="5"/>
                        <a:pt x="26" y="5"/>
                      </a:cubicBezTo>
                      <a:lnTo>
                        <a:pt x="27" y="4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6"/>
                      </a:lnTo>
                      <a:close/>
                      <a:moveTo>
                        <a:pt x="27" y="4"/>
                      </a:moveTo>
                      <a:lnTo>
                        <a:pt x="27" y="4"/>
                      </a:lnTo>
                      <a:close/>
                      <a:moveTo>
                        <a:pt x="27" y="5"/>
                      </a:moveTo>
                      <a:cubicBezTo>
                        <a:pt x="25" y="5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4"/>
                      </a:cubicBezTo>
                      <a:lnTo>
                        <a:pt x="27" y="5"/>
                      </a:lnTo>
                      <a:close/>
                      <a:moveTo>
                        <a:pt x="22" y="4"/>
                      </a:moveTo>
                      <a:cubicBezTo>
                        <a:pt x="16" y="3"/>
                        <a:pt x="9" y="2"/>
                        <a:pt x="0" y="2"/>
                      </a:cubicBezTo>
                      <a:lnTo>
                        <a:pt x="0" y="1"/>
                      </a:lnTo>
                      <a:cubicBezTo>
                        <a:pt x="10" y="0"/>
                        <a:pt x="16" y="2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6" name="Google Shape;3366;p238"/>
                <p:cNvSpPr/>
                <p:nvPr/>
              </p:nvSpPr>
              <p:spPr>
                <a:xfrm>
                  <a:off x="642" y="3533"/>
                  <a:ext cx="31" cy="6"/>
                </a:xfrm>
                <a:custGeom>
                  <a:rect b="b" l="l" r="r" t="t"/>
                  <a:pathLst>
                    <a:path extrusionOk="0" h="4" w="23">
                      <a:moveTo>
                        <a:pt x="23" y="4"/>
                      </a:moveTo>
                      <a:cubicBezTo>
                        <a:pt x="16" y="4"/>
                        <a:pt x="11" y="3"/>
                        <a:pt x="6" y="3"/>
                      </a:cubicBezTo>
                      <a:lnTo>
                        <a:pt x="6" y="1"/>
                      </a:lnTo>
                      <a:cubicBezTo>
                        <a:pt x="11" y="2"/>
                        <a:pt x="17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6" y="3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1" y="0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6" y="3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1" y="0"/>
                      </a:lnTo>
                      <a:close/>
                      <a:moveTo>
                        <a:pt x="1" y="2"/>
                      </a:moveTo>
                      <a:cubicBezTo>
                        <a:pt x="1" y="2"/>
                        <a:pt x="2" y="1"/>
                        <a:pt x="2" y="1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1" y="0"/>
                      </a:cubicBez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2" y="1"/>
                      </a:cubicBezTo>
                      <a:lnTo>
                        <a:pt x="1" y="2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lnTo>
                        <a:pt x="3" y="1"/>
                      </a:lnTo>
                      <a:cubicBezTo>
                        <a:pt x="2" y="2"/>
                        <a:pt x="2" y="2"/>
                        <a:pt x="1" y="2"/>
                      </a:cubicBezTo>
                      <a:lnTo>
                        <a:pt x="2" y="1"/>
                      </a:lnTo>
                      <a:close/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1"/>
                      </a:lnTo>
                      <a:close/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lnTo>
                        <a:pt x="2" y="0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7" name="Google Shape;3367;p238"/>
                <p:cNvSpPr/>
                <p:nvPr/>
              </p:nvSpPr>
              <p:spPr>
                <a:xfrm>
                  <a:off x="654" y="3490"/>
                  <a:ext cx="128" cy="26"/>
                </a:xfrm>
                <a:custGeom>
                  <a:rect b="b" l="l" r="r" t="t"/>
                  <a:pathLst>
                    <a:path extrusionOk="0" h="16" w="93">
                      <a:moveTo>
                        <a:pt x="93" y="16"/>
                      </a:moveTo>
                      <a:cubicBezTo>
                        <a:pt x="90" y="16"/>
                        <a:pt x="86" y="16"/>
                        <a:pt x="83" y="15"/>
                      </a:cubicBezTo>
                      <a:cubicBezTo>
                        <a:pt x="63" y="10"/>
                        <a:pt x="49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8" name="Google Shape;3368;p238"/>
                <p:cNvSpPr/>
                <p:nvPr/>
              </p:nvSpPr>
              <p:spPr>
                <a:xfrm>
                  <a:off x="647" y="3499"/>
                  <a:ext cx="22" cy="15"/>
                </a:xfrm>
                <a:custGeom>
                  <a:rect b="b" l="l" r="r" t="t"/>
                  <a:pathLst>
                    <a:path extrusionOk="0" h="9" w="17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9" name="Google Shape;3369;p238"/>
                <p:cNvSpPr/>
                <p:nvPr/>
              </p:nvSpPr>
              <p:spPr>
                <a:xfrm>
                  <a:off x="647" y="3499"/>
                  <a:ext cx="22" cy="15"/>
                </a:xfrm>
                <a:custGeom>
                  <a:rect b="b" l="l" r="r" t="t"/>
                  <a:pathLst>
                    <a:path extrusionOk="0" h="9" w="17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0" name="Google Shape;3370;p238"/>
                <p:cNvSpPr/>
                <p:nvPr/>
              </p:nvSpPr>
              <p:spPr>
                <a:xfrm>
                  <a:off x="749" y="3199"/>
                  <a:ext cx="59" cy="21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1" name="Google Shape;3371;p238"/>
                <p:cNvSpPr/>
                <p:nvPr/>
              </p:nvSpPr>
              <p:spPr>
                <a:xfrm>
                  <a:off x="749" y="3183"/>
                  <a:ext cx="36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1"/>
                        <a:pt x="6" y="1"/>
                      </a:cubicBezTo>
                      <a:lnTo>
                        <a:pt x="6" y="0"/>
                      </a:lnTo>
                      <a:cubicBezTo>
                        <a:pt x="7" y="0"/>
                        <a:pt x="9" y="0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2" name="Google Shape;3372;p238"/>
                <p:cNvSpPr/>
                <p:nvPr/>
              </p:nvSpPr>
              <p:spPr>
                <a:xfrm>
                  <a:off x="835" y="3104"/>
                  <a:ext cx="57" cy="20"/>
                </a:xfrm>
                <a:custGeom>
                  <a:rect b="b" l="l" r="r" t="t"/>
                  <a:pathLst>
                    <a:path extrusionOk="0" h="12" w="42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  <a:cubicBezTo>
                        <a:pt x="39" y="7"/>
                        <a:pt x="37" y="11"/>
                        <a:pt x="4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3" name="Google Shape;3373;p238"/>
                <p:cNvSpPr/>
                <p:nvPr/>
              </p:nvSpPr>
              <p:spPr>
                <a:xfrm>
                  <a:off x="835" y="3087"/>
                  <a:ext cx="36" cy="5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5" y="0"/>
                      </a:lnTo>
                      <a:cubicBezTo>
                        <a:pt x="7" y="0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2"/>
                        <a:pt x="4" y="2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4" name="Google Shape;3374;p238"/>
                <p:cNvSpPr/>
                <p:nvPr/>
              </p:nvSpPr>
              <p:spPr>
                <a:xfrm>
                  <a:off x="623" y="3074"/>
                  <a:ext cx="46" cy="7"/>
                </a:xfrm>
                <a:custGeom>
                  <a:rect b="b" l="l" r="r" t="t"/>
                  <a:pathLst>
                    <a:path extrusionOk="0" h="5" w="34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5" name="Google Shape;3375;p238"/>
                <p:cNvSpPr/>
                <p:nvPr/>
              </p:nvSpPr>
              <p:spPr>
                <a:xfrm>
                  <a:off x="626" y="3058"/>
                  <a:ext cx="37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2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6" name="Google Shape;3376;p238"/>
                <p:cNvSpPr/>
                <p:nvPr/>
              </p:nvSpPr>
              <p:spPr>
                <a:xfrm>
                  <a:off x="722" y="3119"/>
                  <a:ext cx="67" cy="21"/>
                </a:xfrm>
                <a:custGeom>
                  <a:rect b="b" l="l" r="r" t="t"/>
                  <a:pathLst>
                    <a:path extrusionOk="0" h="13" w="49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44" y="13"/>
                        <a:pt x="49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7" name="Google Shape;3377;p238"/>
                <p:cNvSpPr/>
                <p:nvPr/>
              </p:nvSpPr>
              <p:spPr>
                <a:xfrm>
                  <a:off x="708" y="3098"/>
                  <a:ext cx="50" cy="11"/>
                </a:xfrm>
                <a:custGeom>
                  <a:rect b="b" l="l" r="r" t="t"/>
                  <a:pathLst>
                    <a:path extrusionOk="0" h="7" w="37">
                      <a:moveTo>
                        <a:pt x="37" y="7"/>
                      </a:moveTo>
                      <a:cubicBezTo>
                        <a:pt x="31" y="6"/>
                        <a:pt x="27" y="6"/>
                        <a:pt x="22" y="5"/>
                      </a:cubicBezTo>
                      <a:lnTo>
                        <a:pt x="22" y="3"/>
                      </a:lnTo>
                      <a:cubicBezTo>
                        <a:pt x="27" y="4"/>
                        <a:pt x="31" y="5"/>
                        <a:pt x="37" y="5"/>
                      </a:cubicBezTo>
                      <a:lnTo>
                        <a:pt x="37" y="7"/>
                      </a:lnTo>
                      <a:close/>
                      <a:moveTo>
                        <a:pt x="22" y="5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6" y="2"/>
                      </a:lnTo>
                      <a:cubicBezTo>
                        <a:pt x="18" y="3"/>
                        <a:pt x="20" y="3"/>
                        <a:pt x="22" y="3"/>
                      </a:cubicBezTo>
                      <a:lnTo>
                        <a:pt x="22" y="5"/>
                      </a:lnTo>
                      <a:close/>
                      <a:moveTo>
                        <a:pt x="15" y="2"/>
                      </a:moveTo>
                      <a:lnTo>
                        <a:pt x="16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2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5" y="4"/>
                        <a:pt x="15" y="4"/>
                        <a:pt x="14" y="4"/>
                      </a:cubicBezTo>
                      <a:lnTo>
                        <a:pt x="15" y="2"/>
                      </a:lnTo>
                      <a:cubicBezTo>
                        <a:pt x="15" y="2"/>
                        <a:pt x="15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4" y="4"/>
                      </a:moveTo>
                      <a:cubicBezTo>
                        <a:pt x="14" y="3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4" y="4"/>
                      </a:lnTo>
                      <a:close/>
                      <a:moveTo>
                        <a:pt x="12" y="3"/>
                      </a:moveTo>
                      <a:cubicBezTo>
                        <a:pt x="8" y="2"/>
                        <a:pt x="1" y="1"/>
                        <a:pt x="0" y="1"/>
                      </a:cubicBezTo>
                      <a:lnTo>
                        <a:pt x="1" y="0"/>
                      </a:lnTo>
                      <a:cubicBezTo>
                        <a:pt x="2" y="0"/>
                        <a:pt x="9" y="1"/>
                        <a:pt x="13" y="2"/>
                      </a:cubicBezTo>
                      <a:lnTo>
                        <a:pt x="1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8" name="Google Shape;3378;p238"/>
                <p:cNvSpPr/>
                <p:nvPr/>
              </p:nvSpPr>
              <p:spPr>
                <a:xfrm>
                  <a:off x="726" y="3074"/>
                  <a:ext cx="37" cy="11"/>
                </a:xfrm>
                <a:custGeom>
                  <a:rect b="b" l="l" r="r" t="t"/>
                  <a:pathLst>
                    <a:path extrusionOk="0" h="7" w="27">
                      <a:moveTo>
                        <a:pt x="27" y="7"/>
                      </a:moveTo>
                      <a:cubicBezTo>
                        <a:pt x="22" y="7"/>
                        <a:pt x="19" y="6"/>
                        <a:pt x="16" y="4"/>
                      </a:cubicBezTo>
                      <a:lnTo>
                        <a:pt x="17" y="3"/>
                      </a:lnTo>
                      <a:cubicBezTo>
                        <a:pt x="19" y="5"/>
                        <a:pt x="22" y="6"/>
                        <a:pt x="27" y="6"/>
                      </a:cubicBezTo>
                      <a:lnTo>
                        <a:pt x="27" y="7"/>
                      </a:lnTo>
                      <a:close/>
                      <a:moveTo>
                        <a:pt x="16" y="4"/>
                      </a:moveTo>
                      <a:cubicBezTo>
                        <a:pt x="14" y="3"/>
                        <a:pt x="12" y="2"/>
                        <a:pt x="6" y="4"/>
                      </a:cubicBezTo>
                      <a:lnTo>
                        <a:pt x="5" y="3"/>
                      </a:lnTo>
                      <a:cubicBezTo>
                        <a:pt x="12" y="0"/>
                        <a:pt x="14" y="2"/>
                        <a:pt x="17" y="3"/>
                      </a:cubicBezTo>
                      <a:lnTo>
                        <a:pt x="16" y="4"/>
                      </a:lnTo>
                      <a:close/>
                      <a:moveTo>
                        <a:pt x="5" y="3"/>
                      </a:move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5" y="3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cubicBezTo>
                        <a:pt x="6" y="5"/>
                        <a:pt x="6" y="5"/>
                        <a:pt x="5" y="5"/>
                      </a:cubicBezTo>
                      <a:lnTo>
                        <a:pt x="5" y="4"/>
                      </a:lnTo>
                      <a:cubicBezTo>
                        <a:pt x="5" y="3"/>
                        <a:pt x="5" y="3"/>
                        <a:pt x="5" y="3"/>
                      </a:cubicBezTo>
                      <a:lnTo>
                        <a:pt x="6" y="4"/>
                      </a:lnTo>
                      <a:close/>
                      <a:moveTo>
                        <a:pt x="5" y="5"/>
                      </a:move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ubicBezTo>
                        <a:pt x="4" y="4"/>
                        <a:pt x="5" y="4"/>
                        <a:pt x="5" y="4"/>
                      </a:cubicBezTo>
                      <a:lnTo>
                        <a:pt x="5" y="5"/>
                      </a:lnTo>
                      <a:close/>
                      <a:moveTo>
                        <a:pt x="5" y="5"/>
                      </a:moveTo>
                      <a:cubicBezTo>
                        <a:pt x="3" y="5"/>
                        <a:pt x="1" y="6"/>
                        <a:pt x="0" y="5"/>
                      </a:cubicBezTo>
                      <a:lnTo>
                        <a:pt x="0" y="4"/>
                      </a:lnTo>
                      <a:cubicBezTo>
                        <a:pt x="1" y="4"/>
                        <a:pt x="3" y="4"/>
                        <a:pt x="4" y="4"/>
                      </a:cubicBezTo>
                      <a:lnTo>
                        <a:pt x="5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9" name="Google Shape;3379;p238"/>
                <p:cNvSpPr/>
                <p:nvPr/>
              </p:nvSpPr>
              <p:spPr>
                <a:xfrm>
                  <a:off x="632" y="3133"/>
                  <a:ext cx="46" cy="17"/>
                </a:xfrm>
                <a:custGeom>
                  <a:rect b="b" l="l" r="r" t="t"/>
                  <a:pathLst>
                    <a:path extrusionOk="0" h="10" w="34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0" name="Google Shape;3380;p238"/>
                <p:cNvSpPr/>
                <p:nvPr/>
              </p:nvSpPr>
              <p:spPr>
                <a:xfrm>
                  <a:off x="632" y="3133"/>
                  <a:ext cx="46" cy="17"/>
                </a:xfrm>
                <a:custGeom>
                  <a:rect b="b" l="l" r="r" t="t"/>
                  <a:pathLst>
                    <a:path extrusionOk="0" h="10" w="34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1" name="Google Shape;3381;p238"/>
                <p:cNvSpPr/>
                <p:nvPr/>
              </p:nvSpPr>
              <p:spPr>
                <a:xfrm>
                  <a:off x="636" y="3194"/>
                  <a:ext cx="43" cy="20"/>
                </a:xfrm>
                <a:custGeom>
                  <a:rect b="b" l="l" r="r" t="t"/>
                  <a:pathLst>
                    <a:path extrusionOk="0" h="12" w="32">
                      <a:moveTo>
                        <a:pt x="0" y="0"/>
                      </a:moveTo>
                      <a:cubicBezTo>
                        <a:pt x="8" y="2"/>
                        <a:pt x="7" y="3"/>
                        <a:pt x="18" y="4"/>
                      </a:cubicBezTo>
                      <a:cubicBezTo>
                        <a:pt x="20" y="4"/>
                        <a:pt x="22" y="5"/>
                        <a:pt x="24" y="5"/>
                      </a:cubicBezTo>
                      <a:cubicBezTo>
                        <a:pt x="28" y="7"/>
                        <a:pt x="26" y="11"/>
                        <a:pt x="3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2" name="Google Shape;3382;p238"/>
                <p:cNvSpPr/>
                <p:nvPr/>
              </p:nvSpPr>
              <p:spPr>
                <a:xfrm>
                  <a:off x="651" y="3157"/>
                  <a:ext cx="24" cy="9"/>
                </a:xfrm>
                <a:custGeom>
                  <a:rect b="b" l="l" r="r" t="t"/>
                  <a:pathLst>
                    <a:path extrusionOk="0" h="5" w="18">
                      <a:moveTo>
                        <a:pt x="18" y="5"/>
                      </a:moveTo>
                      <a:cubicBezTo>
                        <a:pt x="15" y="4"/>
                        <a:pt x="13" y="4"/>
                        <a:pt x="11" y="3"/>
                      </a:cubicBezTo>
                      <a:lnTo>
                        <a:pt x="12" y="2"/>
                      </a:lnTo>
                      <a:cubicBezTo>
                        <a:pt x="14" y="3"/>
                        <a:pt x="15" y="3"/>
                        <a:pt x="18" y="4"/>
                      </a:cubicBezTo>
                      <a:lnTo>
                        <a:pt x="18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0" y="2"/>
                      </a:cubicBezTo>
                      <a:lnTo>
                        <a:pt x="0" y="1"/>
                      </a:lnTo>
                      <a:cubicBezTo>
                        <a:pt x="7" y="0"/>
                        <a:pt x="9" y="1"/>
                        <a:pt x="12" y="2"/>
                      </a:cubicBezTo>
                      <a:lnTo>
                        <a:pt x="11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3" name="Google Shape;3383;p238"/>
                <p:cNvSpPr/>
                <p:nvPr/>
              </p:nvSpPr>
              <p:spPr>
                <a:xfrm>
                  <a:off x="629" y="3168"/>
                  <a:ext cx="27" cy="6"/>
                </a:xfrm>
                <a:custGeom>
                  <a:rect b="b" l="l" r="r" t="t"/>
                  <a:pathLst>
                    <a:path extrusionOk="0" h="4" w="20">
                      <a:moveTo>
                        <a:pt x="20" y="4"/>
                      </a:moveTo>
                      <a:cubicBezTo>
                        <a:pt x="15" y="3"/>
                        <a:pt x="11" y="3"/>
                        <a:pt x="7" y="2"/>
                      </a:cubicBezTo>
                      <a:lnTo>
                        <a:pt x="8" y="1"/>
                      </a:lnTo>
                      <a:cubicBezTo>
                        <a:pt x="11" y="2"/>
                        <a:pt x="15" y="2"/>
                        <a:pt x="20" y="2"/>
                      </a:cubicBezTo>
                      <a:lnTo>
                        <a:pt x="20" y="4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3" y="2"/>
                        <a:pt x="0" y="1"/>
                      </a:cubicBezTo>
                      <a:lnTo>
                        <a:pt x="1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4" name="Google Shape;3384;p238"/>
                <p:cNvSpPr/>
                <p:nvPr/>
              </p:nvSpPr>
              <p:spPr>
                <a:xfrm>
                  <a:off x="745" y="3152"/>
                  <a:ext cx="45" cy="9"/>
                </a:xfrm>
                <a:custGeom>
                  <a:rect b="b" l="l" r="r" t="t"/>
                  <a:pathLst>
                    <a:path extrusionOk="0" h="6" w="33">
                      <a:moveTo>
                        <a:pt x="33" y="6"/>
                      </a:moveTo>
                      <a:cubicBezTo>
                        <a:pt x="30" y="5"/>
                        <a:pt x="3" y="1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5" name="Google Shape;3385;p238"/>
                <p:cNvSpPr/>
                <p:nvPr/>
              </p:nvSpPr>
              <p:spPr>
                <a:xfrm>
                  <a:off x="629" y="3112"/>
                  <a:ext cx="48" cy="17"/>
                </a:xfrm>
                <a:custGeom>
                  <a:rect b="b" l="l" r="r" t="t"/>
                  <a:pathLst>
                    <a:path extrusionOk="0" h="10" w="36">
                      <a:moveTo>
                        <a:pt x="33" y="10"/>
                      </a:moveTo>
                      <a:cubicBezTo>
                        <a:pt x="17" y="5"/>
                        <a:pt x="36" y="3"/>
                        <a:pt x="15" y="1"/>
                      </a:cubicBezTo>
                      <a:cubicBezTo>
                        <a:pt x="8" y="0"/>
                        <a:pt x="8" y="1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6" name="Google Shape;3386;p238"/>
                <p:cNvSpPr/>
                <p:nvPr/>
              </p:nvSpPr>
              <p:spPr>
                <a:xfrm>
                  <a:off x="632" y="3384"/>
                  <a:ext cx="85" cy="22"/>
                </a:xfrm>
                <a:custGeom>
                  <a:rect b="b" l="l" r="r" t="t"/>
                  <a:pathLst>
                    <a:path extrusionOk="0" h="13" w="62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62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7" name="Google Shape;3387;p238"/>
                <p:cNvSpPr/>
                <p:nvPr/>
              </p:nvSpPr>
              <p:spPr>
                <a:xfrm>
                  <a:off x="632" y="3384"/>
                  <a:ext cx="85" cy="22"/>
                </a:xfrm>
                <a:custGeom>
                  <a:rect b="b" l="l" r="r" t="t"/>
                  <a:pathLst>
                    <a:path extrusionOk="0" h="13" w="62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8" name="Google Shape;3388;p238"/>
                <p:cNvSpPr/>
                <p:nvPr/>
              </p:nvSpPr>
              <p:spPr>
                <a:xfrm>
                  <a:off x="634" y="3343"/>
                  <a:ext cx="67" cy="16"/>
                </a:xfrm>
                <a:custGeom>
                  <a:rect b="b" l="l" r="r" t="t"/>
                  <a:pathLst>
                    <a:path extrusionOk="0" h="10" w="49">
                      <a:moveTo>
                        <a:pt x="49" y="0"/>
                      </a:moveTo>
                      <a:cubicBezTo>
                        <a:pt x="31" y="7"/>
                        <a:pt x="17" y="10"/>
                        <a:pt x="9" y="5"/>
                      </a:cubicBezTo>
                      <a:cubicBezTo>
                        <a:pt x="7" y="4"/>
                        <a:pt x="3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9" name="Google Shape;3389;p238"/>
                <p:cNvSpPr/>
                <p:nvPr/>
              </p:nvSpPr>
              <p:spPr>
                <a:xfrm>
                  <a:off x="634" y="3320"/>
                  <a:ext cx="60" cy="9"/>
                </a:xfrm>
                <a:custGeom>
                  <a:rect b="b" l="l" r="r" t="t"/>
                  <a:pathLst>
                    <a:path extrusionOk="0" h="6" w="44">
                      <a:moveTo>
                        <a:pt x="0" y="2"/>
                      </a:moveTo>
                      <a:cubicBezTo>
                        <a:pt x="6" y="0"/>
                        <a:pt x="9" y="0"/>
                        <a:pt x="12" y="1"/>
                      </a:cubicBezTo>
                      <a:cubicBezTo>
                        <a:pt x="20" y="2"/>
                        <a:pt x="26" y="4"/>
                        <a:pt x="32" y="6"/>
                      </a:cubicBezTo>
                      <a:cubicBezTo>
                        <a:pt x="36" y="6"/>
                        <a:pt x="40" y="4"/>
                        <a:pt x="44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0" name="Google Shape;3390;p238"/>
                <p:cNvSpPr/>
                <p:nvPr/>
              </p:nvSpPr>
              <p:spPr>
                <a:xfrm>
                  <a:off x="638" y="3370"/>
                  <a:ext cx="65" cy="15"/>
                </a:xfrm>
                <a:custGeom>
                  <a:rect b="b" l="l" r="r" t="t"/>
                  <a:pathLst>
                    <a:path extrusionOk="0" h="9" w="48">
                      <a:moveTo>
                        <a:pt x="47" y="9"/>
                      </a:moveTo>
                      <a:cubicBezTo>
                        <a:pt x="46" y="8"/>
                        <a:pt x="45" y="8"/>
                        <a:pt x="43" y="8"/>
                      </a:cubicBezTo>
                      <a:lnTo>
                        <a:pt x="43" y="7"/>
                      </a:lnTo>
                      <a:cubicBezTo>
                        <a:pt x="45" y="7"/>
                        <a:pt x="47" y="7"/>
                        <a:pt x="48" y="8"/>
                      </a:cubicBezTo>
                      <a:lnTo>
                        <a:pt x="47" y="9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8"/>
                      </a:cubicBezTo>
                      <a:lnTo>
                        <a:pt x="39" y="7"/>
                      </a:lnTo>
                      <a:cubicBezTo>
                        <a:pt x="40" y="7"/>
                        <a:pt x="41" y="7"/>
                        <a:pt x="43" y="7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7"/>
                      </a:lnTo>
                      <a:lnTo>
                        <a:pt x="39" y="6"/>
                      </a:lnTo>
                      <a:close/>
                      <a:moveTo>
                        <a:pt x="38" y="8"/>
                      </a:moveTo>
                      <a:cubicBezTo>
                        <a:pt x="34" y="6"/>
                        <a:pt x="29" y="4"/>
                        <a:pt x="23" y="3"/>
                      </a:cubicBezTo>
                      <a:lnTo>
                        <a:pt x="24" y="2"/>
                      </a:lnTo>
                      <a:cubicBezTo>
                        <a:pt x="29" y="3"/>
                        <a:pt x="34" y="5"/>
                        <a:pt x="39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2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8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3" y="2"/>
                        <a:pt x="2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1" name="Google Shape;3391;p238"/>
                <p:cNvSpPr/>
                <p:nvPr/>
              </p:nvSpPr>
              <p:spPr>
                <a:xfrm>
                  <a:off x="634" y="3306"/>
                  <a:ext cx="43" cy="4"/>
                </a:xfrm>
                <a:custGeom>
                  <a:rect b="b" l="l" r="r" t="t"/>
                  <a:pathLst>
                    <a:path extrusionOk="0" h="3" w="32">
                      <a:moveTo>
                        <a:pt x="32" y="2"/>
                      </a:moveTo>
                      <a:cubicBezTo>
                        <a:pt x="25" y="1"/>
                        <a:pt x="20" y="2"/>
                        <a:pt x="14" y="2"/>
                      </a:cubicBezTo>
                      <a:lnTo>
                        <a:pt x="14" y="1"/>
                      </a:lnTo>
                      <a:cubicBezTo>
                        <a:pt x="20" y="0"/>
                        <a:pt x="25" y="0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14" y="2"/>
                      </a:moveTo>
                      <a:cubicBezTo>
                        <a:pt x="10" y="2"/>
                        <a:pt x="6" y="3"/>
                        <a:pt x="0" y="3"/>
                      </a:cubicBezTo>
                      <a:lnTo>
                        <a:pt x="0" y="2"/>
                      </a:lnTo>
                      <a:cubicBezTo>
                        <a:pt x="6" y="2"/>
                        <a:pt x="10" y="1"/>
                        <a:pt x="14" y="1"/>
                      </a:cubicBezTo>
                      <a:lnTo>
                        <a:pt x="1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2" name="Google Shape;3392;p238"/>
                <p:cNvSpPr/>
                <p:nvPr/>
              </p:nvSpPr>
              <p:spPr>
                <a:xfrm>
                  <a:off x="760" y="3225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3" name="Google Shape;3393;p238"/>
                <p:cNvSpPr/>
                <p:nvPr/>
              </p:nvSpPr>
              <p:spPr>
                <a:xfrm>
                  <a:off x="760" y="3225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4" name="Google Shape;3394;p238"/>
                <p:cNvSpPr/>
                <p:nvPr/>
              </p:nvSpPr>
              <p:spPr>
                <a:xfrm>
                  <a:off x="638" y="3265"/>
                  <a:ext cx="51" cy="18"/>
                </a:xfrm>
                <a:custGeom>
                  <a:rect b="b" l="l" r="r" t="t"/>
                  <a:pathLst>
                    <a:path extrusionOk="0" h="11" w="38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  <a:lnTo>
                        <a:pt x="38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5" name="Google Shape;3395;p238"/>
                <p:cNvSpPr/>
                <p:nvPr/>
              </p:nvSpPr>
              <p:spPr>
                <a:xfrm>
                  <a:off x="638" y="3265"/>
                  <a:ext cx="51" cy="18"/>
                </a:xfrm>
                <a:custGeom>
                  <a:rect b="b" l="l" r="r" t="t"/>
                  <a:pathLst>
                    <a:path extrusionOk="0" h="11" w="38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6" name="Google Shape;3396;p238"/>
                <p:cNvSpPr/>
                <p:nvPr/>
              </p:nvSpPr>
              <p:spPr>
                <a:xfrm>
                  <a:off x="638" y="3221"/>
                  <a:ext cx="43" cy="9"/>
                </a:xfrm>
                <a:custGeom>
                  <a:rect b="b" l="l" r="r" t="t"/>
                  <a:pathLst>
                    <a:path extrusionOk="0" h="5" w="32">
                      <a:moveTo>
                        <a:pt x="32" y="4"/>
                      </a:moveTo>
                      <a:cubicBezTo>
                        <a:pt x="14" y="5"/>
                        <a:pt x="10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7" name="Google Shape;3397;p238"/>
                <p:cNvSpPr/>
                <p:nvPr/>
              </p:nvSpPr>
              <p:spPr>
                <a:xfrm>
                  <a:off x="633" y="3244"/>
                  <a:ext cx="44" cy="12"/>
                </a:xfrm>
                <a:custGeom>
                  <a:rect b="b" l="l" r="r" t="t"/>
                  <a:pathLst>
                    <a:path extrusionOk="0" h="8" w="33">
                      <a:moveTo>
                        <a:pt x="0" y="5"/>
                      </a:moveTo>
                      <a:cubicBezTo>
                        <a:pt x="10" y="8"/>
                        <a:pt x="16" y="3"/>
                        <a:pt x="33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8" name="Google Shape;3398;p238"/>
                <p:cNvSpPr/>
                <p:nvPr/>
              </p:nvSpPr>
              <p:spPr>
                <a:xfrm>
                  <a:off x="661" y="3295"/>
                  <a:ext cx="35" cy="2"/>
                </a:xfrm>
                <a:custGeom>
                  <a:rect b="b" l="l" r="r" t="t"/>
                  <a:pathLst>
                    <a:path extrusionOk="0" h="2" w="26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1"/>
                        <a:pt x="20" y="0"/>
                      </a:cubicBezTo>
                      <a:lnTo>
                        <a:pt x="20" y="2"/>
                      </a:lnTo>
                      <a:cubicBezTo>
                        <a:pt x="18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2"/>
                      </a:lnTo>
                      <a:cubicBezTo>
                        <a:pt x="25" y="1"/>
                        <a:pt x="23" y="2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9" name="Google Shape;3399;p238"/>
                <p:cNvSpPr/>
                <p:nvPr/>
              </p:nvSpPr>
              <p:spPr>
                <a:xfrm>
                  <a:off x="647" y="3639"/>
                  <a:ext cx="35" cy="16"/>
                </a:xfrm>
                <a:custGeom>
                  <a:rect b="b" l="l" r="r" t="t"/>
                  <a:pathLst>
                    <a:path extrusionOk="0" h="10" w="26">
                      <a:moveTo>
                        <a:pt x="0" y="0"/>
                      </a:moveTo>
                      <a:cubicBezTo>
                        <a:pt x="8" y="2"/>
                        <a:pt x="2" y="1"/>
                        <a:pt x="12" y="2"/>
                      </a:cubicBezTo>
                      <a:cubicBezTo>
                        <a:pt x="14" y="2"/>
                        <a:pt x="17" y="2"/>
                        <a:pt x="18" y="3"/>
                      </a:cubicBezTo>
                      <a:cubicBezTo>
                        <a:pt x="22" y="5"/>
                        <a:pt x="20" y="9"/>
                        <a:pt x="26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0" name="Google Shape;3400;p238"/>
                <p:cNvSpPr/>
                <p:nvPr/>
              </p:nvSpPr>
              <p:spPr>
                <a:xfrm>
                  <a:off x="649" y="3615"/>
                  <a:ext cx="36" cy="7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4" y="1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1" name="Google Shape;3401;p238"/>
                <p:cNvSpPr/>
                <p:nvPr/>
              </p:nvSpPr>
              <p:spPr>
                <a:xfrm>
                  <a:off x="644" y="3592"/>
                  <a:ext cx="43" cy="10"/>
                </a:xfrm>
                <a:custGeom>
                  <a:rect b="b" l="l" r="r" t="t"/>
                  <a:pathLst>
                    <a:path extrusionOk="0" h="6" w="32">
                      <a:moveTo>
                        <a:pt x="32" y="4"/>
                      </a:moveTo>
                      <a:cubicBezTo>
                        <a:pt x="14" y="6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2" name="Google Shape;3402;p238"/>
                <p:cNvSpPr/>
                <p:nvPr/>
              </p:nvSpPr>
              <p:spPr>
                <a:xfrm>
                  <a:off x="653" y="3665"/>
                  <a:ext cx="87" cy="17"/>
                </a:xfrm>
                <a:custGeom>
                  <a:rect b="b" l="l" r="r" t="t"/>
                  <a:pathLst>
                    <a:path extrusionOk="0" h="10" w="64">
                      <a:moveTo>
                        <a:pt x="0" y="8"/>
                      </a:moveTo>
                      <a:cubicBezTo>
                        <a:pt x="8" y="9"/>
                        <a:pt x="11" y="7"/>
                        <a:pt x="15" y="5"/>
                      </a:cubicBezTo>
                      <a:lnTo>
                        <a:pt x="16" y="6"/>
                      </a:lnTo>
                      <a:cubicBezTo>
                        <a:pt x="12" y="8"/>
                        <a:pt x="8" y="10"/>
                        <a:pt x="0" y="10"/>
                      </a:cubicBezTo>
                      <a:lnTo>
                        <a:pt x="0" y="8"/>
                      </a:lnTo>
                      <a:close/>
                      <a:moveTo>
                        <a:pt x="15" y="5"/>
                      </a:moveTo>
                      <a:cubicBezTo>
                        <a:pt x="18" y="3"/>
                        <a:pt x="22" y="2"/>
                        <a:pt x="30" y="2"/>
                      </a:cubicBezTo>
                      <a:lnTo>
                        <a:pt x="30" y="3"/>
                      </a:lnTo>
                      <a:cubicBezTo>
                        <a:pt x="22" y="3"/>
                        <a:pt x="19" y="5"/>
                        <a:pt x="16" y="6"/>
                      </a:cubicBezTo>
                      <a:lnTo>
                        <a:pt x="15" y="5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3"/>
                      </a:moveTo>
                      <a:lnTo>
                        <a:pt x="30" y="3"/>
                      </a:lnTo>
                      <a:close/>
                      <a:moveTo>
                        <a:pt x="30" y="2"/>
                      </a:moveTo>
                      <a:cubicBezTo>
                        <a:pt x="31" y="2"/>
                        <a:pt x="34" y="2"/>
                        <a:pt x="36" y="1"/>
                      </a:cubicBezTo>
                      <a:lnTo>
                        <a:pt x="36" y="2"/>
                      </a:lnTo>
                      <a:cubicBezTo>
                        <a:pt x="34" y="3"/>
                        <a:pt x="31" y="4"/>
                        <a:pt x="30" y="3"/>
                      </a:cubicBezTo>
                      <a:lnTo>
                        <a:pt x="30" y="2"/>
                      </a:lnTo>
                      <a:close/>
                      <a:moveTo>
                        <a:pt x="36" y="1"/>
                      </a:moveTo>
                      <a:cubicBezTo>
                        <a:pt x="39" y="0"/>
                        <a:pt x="42" y="0"/>
                        <a:pt x="43" y="0"/>
                      </a:cubicBezTo>
                      <a:lnTo>
                        <a:pt x="42" y="1"/>
                      </a:lnTo>
                      <a:cubicBezTo>
                        <a:pt x="41" y="1"/>
                        <a:pt x="39" y="2"/>
                        <a:pt x="36" y="2"/>
                      </a:cubicBezTo>
                      <a:lnTo>
                        <a:pt x="36" y="1"/>
                      </a:lnTo>
                      <a:close/>
                      <a:moveTo>
                        <a:pt x="42" y="1"/>
                      </a:move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0"/>
                      </a:moveTo>
                      <a:cubicBezTo>
                        <a:pt x="42" y="0"/>
                        <a:pt x="48" y="1"/>
                        <a:pt x="53" y="2"/>
                      </a:cubicBezTo>
                      <a:lnTo>
                        <a:pt x="53" y="3"/>
                      </a:lnTo>
                      <a:cubicBezTo>
                        <a:pt x="48" y="2"/>
                        <a:pt x="43" y="1"/>
                        <a:pt x="42" y="1"/>
                      </a:cubicBezTo>
                      <a:lnTo>
                        <a:pt x="42" y="0"/>
                      </a:lnTo>
                      <a:close/>
                      <a:moveTo>
                        <a:pt x="53" y="2"/>
                      </a:moveTo>
                      <a:cubicBezTo>
                        <a:pt x="58" y="3"/>
                        <a:pt x="63" y="4"/>
                        <a:pt x="63" y="4"/>
                      </a:cubicBezTo>
                      <a:lnTo>
                        <a:pt x="64" y="5"/>
                      </a:lnTo>
                      <a:cubicBezTo>
                        <a:pt x="63" y="5"/>
                        <a:pt x="58" y="4"/>
                        <a:pt x="53" y="3"/>
                      </a:cubicBezTo>
                      <a:lnTo>
                        <a:pt x="5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3" name="Google Shape;3403;p238"/>
                <p:cNvSpPr/>
                <p:nvPr/>
              </p:nvSpPr>
              <p:spPr>
                <a:xfrm>
                  <a:off x="785" y="3627"/>
                  <a:ext cx="57" cy="20"/>
                </a:xfrm>
                <a:custGeom>
                  <a:rect b="b" l="l" r="r" t="t"/>
                  <a:pathLst>
                    <a:path extrusionOk="0" h="12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8" y="7"/>
                        <a:pt x="36" y="12"/>
                        <a:pt x="4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4" name="Google Shape;3404;p238"/>
                <p:cNvSpPr/>
                <p:nvPr/>
              </p:nvSpPr>
              <p:spPr>
                <a:xfrm>
                  <a:off x="785" y="3610"/>
                  <a:ext cx="36" cy="7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2" y="5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3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3" y="3"/>
                      </a:moveTo>
                      <a:cubicBezTo>
                        <a:pt x="10" y="3"/>
                        <a:pt x="8" y="2"/>
                        <a:pt x="5" y="2"/>
                      </a:cubicBezTo>
                      <a:lnTo>
                        <a:pt x="5" y="1"/>
                      </a:lnTo>
                      <a:cubicBezTo>
                        <a:pt x="8" y="1"/>
                        <a:pt x="11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6" y="1"/>
                      </a:lnTo>
                      <a:lnTo>
                        <a:pt x="5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lnTo>
                        <a:pt x="0" y="1"/>
                      </a:lnTo>
                      <a:cubicBezTo>
                        <a:pt x="1" y="2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5" name="Google Shape;3405;p238"/>
                <p:cNvSpPr/>
                <p:nvPr/>
              </p:nvSpPr>
              <p:spPr>
                <a:xfrm>
                  <a:off x="803" y="3719"/>
                  <a:ext cx="59" cy="19"/>
                </a:xfrm>
                <a:custGeom>
                  <a:rect b="b" l="l" r="r" t="t"/>
                  <a:pathLst>
                    <a:path extrusionOk="0" h="12" w="4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37" y="12"/>
                        <a:pt x="43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6" name="Google Shape;3406;p238"/>
                <p:cNvSpPr/>
                <p:nvPr/>
              </p:nvSpPr>
              <p:spPr>
                <a:xfrm>
                  <a:off x="803" y="3701"/>
                  <a:ext cx="36" cy="7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4" y="1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7" name="Google Shape;3407;p238"/>
                <p:cNvSpPr/>
                <p:nvPr/>
              </p:nvSpPr>
              <p:spPr>
                <a:xfrm>
                  <a:off x="766" y="3256"/>
                  <a:ext cx="33" cy="4"/>
                </a:xfrm>
                <a:custGeom>
                  <a:rect b="b" l="l" r="r" t="t"/>
                  <a:pathLst>
                    <a:path extrusionOk="0" h="3" w="24">
                      <a:moveTo>
                        <a:pt x="0" y="0"/>
                      </a:moveTo>
                      <a:cubicBezTo>
                        <a:pt x="9" y="3"/>
                        <a:pt x="13" y="2"/>
                        <a:pt x="2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8" name="Google Shape;3408;p238"/>
                <p:cNvSpPr/>
                <p:nvPr/>
              </p:nvSpPr>
              <p:spPr>
                <a:xfrm>
                  <a:off x="777" y="3242"/>
                  <a:ext cx="37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3"/>
                      </a:moveTo>
                      <a:cubicBezTo>
                        <a:pt x="10" y="2"/>
                        <a:pt x="8" y="2"/>
                        <a:pt x="5" y="2"/>
                      </a:cubicBezTo>
                      <a:lnTo>
                        <a:pt x="5" y="0"/>
                      </a:lnTo>
                      <a:cubicBezTo>
                        <a:pt x="8" y="1"/>
                        <a:pt x="10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4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5" y="1"/>
                      </a:cubicBezTo>
                      <a:lnTo>
                        <a:pt x="4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9" name="Google Shape;3409;p238"/>
                <p:cNvSpPr/>
                <p:nvPr/>
              </p:nvSpPr>
              <p:spPr>
                <a:xfrm>
                  <a:off x="766" y="3256"/>
                  <a:ext cx="33" cy="4"/>
                </a:xfrm>
                <a:custGeom>
                  <a:rect b="b" l="l" r="r" t="t"/>
                  <a:pathLst>
                    <a:path extrusionOk="0" h="3" w="24">
                      <a:moveTo>
                        <a:pt x="0" y="0"/>
                      </a:moveTo>
                      <a:cubicBezTo>
                        <a:pt x="16" y="3"/>
                        <a:pt x="13" y="2"/>
                        <a:pt x="2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0" name="Google Shape;3410;p238"/>
                <p:cNvSpPr/>
                <p:nvPr/>
              </p:nvSpPr>
              <p:spPr>
                <a:xfrm>
                  <a:off x="771" y="3277"/>
                  <a:ext cx="28" cy="17"/>
                </a:xfrm>
                <a:custGeom>
                  <a:rect b="b" l="l" r="r" t="t"/>
                  <a:pathLst>
                    <a:path extrusionOk="0" h="10" w="21">
                      <a:moveTo>
                        <a:pt x="0" y="0"/>
                      </a:moveTo>
                      <a:cubicBezTo>
                        <a:pt x="15" y="2"/>
                        <a:pt x="10" y="10"/>
                        <a:pt x="21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1" name="Google Shape;3411;p238"/>
                <p:cNvSpPr/>
                <p:nvPr/>
              </p:nvSpPr>
              <p:spPr>
                <a:xfrm>
                  <a:off x="890" y="3042"/>
                  <a:ext cx="33" cy="4"/>
                </a:xfrm>
                <a:custGeom>
                  <a:rect b="b" l="l" r="r" t="t"/>
                  <a:pathLst>
                    <a:path extrusionOk="0" h="3" w="25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24" y="3"/>
                        <a:pt x="23" y="3"/>
                        <a:pt x="22" y="3"/>
                      </a:cubicBezTo>
                      <a:lnTo>
                        <a:pt x="22" y="2"/>
                      </a:lnTo>
                      <a:cubicBezTo>
                        <a:pt x="23" y="2"/>
                        <a:pt x="24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22" y="3"/>
                      </a:moveTo>
                      <a:cubicBezTo>
                        <a:pt x="20" y="3"/>
                        <a:pt x="19" y="3"/>
                        <a:pt x="18" y="3"/>
                      </a:cubicBezTo>
                      <a:lnTo>
                        <a:pt x="18" y="2"/>
                      </a:lnTo>
                      <a:cubicBezTo>
                        <a:pt x="19" y="2"/>
                        <a:pt x="21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8" y="3"/>
                      </a:moveTo>
                      <a:cubicBezTo>
                        <a:pt x="12" y="2"/>
                        <a:pt x="6" y="2"/>
                        <a:pt x="0" y="1"/>
                      </a:cubicBezTo>
                      <a:lnTo>
                        <a:pt x="1" y="0"/>
                      </a:lnTo>
                      <a:cubicBezTo>
                        <a:pt x="6" y="0"/>
                        <a:pt x="12" y="1"/>
                        <a:pt x="18" y="2"/>
                      </a:cubicBezTo>
                      <a:lnTo>
                        <a:pt x="1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2" name="Google Shape;3412;p238"/>
                <p:cNvSpPr/>
                <p:nvPr/>
              </p:nvSpPr>
              <p:spPr>
                <a:xfrm>
                  <a:off x="808" y="3047"/>
                  <a:ext cx="33" cy="4"/>
                </a:xfrm>
                <a:custGeom>
                  <a:rect b="b" l="l" r="r" t="t"/>
                  <a:pathLst>
                    <a:path extrusionOk="0" h="3" w="25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4" y="2"/>
                        <a:pt x="8" y="2"/>
                      </a:cubicBezTo>
                      <a:lnTo>
                        <a:pt x="8" y="1"/>
                      </a:lnTo>
                      <a:cubicBezTo>
                        <a:pt x="14" y="1"/>
                        <a:pt x="20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3" y="1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0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3" name="Google Shape;3413;p238"/>
                <p:cNvSpPr/>
                <p:nvPr/>
              </p:nvSpPr>
              <p:spPr>
                <a:xfrm>
                  <a:off x="704" y="3034"/>
                  <a:ext cx="33" cy="4"/>
                </a:xfrm>
                <a:custGeom>
                  <a:rect b="b" l="l" r="r" t="t"/>
                  <a:pathLst>
                    <a:path extrusionOk="0" h="3" w="25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3" y="3"/>
                        <a:pt x="8" y="2"/>
                      </a:cubicBezTo>
                      <a:lnTo>
                        <a:pt x="8" y="1"/>
                      </a:lnTo>
                      <a:cubicBezTo>
                        <a:pt x="13" y="2"/>
                        <a:pt x="19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2" y="2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4" name="Google Shape;3414;p238"/>
                <p:cNvSpPr/>
                <p:nvPr/>
              </p:nvSpPr>
              <p:spPr>
                <a:xfrm>
                  <a:off x="703" y="3053"/>
                  <a:ext cx="50" cy="9"/>
                </a:xfrm>
                <a:custGeom>
                  <a:rect b="b" l="l" r="r" t="t"/>
                  <a:pathLst>
                    <a:path extrusionOk="0" h="6" w="37">
                      <a:moveTo>
                        <a:pt x="34" y="3"/>
                      </a:moveTo>
                      <a:cubicBezTo>
                        <a:pt x="35" y="3"/>
                        <a:pt x="35" y="3"/>
                        <a:pt x="35" y="3"/>
                      </a:cubicBezTo>
                      <a:lnTo>
                        <a:pt x="34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4" y="3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5" y="3"/>
                      </a:moveTo>
                      <a:cubicBezTo>
                        <a:pt x="37" y="3"/>
                        <a:pt x="37" y="4"/>
                        <a:pt x="34" y="4"/>
                      </a:cubicBezTo>
                      <a:lnTo>
                        <a:pt x="34" y="3"/>
                      </a:lnTo>
                      <a:cubicBezTo>
                        <a:pt x="36" y="3"/>
                        <a:pt x="36" y="4"/>
                        <a:pt x="34" y="4"/>
                      </a:cubicBezTo>
                      <a:lnTo>
                        <a:pt x="35" y="3"/>
                      </a:lnTo>
                      <a:close/>
                      <a:moveTo>
                        <a:pt x="34" y="4"/>
                      </a:moveTo>
                      <a:cubicBezTo>
                        <a:pt x="33" y="4"/>
                        <a:pt x="33" y="4"/>
                        <a:pt x="32" y="4"/>
                      </a:cubicBezTo>
                      <a:lnTo>
                        <a:pt x="32" y="3"/>
                      </a:lnTo>
                      <a:cubicBezTo>
                        <a:pt x="33" y="3"/>
                        <a:pt x="33" y="3"/>
                        <a:pt x="34" y="3"/>
                      </a:cubicBezTo>
                      <a:lnTo>
                        <a:pt x="34" y="4"/>
                      </a:lnTo>
                      <a:close/>
                      <a:moveTo>
                        <a:pt x="32" y="4"/>
                      </a:moveTo>
                      <a:cubicBezTo>
                        <a:pt x="27" y="4"/>
                        <a:pt x="18" y="4"/>
                        <a:pt x="12" y="1"/>
                      </a:cubicBezTo>
                      <a:lnTo>
                        <a:pt x="13" y="0"/>
                      </a:lnTo>
                      <a:cubicBezTo>
                        <a:pt x="19" y="3"/>
                        <a:pt x="27" y="3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2" y="1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cubicBezTo>
                        <a:pt x="12" y="1"/>
                        <a:pt x="10" y="2"/>
                        <a:pt x="8" y="3"/>
                      </a:cubicBezTo>
                      <a:lnTo>
                        <a:pt x="7" y="2"/>
                      </a:lnTo>
                      <a:cubicBezTo>
                        <a:pt x="10" y="1"/>
                        <a:pt x="12" y="0"/>
                        <a:pt x="13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5" y="5"/>
                        <a:pt x="1" y="6"/>
                        <a:pt x="0" y="6"/>
                      </a:cubicBezTo>
                      <a:lnTo>
                        <a:pt x="0" y="5"/>
                      </a:lnTo>
                      <a:cubicBezTo>
                        <a:pt x="1" y="5"/>
                        <a:pt x="4" y="4"/>
                        <a:pt x="7" y="2"/>
                      </a:cubicBezTo>
                      <a:lnTo>
                        <a:pt x="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5" name="Google Shape;3415;p238"/>
                <p:cNvSpPr/>
                <p:nvPr/>
              </p:nvSpPr>
              <p:spPr>
                <a:xfrm>
                  <a:off x="1266" y="3360"/>
                  <a:ext cx="117" cy="25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6" name="Google Shape;3416;p238"/>
                <p:cNvSpPr/>
                <p:nvPr/>
              </p:nvSpPr>
              <p:spPr>
                <a:xfrm>
                  <a:off x="1298" y="3363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7" name="Google Shape;3417;p238"/>
                <p:cNvSpPr/>
                <p:nvPr/>
              </p:nvSpPr>
              <p:spPr>
                <a:xfrm>
                  <a:off x="1234" y="3176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8" name="Google Shape;3418;p238"/>
                <p:cNvSpPr/>
                <p:nvPr/>
              </p:nvSpPr>
              <p:spPr>
                <a:xfrm>
                  <a:off x="1266" y="3180"/>
                  <a:ext cx="50" cy="15"/>
                </a:xfrm>
                <a:custGeom>
                  <a:rect b="b" l="l" r="r" t="t"/>
                  <a:pathLst>
                    <a:path extrusionOk="0" h="9" w="37">
                      <a:moveTo>
                        <a:pt x="13" y="9"/>
                      </a:moveTo>
                      <a:cubicBezTo>
                        <a:pt x="22" y="9"/>
                        <a:pt x="32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9" name="Google Shape;3419;p238"/>
                <p:cNvSpPr/>
                <p:nvPr/>
              </p:nvSpPr>
              <p:spPr>
                <a:xfrm>
                  <a:off x="1287" y="3098"/>
                  <a:ext cx="117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0" name="Google Shape;3420;p238"/>
                <p:cNvSpPr/>
                <p:nvPr/>
              </p:nvSpPr>
              <p:spPr>
                <a:xfrm>
                  <a:off x="1320" y="3101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1" name="Google Shape;3421;p238"/>
                <p:cNvSpPr/>
                <p:nvPr/>
              </p:nvSpPr>
              <p:spPr>
                <a:xfrm>
                  <a:off x="1459" y="3128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9" y="3"/>
                        <a:pt x="4" y="6"/>
                      </a:cubicBezTo>
                      <a:cubicBezTo>
                        <a:pt x="0" y="9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2" name="Google Shape;3422;p238"/>
                <p:cNvSpPr/>
                <p:nvPr/>
              </p:nvSpPr>
              <p:spPr>
                <a:xfrm>
                  <a:off x="1492" y="3132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3" name="Google Shape;3423;p238"/>
                <p:cNvSpPr/>
                <p:nvPr/>
              </p:nvSpPr>
              <p:spPr>
                <a:xfrm>
                  <a:off x="1435" y="3250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4" name="Google Shape;3424;p238"/>
                <p:cNvSpPr/>
                <p:nvPr/>
              </p:nvSpPr>
              <p:spPr>
                <a:xfrm>
                  <a:off x="1467" y="3251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4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5" name="Google Shape;3425;p238"/>
                <p:cNvSpPr/>
                <p:nvPr/>
              </p:nvSpPr>
              <p:spPr>
                <a:xfrm>
                  <a:off x="1390" y="3519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6" name="Google Shape;3426;p238"/>
                <p:cNvSpPr/>
                <p:nvPr/>
              </p:nvSpPr>
              <p:spPr>
                <a:xfrm>
                  <a:off x="1422" y="3523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4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7" name="Google Shape;3427;p238"/>
                <p:cNvSpPr/>
                <p:nvPr/>
              </p:nvSpPr>
              <p:spPr>
                <a:xfrm>
                  <a:off x="1315" y="3461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8" name="Google Shape;3428;p238"/>
                <p:cNvSpPr/>
                <p:nvPr/>
              </p:nvSpPr>
              <p:spPr>
                <a:xfrm>
                  <a:off x="1346" y="3464"/>
                  <a:ext cx="51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9" name="Google Shape;3429;p238"/>
                <p:cNvSpPr/>
                <p:nvPr/>
              </p:nvSpPr>
              <p:spPr>
                <a:xfrm>
                  <a:off x="1557" y="3568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0" name="Google Shape;3430;p238"/>
                <p:cNvSpPr/>
                <p:nvPr/>
              </p:nvSpPr>
              <p:spPr>
                <a:xfrm>
                  <a:off x="1589" y="3571"/>
                  <a:ext cx="52" cy="17"/>
                </a:xfrm>
                <a:custGeom>
                  <a:rect b="b" l="l" r="r" t="t"/>
                  <a:pathLst>
                    <a:path extrusionOk="0" h="10" w="38">
                      <a:moveTo>
                        <a:pt x="14" y="9"/>
                      </a:moveTo>
                      <a:cubicBezTo>
                        <a:pt x="22" y="10"/>
                        <a:pt x="32" y="8"/>
                        <a:pt x="34" y="5"/>
                      </a:cubicBezTo>
                      <a:cubicBezTo>
                        <a:pt x="38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1" name="Google Shape;3431;p238"/>
                <p:cNvSpPr/>
                <p:nvPr/>
              </p:nvSpPr>
              <p:spPr>
                <a:xfrm>
                  <a:off x="1068" y="3288"/>
                  <a:ext cx="117" cy="25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9" y="0"/>
                        <a:pt x="8" y="3"/>
                        <a:pt x="4" y="7"/>
                      </a:cubicBezTo>
                      <a:cubicBezTo>
                        <a:pt x="0" y="10"/>
                        <a:pt x="14" y="14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2" name="Google Shape;3432;p238"/>
                <p:cNvSpPr/>
                <p:nvPr/>
              </p:nvSpPr>
              <p:spPr>
                <a:xfrm>
                  <a:off x="1099" y="3291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3" name="Google Shape;3433;p238"/>
                <p:cNvSpPr/>
                <p:nvPr/>
              </p:nvSpPr>
              <p:spPr>
                <a:xfrm>
                  <a:off x="1489" y="3637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4" name="Google Shape;3434;p238"/>
                <p:cNvSpPr/>
                <p:nvPr/>
              </p:nvSpPr>
              <p:spPr>
                <a:xfrm>
                  <a:off x="1521" y="3639"/>
                  <a:ext cx="52" cy="16"/>
                </a:xfrm>
                <a:custGeom>
                  <a:rect b="b" l="l" r="r" t="t"/>
                  <a:pathLst>
                    <a:path extrusionOk="0" h="10" w="38">
                      <a:moveTo>
                        <a:pt x="14" y="10"/>
                      </a:moveTo>
                      <a:cubicBezTo>
                        <a:pt x="22" y="10"/>
                        <a:pt x="32" y="9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5" name="Google Shape;3435;p238"/>
                <p:cNvSpPr/>
                <p:nvPr/>
              </p:nvSpPr>
              <p:spPr>
                <a:xfrm>
                  <a:off x="1581" y="3379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1" y="0"/>
                      </a:cubicBezTo>
                      <a:cubicBezTo>
                        <a:pt x="29" y="0"/>
                        <a:pt x="8" y="2"/>
                        <a:pt x="5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6" name="Google Shape;3436;p238"/>
                <p:cNvSpPr/>
                <p:nvPr/>
              </p:nvSpPr>
              <p:spPr>
                <a:xfrm>
                  <a:off x="1613" y="3381"/>
                  <a:ext cx="52" cy="16"/>
                </a:xfrm>
                <a:custGeom>
                  <a:rect b="b" l="l" r="r" t="t"/>
                  <a:pathLst>
                    <a:path extrusionOk="0" h="10" w="38">
                      <a:moveTo>
                        <a:pt x="14" y="10"/>
                      </a:moveTo>
                      <a:cubicBezTo>
                        <a:pt x="22" y="10"/>
                        <a:pt x="32" y="8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4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7" name="Google Shape;3437;p238"/>
                <p:cNvSpPr/>
                <p:nvPr/>
              </p:nvSpPr>
              <p:spPr>
                <a:xfrm>
                  <a:off x="1788" y="3381"/>
                  <a:ext cx="119" cy="21"/>
                </a:xfrm>
                <a:custGeom>
                  <a:rect b="b" l="l" r="r" t="t"/>
                  <a:pathLst>
                    <a:path extrusionOk="0" h="13" w="86">
                      <a:moveTo>
                        <a:pt x="36" y="13"/>
                      </a:moveTo>
                      <a:cubicBezTo>
                        <a:pt x="57" y="13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8" name="Google Shape;3438;p238"/>
                <p:cNvSpPr/>
                <p:nvPr/>
              </p:nvSpPr>
              <p:spPr>
                <a:xfrm>
                  <a:off x="1821" y="3383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3" y="0"/>
                      </a:cubicBezTo>
                      <a:cubicBezTo>
                        <a:pt x="15" y="0"/>
                        <a:pt x="6" y="2"/>
                        <a:pt x="2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9" name="Google Shape;3439;p238"/>
                <p:cNvSpPr/>
                <p:nvPr/>
              </p:nvSpPr>
              <p:spPr>
                <a:xfrm>
                  <a:off x="1750" y="3511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0" name="Google Shape;3440;p238"/>
                <p:cNvSpPr/>
                <p:nvPr/>
              </p:nvSpPr>
              <p:spPr>
                <a:xfrm>
                  <a:off x="1782" y="3514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2"/>
                        <a:pt x="33" y="0"/>
                        <a:pt x="25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1" name="Google Shape;3441;p238"/>
                <p:cNvSpPr/>
                <p:nvPr/>
              </p:nvSpPr>
              <p:spPr>
                <a:xfrm>
                  <a:off x="1801" y="3598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2" name="Google Shape;3442;p238"/>
                <p:cNvSpPr/>
                <p:nvPr/>
              </p:nvSpPr>
              <p:spPr>
                <a:xfrm>
                  <a:off x="1835" y="3600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3" name="Google Shape;3443;p238"/>
                <p:cNvSpPr/>
                <p:nvPr/>
              </p:nvSpPr>
              <p:spPr>
                <a:xfrm>
                  <a:off x="1948" y="3442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4" name="Google Shape;3444;p238"/>
                <p:cNvSpPr/>
                <p:nvPr/>
              </p:nvSpPr>
              <p:spPr>
                <a:xfrm>
                  <a:off x="1980" y="3443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5" name="Google Shape;3445;p238"/>
                <p:cNvSpPr/>
                <p:nvPr/>
              </p:nvSpPr>
              <p:spPr>
                <a:xfrm>
                  <a:off x="1997" y="3551"/>
                  <a:ext cx="117" cy="24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6" name="Google Shape;3446;p238"/>
                <p:cNvSpPr/>
                <p:nvPr/>
              </p:nvSpPr>
              <p:spPr>
                <a:xfrm>
                  <a:off x="2029" y="3554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7" name="Google Shape;3447;p238"/>
                <p:cNvSpPr/>
                <p:nvPr/>
              </p:nvSpPr>
              <p:spPr>
                <a:xfrm>
                  <a:off x="2007" y="3389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49" y="1"/>
                      </a:cubicBezTo>
                      <a:cubicBezTo>
                        <a:pt x="28" y="0"/>
                        <a:pt x="7" y="3"/>
                        <a:pt x="3" y="6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8" name="Google Shape;3448;p238"/>
                <p:cNvSpPr/>
                <p:nvPr/>
              </p:nvSpPr>
              <p:spPr>
                <a:xfrm>
                  <a:off x="2039" y="3393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3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9" name="Google Shape;3449;p238"/>
                <p:cNvSpPr/>
                <p:nvPr/>
              </p:nvSpPr>
              <p:spPr>
                <a:xfrm>
                  <a:off x="1946" y="3295"/>
                  <a:ext cx="117" cy="21"/>
                </a:xfrm>
                <a:custGeom>
                  <a:rect b="b" l="l" r="r" t="t"/>
                  <a:pathLst>
                    <a:path extrusionOk="0" h="13" w="85">
                      <a:moveTo>
                        <a:pt x="35" y="13"/>
                      </a:moveTo>
                      <a:cubicBezTo>
                        <a:pt x="56" y="13"/>
                        <a:pt x="77" y="11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0" name="Google Shape;3450;p238"/>
                <p:cNvSpPr/>
                <p:nvPr/>
              </p:nvSpPr>
              <p:spPr>
                <a:xfrm>
                  <a:off x="1978" y="3296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1" name="Google Shape;3451;p238"/>
                <p:cNvSpPr/>
                <p:nvPr/>
              </p:nvSpPr>
              <p:spPr>
                <a:xfrm>
                  <a:off x="1777" y="3221"/>
                  <a:ext cx="118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2" name="Google Shape;3452;p238"/>
                <p:cNvSpPr/>
                <p:nvPr/>
              </p:nvSpPr>
              <p:spPr>
                <a:xfrm>
                  <a:off x="1809" y="3225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3" name="Google Shape;3453;p238"/>
                <p:cNvSpPr/>
                <p:nvPr/>
              </p:nvSpPr>
              <p:spPr>
                <a:xfrm>
                  <a:off x="1789" y="3156"/>
                  <a:ext cx="118" cy="21"/>
                </a:xfrm>
                <a:custGeom>
                  <a:rect b="b" l="l" r="r" t="t"/>
                  <a:pathLst>
                    <a:path extrusionOk="0" h="13" w="86">
                      <a:moveTo>
                        <a:pt x="36" y="13"/>
                      </a:moveTo>
                      <a:cubicBezTo>
                        <a:pt x="57" y="13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4" name="Google Shape;3454;p238"/>
                <p:cNvSpPr/>
                <p:nvPr/>
              </p:nvSpPr>
              <p:spPr>
                <a:xfrm>
                  <a:off x="1821" y="3157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2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5" name="Google Shape;3455;p238"/>
                <p:cNvSpPr/>
                <p:nvPr/>
              </p:nvSpPr>
              <p:spPr>
                <a:xfrm>
                  <a:off x="1948" y="3173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8" y="0"/>
                        <a:pt x="7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6" name="Google Shape;3456;p238"/>
                <p:cNvSpPr/>
                <p:nvPr/>
              </p:nvSpPr>
              <p:spPr>
                <a:xfrm>
                  <a:off x="1979" y="3176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6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7" name="Google Shape;3457;p238"/>
                <p:cNvSpPr/>
                <p:nvPr/>
              </p:nvSpPr>
              <p:spPr>
                <a:xfrm>
                  <a:off x="1982" y="3036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8" name="Google Shape;3458;p238"/>
                <p:cNvSpPr/>
                <p:nvPr/>
              </p:nvSpPr>
              <p:spPr>
                <a:xfrm>
                  <a:off x="2014" y="3039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9" name="Google Shape;3459;p238"/>
                <p:cNvSpPr/>
                <p:nvPr/>
              </p:nvSpPr>
              <p:spPr>
                <a:xfrm>
                  <a:off x="1646" y="3028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0" name="Google Shape;3460;p238"/>
                <p:cNvSpPr/>
                <p:nvPr/>
              </p:nvSpPr>
              <p:spPr>
                <a:xfrm>
                  <a:off x="1678" y="3031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1" name="Google Shape;3461;p238"/>
                <p:cNvSpPr/>
                <p:nvPr/>
              </p:nvSpPr>
              <p:spPr>
                <a:xfrm>
                  <a:off x="1618" y="3140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9" y="2"/>
                        <a:pt x="4" y="6"/>
                      </a:cubicBezTo>
                      <a:cubicBezTo>
                        <a:pt x="0" y="9"/>
                        <a:pt x="15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2" name="Google Shape;3462;p238"/>
                <p:cNvSpPr/>
                <p:nvPr/>
              </p:nvSpPr>
              <p:spPr>
                <a:xfrm>
                  <a:off x="1651" y="3141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8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3" name="Google Shape;3463;p238"/>
                <p:cNvSpPr/>
                <p:nvPr/>
              </p:nvSpPr>
              <p:spPr>
                <a:xfrm>
                  <a:off x="1140" y="3076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4" name="Google Shape;3464;p238"/>
                <p:cNvSpPr/>
                <p:nvPr/>
              </p:nvSpPr>
              <p:spPr>
                <a:xfrm>
                  <a:off x="1172" y="3080"/>
                  <a:ext cx="50" cy="15"/>
                </a:xfrm>
                <a:custGeom>
                  <a:rect b="b" l="l" r="r" t="t"/>
                  <a:pathLst>
                    <a:path extrusionOk="0" h="9" w="37">
                      <a:moveTo>
                        <a:pt x="13" y="9"/>
                      </a:moveTo>
                      <a:cubicBezTo>
                        <a:pt x="22" y="9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5" name="Google Shape;3465;p238"/>
                <p:cNvSpPr/>
                <p:nvPr/>
              </p:nvSpPr>
              <p:spPr>
                <a:xfrm>
                  <a:off x="638" y="3438"/>
                  <a:ext cx="102" cy="23"/>
                </a:xfrm>
                <a:custGeom>
                  <a:rect b="b" l="l" r="r" t="t"/>
                  <a:pathLst>
                    <a:path extrusionOk="0" h="14" w="75">
                      <a:moveTo>
                        <a:pt x="25" y="13"/>
                      </a:moveTo>
                      <a:cubicBezTo>
                        <a:pt x="46" y="14"/>
                        <a:pt x="67" y="11"/>
                        <a:pt x="71" y="8"/>
                      </a:cubicBezTo>
                      <a:cubicBezTo>
                        <a:pt x="75" y="4"/>
                        <a:pt x="61" y="1"/>
                        <a:pt x="40" y="0"/>
                      </a:cubicBezTo>
                      <a:cubicBezTo>
                        <a:pt x="18" y="0"/>
                        <a:pt x="8" y="3"/>
                        <a:pt x="4" y="6"/>
                      </a:cubicBezTo>
                      <a:cubicBezTo>
                        <a:pt x="0" y="10"/>
                        <a:pt x="4" y="12"/>
                        <a:pt x="2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6" name="Google Shape;3466;p238"/>
                <p:cNvSpPr/>
                <p:nvPr/>
              </p:nvSpPr>
              <p:spPr>
                <a:xfrm>
                  <a:off x="659" y="3445"/>
                  <a:ext cx="50" cy="15"/>
                </a:xfrm>
                <a:custGeom>
                  <a:rect b="b" l="l" r="r" t="t"/>
                  <a:pathLst>
                    <a:path extrusionOk="0" h="9" w="37">
                      <a:moveTo>
                        <a:pt x="13" y="9"/>
                      </a:moveTo>
                      <a:cubicBezTo>
                        <a:pt x="22" y="9"/>
                        <a:pt x="31" y="7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7" name="Google Shape;3467;p238"/>
                <p:cNvSpPr/>
                <p:nvPr/>
              </p:nvSpPr>
              <p:spPr>
                <a:xfrm>
                  <a:off x="698" y="3563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5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8" name="Google Shape;3468;p238"/>
                <p:cNvSpPr/>
                <p:nvPr/>
              </p:nvSpPr>
              <p:spPr>
                <a:xfrm>
                  <a:off x="729" y="3568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9" name="Google Shape;3469;p238"/>
                <p:cNvSpPr/>
                <p:nvPr/>
              </p:nvSpPr>
              <p:spPr>
                <a:xfrm>
                  <a:off x="686" y="3630"/>
                  <a:ext cx="118" cy="25"/>
                </a:xfrm>
                <a:custGeom>
                  <a:rect b="b" l="l" r="r" t="t"/>
                  <a:pathLst>
                    <a:path extrusionOk="0" h="15" w="86">
                      <a:moveTo>
                        <a:pt x="36" y="14"/>
                      </a:moveTo>
                      <a:cubicBezTo>
                        <a:pt x="57" y="15"/>
                        <a:pt x="78" y="12"/>
                        <a:pt x="82" y="9"/>
                      </a:cubicBezTo>
                      <a:cubicBezTo>
                        <a:pt x="86" y="5"/>
                        <a:pt x="72" y="2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0" name="Google Shape;3470;p238"/>
                <p:cNvSpPr/>
                <p:nvPr/>
              </p:nvSpPr>
              <p:spPr>
                <a:xfrm>
                  <a:off x="717" y="3635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1" name="Google Shape;3471;p238"/>
                <p:cNvSpPr/>
                <p:nvPr/>
              </p:nvSpPr>
              <p:spPr>
                <a:xfrm>
                  <a:off x="813" y="3058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2" name="Google Shape;3472;p238"/>
                <p:cNvSpPr/>
                <p:nvPr/>
              </p:nvSpPr>
              <p:spPr>
                <a:xfrm>
                  <a:off x="846" y="3061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3" name="Google Shape;3473;p238"/>
                <p:cNvSpPr/>
                <p:nvPr/>
              </p:nvSpPr>
              <p:spPr>
                <a:xfrm>
                  <a:off x="743" y="3691"/>
                  <a:ext cx="80" cy="76"/>
                </a:xfrm>
                <a:custGeom>
                  <a:rect b="b" l="l" r="r" t="t"/>
                  <a:pathLst>
                    <a:path extrusionOk="0" h="44" w="58">
                      <a:moveTo>
                        <a:pt x="27" y="5"/>
                      </a:moveTo>
                      <a:cubicBezTo>
                        <a:pt x="14" y="0"/>
                        <a:pt x="6" y="11"/>
                        <a:pt x="2" y="20"/>
                      </a:cubicBezTo>
                      <a:cubicBezTo>
                        <a:pt x="0" y="24"/>
                        <a:pt x="4" y="28"/>
                        <a:pt x="9" y="30"/>
                      </a:cubicBezTo>
                      <a:cubicBezTo>
                        <a:pt x="21" y="33"/>
                        <a:pt x="30" y="40"/>
                        <a:pt x="43" y="42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4"/>
                        <a:pt x="57" y="32"/>
                        <a:pt x="57" y="32"/>
                      </a:cubicBezTo>
                      <a:cubicBezTo>
                        <a:pt x="52" y="27"/>
                        <a:pt x="45" y="27"/>
                        <a:pt x="40" y="23"/>
                      </a:cubicBezTo>
                      <a:cubicBezTo>
                        <a:pt x="33" y="18"/>
                        <a:pt x="33" y="8"/>
                        <a:pt x="27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4" name="Google Shape;3474;p238"/>
                <p:cNvSpPr/>
                <p:nvPr/>
              </p:nvSpPr>
              <p:spPr>
                <a:xfrm>
                  <a:off x="743" y="3694"/>
                  <a:ext cx="80" cy="70"/>
                </a:xfrm>
                <a:custGeom>
                  <a:rect b="b" l="l" r="r" t="t"/>
                  <a:pathLst>
                    <a:path extrusionOk="0" h="41" w="59">
                      <a:moveTo>
                        <a:pt x="26" y="4"/>
                      </a:moveTo>
                      <a:cubicBezTo>
                        <a:pt x="20" y="1"/>
                        <a:pt x="16" y="2"/>
                        <a:pt x="12" y="6"/>
                      </a:cubicBezTo>
                      <a:lnTo>
                        <a:pt x="11" y="5"/>
                      </a:lnTo>
                      <a:cubicBezTo>
                        <a:pt x="15" y="1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8"/>
                      </a:cubicBezTo>
                      <a:lnTo>
                        <a:pt x="1" y="18"/>
                      </a:lnTo>
                      <a:cubicBezTo>
                        <a:pt x="3" y="13"/>
                        <a:pt x="6" y="8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8"/>
                      </a:ln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1" y="18"/>
                      </a:lnTo>
                      <a:lnTo>
                        <a:pt x="2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cubicBezTo>
                        <a:pt x="1" y="20"/>
                        <a:pt x="2" y="22"/>
                        <a:pt x="3" y="24"/>
                      </a:cubicBezTo>
                      <a:lnTo>
                        <a:pt x="2" y="24"/>
                      </a:lnTo>
                      <a:cubicBezTo>
                        <a:pt x="0" y="22"/>
                        <a:pt x="0" y="20"/>
                        <a:pt x="1" y="18"/>
                      </a:cubicBezTo>
                      <a:lnTo>
                        <a:pt x="2" y="18"/>
                      </a:lnTo>
                      <a:close/>
                      <a:moveTo>
                        <a:pt x="3" y="24"/>
                      </a:moveTo>
                      <a:cubicBezTo>
                        <a:pt x="5" y="25"/>
                        <a:pt x="7" y="27"/>
                        <a:pt x="9" y="27"/>
                      </a:cubicBezTo>
                      <a:lnTo>
                        <a:pt x="8" y="28"/>
                      </a:lnTo>
                      <a:cubicBezTo>
                        <a:pt x="6" y="28"/>
                        <a:pt x="4" y="26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lnTo>
                        <a:pt x="9" y="27"/>
                      </a:lnTo>
                      <a:lnTo>
                        <a:pt x="8" y="28"/>
                      </a:lnTo>
                      <a:lnTo>
                        <a:pt x="9" y="27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lnTo>
                        <a:pt x="9" y="28"/>
                      </a:ln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cubicBezTo>
                        <a:pt x="14" y="29"/>
                        <a:pt x="19" y="31"/>
                        <a:pt x="24" y="33"/>
                      </a:cubicBezTo>
                      <a:lnTo>
                        <a:pt x="24" y="34"/>
                      </a:lnTo>
                      <a:cubicBezTo>
                        <a:pt x="19" y="32"/>
                        <a:pt x="14" y="30"/>
                        <a:pt x="8" y="28"/>
                      </a:cubicBezTo>
                      <a:lnTo>
                        <a:pt x="9" y="27"/>
                      </a:lnTo>
                      <a:close/>
                      <a:moveTo>
                        <a:pt x="24" y="33"/>
                      </a:moveTo>
                      <a:cubicBezTo>
                        <a:pt x="30" y="36"/>
                        <a:pt x="36" y="38"/>
                        <a:pt x="43" y="39"/>
                      </a:cubicBezTo>
                      <a:lnTo>
                        <a:pt x="43" y="41"/>
                      </a:lnTo>
                      <a:cubicBezTo>
                        <a:pt x="36" y="39"/>
                        <a:pt x="30" y="37"/>
                        <a:pt x="24" y="34"/>
                      </a:cubicBezTo>
                      <a:lnTo>
                        <a:pt x="24" y="33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0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1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1"/>
                      </a:lnTo>
                      <a:cubicBezTo>
                        <a:pt x="45" y="41"/>
                        <a:pt x="44" y="41"/>
                        <a:pt x="43" y="41"/>
                      </a:cubicBezTo>
                      <a:lnTo>
                        <a:pt x="43" y="39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39"/>
                      </a:cubicBezTo>
                      <a:lnTo>
                        <a:pt x="49" y="41"/>
                      </a:lnTo>
                      <a:cubicBezTo>
                        <a:pt x="48" y="41"/>
                        <a:pt x="47" y="41"/>
                        <a:pt x="46" y="41"/>
                      </a:cubicBezTo>
                      <a:lnTo>
                        <a:pt x="46" y="40"/>
                      </a:lnTo>
                      <a:close/>
                      <a:moveTo>
                        <a:pt x="48" y="39"/>
                      </a:moveTo>
                      <a:cubicBezTo>
                        <a:pt x="53" y="39"/>
                        <a:pt x="55" y="36"/>
                        <a:pt x="57" y="32"/>
                      </a:cubicBezTo>
                      <a:lnTo>
                        <a:pt x="59" y="33"/>
                      </a:lnTo>
                      <a:cubicBezTo>
                        <a:pt x="57" y="37"/>
                        <a:pt x="53" y="40"/>
                        <a:pt x="49" y="41"/>
                      </a:cubicBezTo>
                      <a:lnTo>
                        <a:pt x="48" y="39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9" y="33"/>
                      </a:moveTo>
                      <a:lnTo>
                        <a:pt x="58" y="33"/>
                      </a:lnTo>
                      <a:lnTo>
                        <a:pt x="59" y="33"/>
                      </a:lnTo>
                      <a:close/>
                      <a:moveTo>
                        <a:pt x="57" y="32"/>
                      </a:moveTo>
                      <a:cubicBezTo>
                        <a:pt x="57" y="32"/>
                        <a:pt x="57" y="31"/>
                        <a:pt x="56" y="30"/>
                      </a:cubicBezTo>
                      <a:lnTo>
                        <a:pt x="58" y="30"/>
                      </a:lnTo>
                      <a:cubicBezTo>
                        <a:pt x="58" y="31"/>
                        <a:pt x="59" y="32"/>
                        <a:pt x="59" y="33"/>
                      </a:cubicBezTo>
                      <a:lnTo>
                        <a:pt x="57" y="32"/>
                      </a:lnTo>
                      <a:close/>
                      <a:moveTo>
                        <a:pt x="56" y="30"/>
                      </a:moveTo>
                      <a:cubicBezTo>
                        <a:pt x="56" y="30"/>
                        <a:pt x="56" y="30"/>
                        <a:pt x="56" y="30"/>
                      </a:cubicBezTo>
                      <a:lnTo>
                        <a:pt x="57" y="29"/>
                      </a:lnTo>
                      <a:lnTo>
                        <a:pt x="58" y="30"/>
                      </a:lnTo>
                      <a:lnTo>
                        <a:pt x="56" y="30"/>
                      </a:lnTo>
                      <a:close/>
                      <a:moveTo>
                        <a:pt x="57" y="29"/>
                      </a:moveTo>
                      <a:lnTo>
                        <a:pt x="57" y="29"/>
                      </a:lnTo>
                      <a:lnTo>
                        <a:pt x="57" y="30"/>
                      </a:lnTo>
                      <a:lnTo>
                        <a:pt x="57" y="29"/>
                      </a:lnTo>
                      <a:close/>
                      <a:moveTo>
                        <a:pt x="56" y="30"/>
                      </a:moveTo>
                      <a:cubicBezTo>
                        <a:pt x="54" y="27"/>
                        <a:pt x="50" y="26"/>
                        <a:pt x="47" y="25"/>
                      </a:cubicBezTo>
                      <a:lnTo>
                        <a:pt x="48" y="24"/>
                      </a:lnTo>
                      <a:cubicBezTo>
                        <a:pt x="51" y="25"/>
                        <a:pt x="55" y="26"/>
                        <a:pt x="57" y="29"/>
                      </a:cubicBezTo>
                      <a:lnTo>
                        <a:pt x="56" y="30"/>
                      </a:lnTo>
                      <a:close/>
                      <a:moveTo>
                        <a:pt x="47" y="25"/>
                      </a:moveTo>
                      <a:cubicBezTo>
                        <a:pt x="44" y="24"/>
                        <a:pt x="42" y="23"/>
                        <a:pt x="40" y="22"/>
                      </a:cubicBezTo>
                      <a:lnTo>
                        <a:pt x="41" y="21"/>
                      </a:lnTo>
                      <a:cubicBezTo>
                        <a:pt x="43" y="22"/>
                        <a:pt x="45" y="23"/>
                        <a:pt x="48" y="24"/>
                      </a:cubicBezTo>
                      <a:lnTo>
                        <a:pt x="47" y="25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1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19"/>
                        <a:pt x="34" y="15"/>
                        <a:pt x="32" y="11"/>
                      </a:cubicBezTo>
                      <a:lnTo>
                        <a:pt x="33" y="11"/>
                      </a:lnTo>
                      <a:cubicBezTo>
                        <a:pt x="35" y="14"/>
                        <a:pt x="37" y="18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1"/>
                      </a:moveTo>
                      <a:cubicBezTo>
                        <a:pt x="30" y="8"/>
                        <a:pt x="29" y="5"/>
                        <a:pt x="26" y="4"/>
                      </a:cubicBezTo>
                      <a:lnTo>
                        <a:pt x="27" y="3"/>
                      </a:lnTo>
                      <a:cubicBezTo>
                        <a:pt x="30" y="4"/>
                        <a:pt x="32" y="7"/>
                        <a:pt x="33" y="11"/>
                      </a:cubicBezTo>
                      <a:lnTo>
                        <a:pt x="32" y="11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5" name="Google Shape;3475;p238"/>
                <p:cNvSpPr/>
                <p:nvPr/>
              </p:nvSpPr>
              <p:spPr>
                <a:xfrm>
                  <a:off x="1805" y="3691"/>
                  <a:ext cx="74" cy="65"/>
                </a:xfrm>
                <a:custGeom>
                  <a:rect b="b" l="l" r="r" t="t"/>
                  <a:pathLst>
                    <a:path extrusionOk="0" h="38" w="54">
                      <a:moveTo>
                        <a:pt x="28" y="3"/>
                      </a:moveTo>
                      <a:cubicBezTo>
                        <a:pt x="20" y="6"/>
                        <a:pt x="16" y="13"/>
                        <a:pt x="9" y="18"/>
                      </a:cubicBezTo>
                      <a:cubicBezTo>
                        <a:pt x="7" y="19"/>
                        <a:pt x="0" y="21"/>
                        <a:pt x="6" y="24"/>
                      </a:cubicBezTo>
                      <a:cubicBezTo>
                        <a:pt x="16" y="29"/>
                        <a:pt x="25" y="38"/>
                        <a:pt x="35" y="34"/>
                      </a:cubicBezTo>
                      <a:cubicBezTo>
                        <a:pt x="45" y="30"/>
                        <a:pt x="51" y="21"/>
                        <a:pt x="54" y="13"/>
                      </a:cubicBezTo>
                      <a:cubicBezTo>
                        <a:pt x="44" y="10"/>
                        <a:pt x="37" y="0"/>
                        <a:pt x="2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6" name="Google Shape;3476;p238"/>
                <p:cNvSpPr/>
                <p:nvPr/>
              </p:nvSpPr>
              <p:spPr>
                <a:xfrm>
                  <a:off x="1809" y="3691"/>
                  <a:ext cx="72" cy="65"/>
                </a:xfrm>
                <a:custGeom>
                  <a:rect b="b" l="l" r="r" t="t"/>
                  <a:pathLst>
                    <a:path extrusionOk="0" h="38" w="53">
                      <a:moveTo>
                        <a:pt x="26" y="4"/>
                      </a:moveTo>
                      <a:cubicBezTo>
                        <a:pt x="22" y="5"/>
                        <a:pt x="18" y="8"/>
                        <a:pt x="15" y="12"/>
                      </a:cubicBezTo>
                      <a:lnTo>
                        <a:pt x="14" y="11"/>
                      </a:lnTo>
                      <a:cubicBezTo>
                        <a:pt x="17" y="7"/>
                        <a:pt x="21" y="4"/>
                        <a:pt x="26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3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2" y="13"/>
                        <a:pt x="14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7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7" y="19"/>
                        <a:pt x="6" y="19"/>
                        <a:pt x="6" y="19"/>
                      </a:cubicBezTo>
                      <a:lnTo>
                        <a:pt x="5" y="18"/>
                      </a:lnTo>
                      <a:cubicBezTo>
                        <a:pt x="5" y="18"/>
                        <a:pt x="6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6" y="19"/>
                      </a:moveTo>
                      <a:cubicBezTo>
                        <a:pt x="5" y="20"/>
                        <a:pt x="3" y="20"/>
                        <a:pt x="3" y="21"/>
                      </a:cubicBezTo>
                      <a:lnTo>
                        <a:pt x="1" y="21"/>
                      </a:lnTo>
                      <a:cubicBezTo>
                        <a:pt x="2" y="20"/>
                        <a:pt x="4" y="19"/>
                        <a:pt x="5" y="18"/>
                      </a:cubicBezTo>
                      <a:lnTo>
                        <a:pt x="6" y="19"/>
                      </a:lnTo>
                      <a:close/>
                      <a:moveTo>
                        <a:pt x="3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3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7" y="25"/>
                        <a:pt x="9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6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4" y="34"/>
                      </a:lnTo>
                      <a:cubicBezTo>
                        <a:pt x="25" y="38"/>
                        <a:pt x="18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4" y="34"/>
                      </a:lnTo>
                      <a:lnTo>
                        <a:pt x="33" y="33"/>
                      </a:lnTo>
                      <a:close/>
                      <a:moveTo>
                        <a:pt x="34" y="34"/>
                      </a:moveTo>
                      <a:lnTo>
                        <a:pt x="34" y="34"/>
                      </a:lnTo>
                      <a:lnTo>
                        <a:pt x="33" y="34"/>
                      </a:lnTo>
                      <a:lnTo>
                        <a:pt x="34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6" y="32"/>
                        <a:pt x="37" y="31"/>
                      </a:cubicBezTo>
                      <a:lnTo>
                        <a:pt x="38" y="32"/>
                      </a:lnTo>
                      <a:cubicBezTo>
                        <a:pt x="36" y="33"/>
                        <a:pt x="35" y="34"/>
                        <a:pt x="34" y="34"/>
                      </a:cubicBezTo>
                      <a:lnTo>
                        <a:pt x="33" y="33"/>
                      </a:lnTo>
                      <a:close/>
                      <a:moveTo>
                        <a:pt x="37" y="31"/>
                      </a:moveTo>
                      <a:cubicBezTo>
                        <a:pt x="38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9" y="32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3" y="13"/>
                      </a:lnTo>
                      <a:cubicBezTo>
                        <a:pt x="51" y="19"/>
                        <a:pt x="47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3" y="12"/>
                      </a:lnTo>
                      <a:lnTo>
                        <a:pt x="53" y="13"/>
                      </a:lnTo>
                      <a:lnTo>
                        <a:pt x="52" y="13"/>
                      </a:lnTo>
                      <a:lnTo>
                        <a:pt x="52" y="12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lnTo>
                        <a:pt x="52" y="12"/>
                      </a:ln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cubicBezTo>
                        <a:pt x="48" y="12"/>
                        <a:pt x="44" y="10"/>
                        <a:pt x="41" y="8"/>
                      </a:cubicBezTo>
                      <a:lnTo>
                        <a:pt x="42" y="7"/>
                      </a:lnTo>
                      <a:cubicBezTo>
                        <a:pt x="45" y="9"/>
                        <a:pt x="49" y="11"/>
                        <a:pt x="52" y="12"/>
                      </a:cubicBezTo>
                      <a:lnTo>
                        <a:pt x="52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6" y="2"/>
                      </a:lnTo>
                      <a:cubicBezTo>
                        <a:pt x="31" y="0"/>
                        <a:pt x="37" y="4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6" y="2"/>
                      </a:moveTo>
                      <a:lnTo>
                        <a:pt x="26" y="2"/>
                      </a:lnTo>
                      <a:lnTo>
                        <a:pt x="26" y="3"/>
                      </a:lnTo>
                      <a:lnTo>
                        <a:pt x="2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7" name="Google Shape;3477;p238"/>
                <p:cNvSpPr/>
                <p:nvPr/>
              </p:nvSpPr>
              <p:spPr>
                <a:xfrm>
                  <a:off x="1567" y="3691"/>
                  <a:ext cx="110" cy="55"/>
                </a:xfrm>
                <a:custGeom>
                  <a:rect b="b" l="l" r="r" t="t"/>
                  <a:pathLst>
                    <a:path extrusionOk="0" h="32" w="80">
                      <a:moveTo>
                        <a:pt x="71" y="11"/>
                      </a:moveTo>
                      <a:cubicBezTo>
                        <a:pt x="61" y="8"/>
                        <a:pt x="53" y="0"/>
                        <a:pt x="42" y="2"/>
                      </a:cubicBezTo>
                      <a:cubicBezTo>
                        <a:pt x="31" y="5"/>
                        <a:pt x="18" y="2"/>
                        <a:pt x="10" y="8"/>
                      </a:cubicBezTo>
                      <a:cubicBezTo>
                        <a:pt x="5" y="12"/>
                        <a:pt x="0" y="17"/>
                        <a:pt x="2" y="24"/>
                      </a:cubicBezTo>
                      <a:cubicBezTo>
                        <a:pt x="2" y="25"/>
                        <a:pt x="3" y="27"/>
                        <a:pt x="5" y="27"/>
                      </a:cubicBezTo>
                      <a:cubicBezTo>
                        <a:pt x="20" y="32"/>
                        <a:pt x="35" y="29"/>
                        <a:pt x="50" y="26"/>
                      </a:cubicBezTo>
                      <a:cubicBezTo>
                        <a:pt x="53" y="25"/>
                        <a:pt x="55" y="27"/>
                        <a:pt x="58" y="27"/>
                      </a:cubicBezTo>
                      <a:cubicBezTo>
                        <a:pt x="64" y="26"/>
                        <a:pt x="70" y="26"/>
                        <a:pt x="75" y="23"/>
                      </a:cubicBezTo>
                      <a:cubicBezTo>
                        <a:pt x="80" y="19"/>
                        <a:pt x="76" y="13"/>
                        <a:pt x="71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8" name="Google Shape;3478;p238"/>
                <p:cNvSpPr/>
                <p:nvPr/>
              </p:nvSpPr>
              <p:spPr>
                <a:xfrm>
                  <a:off x="1567" y="3691"/>
                  <a:ext cx="106" cy="53"/>
                </a:xfrm>
                <a:custGeom>
                  <a:rect b="b" l="l" r="r" t="t"/>
                  <a:pathLst>
                    <a:path extrusionOk="0" h="31" w="78"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0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1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cubicBezTo>
                        <a:pt x="67" y="10"/>
                        <a:pt x="64" y="9"/>
                        <a:pt x="61" y="7"/>
                      </a:cubicBezTo>
                      <a:lnTo>
                        <a:pt x="62" y="6"/>
                      </a:lnTo>
                      <a:cubicBezTo>
                        <a:pt x="65" y="8"/>
                        <a:pt x="68" y="9"/>
                        <a:pt x="71" y="10"/>
                      </a:cubicBezTo>
                      <a:lnTo>
                        <a:pt x="71" y="12"/>
                      </a:lnTo>
                      <a:close/>
                      <a:moveTo>
                        <a:pt x="61" y="7"/>
                      </a:moveTo>
                      <a:cubicBezTo>
                        <a:pt x="55" y="4"/>
                        <a:pt x="49" y="1"/>
                        <a:pt x="42" y="3"/>
                      </a:cubicBezTo>
                      <a:lnTo>
                        <a:pt x="42" y="1"/>
                      </a:lnTo>
                      <a:cubicBezTo>
                        <a:pt x="49" y="0"/>
                        <a:pt x="56" y="3"/>
                        <a:pt x="62" y="6"/>
                      </a:cubicBezTo>
                      <a:lnTo>
                        <a:pt x="61" y="7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lnTo>
                        <a:pt x="42" y="3"/>
                      </a:lnTo>
                      <a:lnTo>
                        <a:pt x="42" y="1"/>
                      </a:lnTo>
                      <a:lnTo>
                        <a:pt x="42" y="3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cubicBezTo>
                        <a:pt x="38" y="4"/>
                        <a:pt x="34" y="4"/>
                        <a:pt x="29" y="4"/>
                      </a:cubicBezTo>
                      <a:lnTo>
                        <a:pt x="29" y="3"/>
                      </a:lnTo>
                      <a:cubicBezTo>
                        <a:pt x="33" y="3"/>
                        <a:pt x="38" y="2"/>
                        <a:pt x="42" y="1"/>
                      </a:cubicBezTo>
                      <a:lnTo>
                        <a:pt x="42" y="3"/>
                      </a:lnTo>
                      <a:close/>
                      <a:moveTo>
                        <a:pt x="29" y="4"/>
                      </a:moveTo>
                      <a:cubicBezTo>
                        <a:pt x="22" y="5"/>
                        <a:pt x="15" y="5"/>
                        <a:pt x="11" y="9"/>
                      </a:cubicBezTo>
                      <a:lnTo>
                        <a:pt x="10" y="8"/>
                      </a:lnTo>
                      <a:cubicBezTo>
                        <a:pt x="15" y="4"/>
                        <a:pt x="22" y="3"/>
                        <a:pt x="29" y="3"/>
                      </a:cubicBezTo>
                      <a:lnTo>
                        <a:pt x="29" y="4"/>
                      </a:lnTo>
                      <a:close/>
                      <a:moveTo>
                        <a:pt x="10" y="8"/>
                      </a:moveTo>
                      <a:lnTo>
                        <a:pt x="10" y="8"/>
                      </a:lnTo>
                      <a:close/>
                      <a:moveTo>
                        <a:pt x="11" y="9"/>
                      </a:moveTo>
                      <a:cubicBezTo>
                        <a:pt x="8" y="10"/>
                        <a:pt x="6" y="12"/>
                        <a:pt x="4" y="15"/>
                      </a:cubicBezTo>
                      <a:lnTo>
                        <a:pt x="3" y="14"/>
                      </a:lnTo>
                      <a:cubicBezTo>
                        <a:pt x="5" y="12"/>
                        <a:pt x="7" y="10"/>
                        <a:pt x="10" y="8"/>
                      </a:cubicBezTo>
                      <a:lnTo>
                        <a:pt x="11" y="9"/>
                      </a:lnTo>
                      <a:close/>
                      <a:moveTo>
                        <a:pt x="4" y="15"/>
                      </a:moveTo>
                      <a:lnTo>
                        <a:pt x="4" y="15"/>
                      </a:lnTo>
                      <a:close/>
                      <a:moveTo>
                        <a:pt x="4" y="15"/>
                      </a:moveTo>
                      <a:cubicBezTo>
                        <a:pt x="3" y="17"/>
                        <a:pt x="2" y="20"/>
                        <a:pt x="3" y="24"/>
                      </a:cubicBezTo>
                      <a:lnTo>
                        <a:pt x="1" y="24"/>
                      </a:lnTo>
                      <a:cubicBezTo>
                        <a:pt x="0" y="20"/>
                        <a:pt x="1" y="17"/>
                        <a:pt x="3" y="14"/>
                      </a:cubicBezTo>
                      <a:lnTo>
                        <a:pt x="4" y="15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2" y="24"/>
                      </a:ln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1" y="24"/>
                      </a:lnTo>
                      <a:lnTo>
                        <a:pt x="3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2" y="24"/>
                      </a:lnTo>
                      <a:lnTo>
                        <a:pt x="1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4"/>
                      </a:cubicBezTo>
                      <a:lnTo>
                        <a:pt x="1" y="24"/>
                      </a:lnTo>
                      <a:cubicBezTo>
                        <a:pt x="1" y="24"/>
                        <a:pt x="1" y="24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5"/>
                      </a:cubicBezTo>
                      <a:lnTo>
                        <a:pt x="2" y="25"/>
                      </a:lnTo>
                      <a:cubicBezTo>
                        <a:pt x="1" y="25"/>
                        <a:pt x="1" y="25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3" y="25"/>
                      </a:lnTo>
                      <a:close/>
                      <a:moveTo>
                        <a:pt x="3" y="25"/>
                      </a:moveTo>
                      <a:cubicBezTo>
                        <a:pt x="3" y="25"/>
                        <a:pt x="4" y="26"/>
                        <a:pt x="5" y="27"/>
                      </a:cubicBezTo>
                      <a:lnTo>
                        <a:pt x="5" y="28"/>
                      </a:lnTo>
                      <a:cubicBezTo>
                        <a:pt x="3" y="27"/>
                        <a:pt x="2" y="26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5" y="27"/>
                      </a:moveTo>
                      <a:lnTo>
                        <a:pt x="5" y="27"/>
                      </a:lnTo>
                      <a:close/>
                      <a:moveTo>
                        <a:pt x="5" y="27"/>
                      </a:moveTo>
                      <a:cubicBezTo>
                        <a:pt x="13" y="29"/>
                        <a:pt x="20" y="29"/>
                        <a:pt x="28" y="29"/>
                      </a:cubicBezTo>
                      <a:lnTo>
                        <a:pt x="28" y="30"/>
                      </a:lnTo>
                      <a:cubicBezTo>
                        <a:pt x="20" y="31"/>
                        <a:pt x="12" y="30"/>
                        <a:pt x="5" y="28"/>
                      </a:cubicBezTo>
                      <a:lnTo>
                        <a:pt x="5" y="27"/>
                      </a:lnTo>
                      <a:close/>
                      <a:moveTo>
                        <a:pt x="28" y="29"/>
                      </a:moveTo>
                      <a:cubicBezTo>
                        <a:pt x="35" y="29"/>
                        <a:pt x="42" y="27"/>
                        <a:pt x="50" y="26"/>
                      </a:cubicBezTo>
                      <a:lnTo>
                        <a:pt x="50" y="27"/>
                      </a:lnTo>
                      <a:cubicBezTo>
                        <a:pt x="43" y="28"/>
                        <a:pt x="35" y="30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50" y="27"/>
                      </a:moveTo>
                      <a:lnTo>
                        <a:pt x="50" y="27"/>
                      </a:lnTo>
                      <a:lnTo>
                        <a:pt x="50" y="26"/>
                      </a:lnTo>
                      <a:lnTo>
                        <a:pt x="50" y="27"/>
                      </a:lnTo>
                      <a:close/>
                      <a:moveTo>
                        <a:pt x="50" y="26"/>
                      </a:moveTo>
                      <a:cubicBezTo>
                        <a:pt x="52" y="25"/>
                        <a:pt x="53" y="25"/>
                        <a:pt x="55" y="26"/>
                      </a:cubicBezTo>
                      <a:lnTo>
                        <a:pt x="55" y="27"/>
                      </a:lnTo>
                      <a:cubicBezTo>
                        <a:pt x="53" y="27"/>
                        <a:pt x="52" y="26"/>
                        <a:pt x="50" y="27"/>
                      </a:cubicBezTo>
                      <a:lnTo>
                        <a:pt x="50" y="26"/>
                      </a:lnTo>
                      <a:close/>
                      <a:moveTo>
                        <a:pt x="55" y="26"/>
                      </a:moveTo>
                      <a:cubicBezTo>
                        <a:pt x="56" y="26"/>
                        <a:pt x="57" y="26"/>
                        <a:pt x="58" y="26"/>
                      </a:cubicBezTo>
                      <a:lnTo>
                        <a:pt x="58" y="28"/>
                      </a:lnTo>
                      <a:cubicBezTo>
                        <a:pt x="57" y="28"/>
                        <a:pt x="56" y="27"/>
                        <a:pt x="55" y="27"/>
                      </a:cubicBezTo>
                      <a:lnTo>
                        <a:pt x="55" y="26"/>
                      </a:lnTo>
                      <a:close/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58" y="27"/>
                      </a:lnTo>
                      <a:lnTo>
                        <a:pt x="58" y="28"/>
                      </a:lnTo>
                      <a:close/>
                      <a:moveTo>
                        <a:pt x="58" y="26"/>
                      </a:moveTo>
                      <a:cubicBezTo>
                        <a:pt x="61" y="26"/>
                        <a:pt x="64" y="26"/>
                        <a:pt x="67" y="25"/>
                      </a:cubicBezTo>
                      <a:lnTo>
                        <a:pt x="67" y="26"/>
                      </a:lnTo>
                      <a:cubicBezTo>
                        <a:pt x="64" y="27"/>
                        <a:pt x="61" y="27"/>
                        <a:pt x="58" y="28"/>
                      </a:cubicBezTo>
                      <a:lnTo>
                        <a:pt x="58" y="26"/>
                      </a:lnTo>
                      <a:close/>
                      <a:moveTo>
                        <a:pt x="67" y="25"/>
                      </a:moveTo>
                      <a:cubicBezTo>
                        <a:pt x="70" y="25"/>
                        <a:pt x="72" y="24"/>
                        <a:pt x="74" y="22"/>
                      </a:cubicBezTo>
                      <a:lnTo>
                        <a:pt x="75" y="23"/>
                      </a:lnTo>
                      <a:cubicBezTo>
                        <a:pt x="73" y="25"/>
                        <a:pt x="70" y="26"/>
                        <a:pt x="67" y="26"/>
                      </a:cubicBezTo>
                      <a:lnTo>
                        <a:pt x="67" y="25"/>
                      </a:lnTo>
                      <a:close/>
                      <a:moveTo>
                        <a:pt x="75" y="23"/>
                      </a:moveTo>
                      <a:lnTo>
                        <a:pt x="75" y="23"/>
                      </a:lnTo>
                      <a:close/>
                      <a:moveTo>
                        <a:pt x="74" y="22"/>
                      </a:moveTo>
                      <a:cubicBezTo>
                        <a:pt x="75" y="22"/>
                        <a:pt x="76" y="21"/>
                        <a:pt x="76" y="20"/>
                      </a:cubicBezTo>
                      <a:lnTo>
                        <a:pt x="78" y="21"/>
                      </a:lnTo>
                      <a:cubicBezTo>
                        <a:pt x="77" y="22"/>
                        <a:pt x="76" y="22"/>
                        <a:pt x="75" y="23"/>
                      </a:cubicBezTo>
                      <a:lnTo>
                        <a:pt x="74" y="22"/>
                      </a:lnTo>
                      <a:close/>
                      <a:moveTo>
                        <a:pt x="76" y="20"/>
                      </a:moveTo>
                      <a:cubicBezTo>
                        <a:pt x="77" y="19"/>
                        <a:pt x="77" y="18"/>
                        <a:pt x="76" y="17"/>
                      </a:cubicBezTo>
                      <a:lnTo>
                        <a:pt x="78" y="17"/>
                      </a:lnTo>
                      <a:cubicBezTo>
                        <a:pt x="78" y="18"/>
                        <a:pt x="78" y="19"/>
                        <a:pt x="78" y="21"/>
                      </a:cubicBezTo>
                      <a:lnTo>
                        <a:pt x="76" y="20"/>
                      </a:lnTo>
                      <a:close/>
                      <a:moveTo>
                        <a:pt x="76" y="17"/>
                      </a:moveTo>
                      <a:cubicBezTo>
                        <a:pt x="76" y="16"/>
                        <a:pt x="75" y="15"/>
                        <a:pt x="74" y="14"/>
                      </a:cubicBezTo>
                      <a:lnTo>
                        <a:pt x="75" y="13"/>
                      </a:lnTo>
                      <a:cubicBezTo>
                        <a:pt x="77" y="14"/>
                        <a:pt x="77" y="15"/>
                        <a:pt x="78" y="17"/>
                      </a:cubicBezTo>
                      <a:lnTo>
                        <a:pt x="76" y="17"/>
                      </a:lnTo>
                      <a:close/>
                      <a:moveTo>
                        <a:pt x="74" y="14"/>
                      </a:moveTo>
                      <a:lnTo>
                        <a:pt x="74" y="14"/>
                      </a:lnTo>
                      <a:lnTo>
                        <a:pt x="75" y="13"/>
                      </a:lnTo>
                      <a:lnTo>
                        <a:pt x="74" y="14"/>
                      </a:lnTo>
                      <a:close/>
                      <a:moveTo>
                        <a:pt x="74" y="14"/>
                      </a:moveTo>
                      <a:cubicBezTo>
                        <a:pt x="73" y="13"/>
                        <a:pt x="72" y="12"/>
                        <a:pt x="71" y="12"/>
                      </a:cubicBezTo>
                      <a:lnTo>
                        <a:pt x="71" y="10"/>
                      </a:lnTo>
                      <a:cubicBezTo>
                        <a:pt x="73" y="11"/>
                        <a:pt x="74" y="12"/>
                        <a:pt x="75" y="13"/>
                      </a:cubicBezTo>
                      <a:lnTo>
                        <a:pt x="74" y="14"/>
                      </a:lnTo>
                      <a:close/>
                      <a:moveTo>
                        <a:pt x="71" y="10"/>
                      </a:moveTo>
                      <a:lnTo>
                        <a:pt x="71" y="10"/>
                      </a:lnTo>
                      <a:lnTo>
                        <a:pt x="71" y="11"/>
                      </a:lnTo>
                      <a:lnTo>
                        <a:pt x="71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9" name="Google Shape;3479;p238"/>
                <p:cNvSpPr/>
                <p:nvPr/>
              </p:nvSpPr>
              <p:spPr>
                <a:xfrm>
                  <a:off x="1657" y="3731"/>
                  <a:ext cx="78" cy="41"/>
                </a:xfrm>
                <a:custGeom>
                  <a:rect b="b" l="l" r="r" t="t"/>
                  <a:pathLst>
                    <a:path extrusionOk="0" h="24" w="57">
                      <a:moveTo>
                        <a:pt x="24" y="3"/>
                      </a:moveTo>
                      <a:cubicBezTo>
                        <a:pt x="21" y="2"/>
                        <a:pt x="17" y="0"/>
                        <a:pt x="16" y="1"/>
                      </a:cubicBezTo>
                      <a:cubicBezTo>
                        <a:pt x="10" y="6"/>
                        <a:pt x="5" y="11"/>
                        <a:pt x="0" y="17"/>
                      </a:cubicBezTo>
                      <a:cubicBezTo>
                        <a:pt x="16" y="22"/>
                        <a:pt x="33" y="21"/>
                        <a:pt x="50" y="24"/>
                      </a:cubicBezTo>
                      <a:cubicBezTo>
                        <a:pt x="51" y="24"/>
                        <a:pt x="57" y="24"/>
                        <a:pt x="57" y="20"/>
                      </a:cubicBezTo>
                      <a:cubicBezTo>
                        <a:pt x="57" y="15"/>
                        <a:pt x="56" y="10"/>
                        <a:pt x="51" y="7"/>
                      </a:cubicBezTo>
                      <a:cubicBezTo>
                        <a:pt x="43" y="2"/>
                        <a:pt x="33" y="9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0" name="Google Shape;3480;p238"/>
                <p:cNvSpPr/>
                <p:nvPr/>
              </p:nvSpPr>
              <p:spPr>
                <a:xfrm>
                  <a:off x="1656" y="3731"/>
                  <a:ext cx="81" cy="42"/>
                </a:xfrm>
                <a:custGeom>
                  <a:rect b="b" l="l" r="r" t="t"/>
                  <a:pathLst>
                    <a:path extrusionOk="0" h="25" w="59">
                      <a:moveTo>
                        <a:pt x="24" y="4"/>
                      </a:moveTo>
                      <a:cubicBezTo>
                        <a:pt x="24" y="4"/>
                        <a:pt x="24" y="4"/>
                        <a:pt x="23" y="3"/>
                      </a:cubicBezTo>
                      <a:lnTo>
                        <a:pt x="24" y="2"/>
                      </a:lnTo>
                      <a:cubicBezTo>
                        <a:pt x="24" y="3"/>
                        <a:pt x="25" y="3"/>
                        <a:pt x="25" y="3"/>
                      </a:cubicBezTo>
                      <a:lnTo>
                        <a:pt x="24" y="4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3"/>
                      </a:ln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3"/>
                        <a:pt x="21" y="2"/>
                        <a:pt x="20" y="2"/>
                      </a:cubicBezTo>
                      <a:lnTo>
                        <a:pt x="20" y="1"/>
                      </a:lnTo>
                      <a:cubicBezTo>
                        <a:pt x="21" y="1"/>
                        <a:pt x="23" y="2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2"/>
                      </a:moveTo>
                      <a:cubicBezTo>
                        <a:pt x="19" y="2"/>
                        <a:pt x="18" y="2"/>
                        <a:pt x="18" y="2"/>
                      </a:cubicBezTo>
                      <a:lnTo>
                        <a:pt x="17" y="1"/>
                      </a:lnTo>
                      <a:cubicBezTo>
                        <a:pt x="17" y="0"/>
                        <a:pt x="18" y="0"/>
                        <a:pt x="20" y="1"/>
                      </a:cubicBezTo>
                      <a:lnTo>
                        <a:pt x="20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8" y="2"/>
                        <a:pt x="18" y="2"/>
                      </a:cubicBezTo>
                      <a:lnTo>
                        <a:pt x="16" y="1"/>
                      </a:lnTo>
                      <a:cubicBezTo>
                        <a:pt x="16" y="1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5" y="4"/>
                        <a:pt x="12" y="7"/>
                        <a:pt x="9" y="9"/>
                      </a:cubicBezTo>
                      <a:lnTo>
                        <a:pt x="8" y="8"/>
                      </a:lnTo>
                      <a:cubicBezTo>
                        <a:pt x="11" y="6"/>
                        <a:pt x="14" y="3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9" y="9"/>
                      </a:moveTo>
                      <a:cubicBezTo>
                        <a:pt x="7" y="12"/>
                        <a:pt x="4" y="14"/>
                        <a:pt x="2" y="17"/>
                      </a:cubicBezTo>
                      <a:lnTo>
                        <a:pt x="1" y="17"/>
                      </a:lnTo>
                      <a:cubicBezTo>
                        <a:pt x="3" y="14"/>
                        <a:pt x="6" y="11"/>
                        <a:pt x="8" y="8"/>
                      </a:cubicBezTo>
                      <a:lnTo>
                        <a:pt x="9" y="9"/>
                      </a:lnTo>
                      <a:close/>
                      <a:moveTo>
                        <a:pt x="1" y="17"/>
                      </a:moveTo>
                      <a:lnTo>
                        <a:pt x="0" y="17"/>
                      </a:lnTo>
                      <a:lnTo>
                        <a:pt x="1" y="17"/>
                      </a:lnTo>
                      <a:close/>
                      <a:moveTo>
                        <a:pt x="2" y="16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3"/>
                      </a:lnTo>
                      <a:cubicBezTo>
                        <a:pt x="22" y="22"/>
                        <a:pt x="12" y="21"/>
                        <a:pt x="1" y="17"/>
                      </a:cubicBezTo>
                      <a:lnTo>
                        <a:pt x="2" y="16"/>
                      </a:lnTo>
                      <a:close/>
                      <a:moveTo>
                        <a:pt x="33" y="21"/>
                      </a:moveTo>
                      <a:cubicBezTo>
                        <a:pt x="39" y="22"/>
                        <a:pt x="45" y="23"/>
                        <a:pt x="51" y="23"/>
                      </a:cubicBezTo>
                      <a:lnTo>
                        <a:pt x="51" y="25"/>
                      </a:lnTo>
                      <a:cubicBezTo>
                        <a:pt x="45" y="24"/>
                        <a:pt x="39" y="23"/>
                        <a:pt x="33" y="23"/>
                      </a:cubicBezTo>
                      <a:lnTo>
                        <a:pt x="33" y="21"/>
                      </a:lnTo>
                      <a:close/>
                      <a:moveTo>
                        <a:pt x="51" y="23"/>
                      </a:moveTo>
                      <a:lnTo>
                        <a:pt x="52" y="23"/>
                      </a:lnTo>
                      <a:lnTo>
                        <a:pt x="52" y="24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2" y="24"/>
                        <a:pt x="52" y="24"/>
                      </a:cubicBezTo>
                      <a:lnTo>
                        <a:pt x="52" y="25"/>
                      </a:lnTo>
                      <a:cubicBezTo>
                        <a:pt x="51" y="25"/>
                        <a:pt x="51" y="25"/>
                        <a:pt x="51" y="25"/>
                      </a:cubicBezTo>
                      <a:lnTo>
                        <a:pt x="52" y="24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3" y="23"/>
                        <a:pt x="54" y="23"/>
                      </a:cubicBezTo>
                      <a:lnTo>
                        <a:pt x="55" y="24"/>
                      </a:lnTo>
                      <a:cubicBezTo>
                        <a:pt x="54" y="25"/>
                        <a:pt x="52" y="25"/>
                        <a:pt x="52" y="25"/>
                      </a:cubicBezTo>
                      <a:lnTo>
                        <a:pt x="52" y="24"/>
                      </a:lnTo>
                      <a:close/>
                      <a:moveTo>
                        <a:pt x="54" y="23"/>
                      </a:moveTo>
                      <a:cubicBezTo>
                        <a:pt x="55" y="23"/>
                        <a:pt x="56" y="22"/>
                        <a:pt x="57" y="21"/>
                      </a:cubicBezTo>
                      <a:lnTo>
                        <a:pt x="58" y="22"/>
                      </a:lnTo>
                      <a:cubicBezTo>
                        <a:pt x="58" y="23"/>
                        <a:pt x="56" y="24"/>
                        <a:pt x="55" y="24"/>
                      </a:cubicBezTo>
                      <a:lnTo>
                        <a:pt x="54" y="23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2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1"/>
                        <a:pt x="57" y="21"/>
                        <a:pt x="57" y="20"/>
                      </a:cubicBezTo>
                      <a:lnTo>
                        <a:pt x="59" y="21"/>
                      </a:lnTo>
                      <a:cubicBezTo>
                        <a:pt x="59" y="21"/>
                        <a:pt x="59" y="22"/>
                        <a:pt x="58" y="22"/>
                      </a:cubicBezTo>
                      <a:lnTo>
                        <a:pt x="57" y="21"/>
                      </a:lnTo>
                      <a:close/>
                      <a:moveTo>
                        <a:pt x="59" y="21"/>
                      </a:moveTo>
                      <a:lnTo>
                        <a:pt x="59" y="21"/>
                      </a:lnTo>
                      <a:lnTo>
                        <a:pt x="58" y="20"/>
                      </a:lnTo>
                      <a:lnTo>
                        <a:pt x="59" y="21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9" y="21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20"/>
                        <a:pt x="57" y="19"/>
                        <a:pt x="57" y="18"/>
                      </a:cubicBezTo>
                      <a:lnTo>
                        <a:pt x="59" y="18"/>
                      </a:lnTo>
                      <a:cubicBezTo>
                        <a:pt x="59" y="19"/>
                        <a:pt x="59" y="20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8"/>
                      </a:moveTo>
                      <a:lnTo>
                        <a:pt x="57" y="18"/>
                      </a:lnTo>
                      <a:lnTo>
                        <a:pt x="58" y="18"/>
                      </a:lnTo>
                      <a:lnTo>
                        <a:pt x="57" y="18"/>
                      </a:lnTo>
                      <a:close/>
                      <a:moveTo>
                        <a:pt x="57" y="18"/>
                      </a:moveTo>
                      <a:cubicBezTo>
                        <a:pt x="57" y="18"/>
                        <a:pt x="57" y="17"/>
                        <a:pt x="57" y="16"/>
                      </a:cubicBezTo>
                      <a:lnTo>
                        <a:pt x="59" y="16"/>
                      </a:lnTo>
                      <a:cubicBezTo>
                        <a:pt x="59" y="17"/>
                        <a:pt x="59" y="17"/>
                        <a:pt x="59" y="18"/>
                      </a:cubicBezTo>
                      <a:lnTo>
                        <a:pt x="57" y="18"/>
                      </a:lnTo>
                      <a:close/>
                      <a:moveTo>
                        <a:pt x="57" y="16"/>
                      </a:moveTo>
                      <a:cubicBezTo>
                        <a:pt x="57" y="13"/>
                        <a:pt x="55" y="10"/>
                        <a:pt x="52" y="8"/>
                      </a:cubicBezTo>
                      <a:lnTo>
                        <a:pt x="53" y="7"/>
                      </a:lnTo>
                      <a:cubicBezTo>
                        <a:pt x="56" y="9"/>
                        <a:pt x="58" y="12"/>
                        <a:pt x="59" y="16"/>
                      </a:cubicBezTo>
                      <a:lnTo>
                        <a:pt x="57" y="16"/>
                      </a:lnTo>
                      <a:close/>
                      <a:moveTo>
                        <a:pt x="52" y="8"/>
                      </a:moveTo>
                      <a:lnTo>
                        <a:pt x="52" y="8"/>
                      </a:lnTo>
                      <a:lnTo>
                        <a:pt x="52" y="7"/>
                      </a:lnTo>
                      <a:lnTo>
                        <a:pt x="52" y="8"/>
                      </a:lnTo>
                      <a:close/>
                      <a:moveTo>
                        <a:pt x="52" y="8"/>
                      </a:moveTo>
                      <a:cubicBezTo>
                        <a:pt x="48" y="5"/>
                        <a:pt x="44" y="5"/>
                        <a:pt x="39" y="6"/>
                      </a:cubicBezTo>
                      <a:lnTo>
                        <a:pt x="39" y="5"/>
                      </a:lnTo>
                      <a:cubicBezTo>
                        <a:pt x="44" y="4"/>
                        <a:pt x="48" y="4"/>
                        <a:pt x="53" y="7"/>
                      </a:cubicBezTo>
                      <a:lnTo>
                        <a:pt x="52" y="8"/>
                      </a:lnTo>
                      <a:close/>
                      <a:moveTo>
                        <a:pt x="39" y="6"/>
                      </a:moveTo>
                      <a:cubicBezTo>
                        <a:pt x="34" y="6"/>
                        <a:pt x="29" y="7"/>
                        <a:pt x="24" y="4"/>
                      </a:cubicBezTo>
                      <a:lnTo>
                        <a:pt x="25" y="3"/>
                      </a:lnTo>
                      <a:cubicBezTo>
                        <a:pt x="29" y="5"/>
                        <a:pt x="34" y="5"/>
                        <a:pt x="39" y="5"/>
                      </a:cubicBezTo>
                      <a:lnTo>
                        <a:pt x="39" y="6"/>
                      </a:lnTo>
                      <a:close/>
                      <a:moveTo>
                        <a:pt x="24" y="4"/>
                      </a:moveTo>
                      <a:lnTo>
                        <a:pt x="24" y="4"/>
                      </a:lnTo>
                      <a:lnTo>
                        <a:pt x="25" y="3"/>
                      </a:lnTo>
                      <a:lnTo>
                        <a:pt x="2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1" name="Google Shape;3481;p238"/>
                <p:cNvSpPr/>
                <p:nvPr/>
              </p:nvSpPr>
              <p:spPr>
                <a:xfrm>
                  <a:off x="1743" y="3727"/>
                  <a:ext cx="75" cy="66"/>
                </a:xfrm>
                <a:custGeom>
                  <a:rect b="b" l="l" r="r" t="t"/>
                  <a:pathLst>
                    <a:path extrusionOk="0" h="39" w="55">
                      <a:moveTo>
                        <a:pt x="34" y="1"/>
                      </a:moveTo>
                      <a:cubicBezTo>
                        <a:pt x="27" y="8"/>
                        <a:pt x="19" y="7"/>
                        <a:pt x="11" y="9"/>
                      </a:cubicBezTo>
                      <a:cubicBezTo>
                        <a:pt x="1" y="13"/>
                        <a:pt x="0" y="25"/>
                        <a:pt x="1" y="33"/>
                      </a:cubicBezTo>
                      <a:cubicBezTo>
                        <a:pt x="1" y="36"/>
                        <a:pt x="8" y="39"/>
                        <a:pt x="12" y="37"/>
                      </a:cubicBezTo>
                      <a:cubicBezTo>
                        <a:pt x="15" y="35"/>
                        <a:pt x="19" y="34"/>
                        <a:pt x="22" y="34"/>
                      </a:cubicBezTo>
                      <a:cubicBezTo>
                        <a:pt x="32" y="34"/>
                        <a:pt x="44" y="32"/>
                        <a:pt x="50" y="24"/>
                      </a:cubicBezTo>
                      <a:cubicBezTo>
                        <a:pt x="53" y="20"/>
                        <a:pt x="55" y="14"/>
                        <a:pt x="52" y="10"/>
                      </a:cubicBezTo>
                      <a:cubicBezTo>
                        <a:pt x="50" y="6"/>
                        <a:pt x="45" y="4"/>
                        <a:pt x="39" y="4"/>
                      </a:cubicBezTo>
                      <a:cubicBezTo>
                        <a:pt x="37" y="4"/>
                        <a:pt x="34" y="0"/>
                        <a:pt x="34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2" name="Google Shape;3482;p238"/>
                <p:cNvSpPr/>
                <p:nvPr/>
              </p:nvSpPr>
              <p:spPr>
                <a:xfrm>
                  <a:off x="1743" y="3727"/>
                  <a:ext cx="75" cy="64"/>
                </a:xfrm>
                <a:custGeom>
                  <a:rect b="b" l="l" r="r" t="t"/>
                  <a:pathLst>
                    <a:path extrusionOk="0" h="38" w="55">
                      <a:moveTo>
                        <a:pt x="34" y="1"/>
                      </a:moveTo>
                      <a:cubicBezTo>
                        <a:pt x="30" y="6"/>
                        <a:pt x="24" y="7"/>
                        <a:pt x="19" y="8"/>
                      </a:cubicBezTo>
                      <a:lnTo>
                        <a:pt x="19" y="7"/>
                      </a:lnTo>
                      <a:cubicBezTo>
                        <a:pt x="24" y="6"/>
                        <a:pt x="29" y="5"/>
                        <a:pt x="33" y="0"/>
                      </a:cubicBezTo>
                      <a:lnTo>
                        <a:pt x="34" y="1"/>
                      </a:lnTo>
                      <a:close/>
                      <a:moveTo>
                        <a:pt x="19" y="8"/>
                      </a:moveTo>
                      <a:cubicBezTo>
                        <a:pt x="17" y="9"/>
                        <a:pt x="14" y="9"/>
                        <a:pt x="11" y="10"/>
                      </a:cubicBezTo>
                      <a:lnTo>
                        <a:pt x="11" y="9"/>
                      </a:lnTo>
                      <a:cubicBezTo>
                        <a:pt x="14" y="8"/>
                        <a:pt x="16" y="7"/>
                        <a:pt x="19" y="7"/>
                      </a:cubicBezTo>
                      <a:lnTo>
                        <a:pt x="19" y="8"/>
                      </a:lnTo>
                      <a:close/>
                      <a:moveTo>
                        <a:pt x="11" y="10"/>
                      </a:moveTo>
                      <a:cubicBezTo>
                        <a:pt x="6" y="12"/>
                        <a:pt x="4" y="16"/>
                        <a:pt x="3" y="20"/>
                      </a:cubicBezTo>
                      <a:lnTo>
                        <a:pt x="1" y="20"/>
                      </a:lnTo>
                      <a:cubicBezTo>
                        <a:pt x="2" y="15"/>
                        <a:pt x="5" y="11"/>
                        <a:pt x="11" y="9"/>
                      </a:cubicBezTo>
                      <a:lnTo>
                        <a:pt x="11" y="10"/>
                      </a:lnTo>
                      <a:close/>
                      <a:moveTo>
                        <a:pt x="3" y="20"/>
                      </a:moveTo>
                      <a:cubicBezTo>
                        <a:pt x="1" y="24"/>
                        <a:pt x="1" y="29"/>
                        <a:pt x="2" y="33"/>
                      </a:cubicBezTo>
                      <a:lnTo>
                        <a:pt x="0" y="33"/>
                      </a:lnTo>
                      <a:cubicBezTo>
                        <a:pt x="0" y="29"/>
                        <a:pt x="0" y="24"/>
                        <a:pt x="1" y="20"/>
                      </a:cubicBezTo>
                      <a:lnTo>
                        <a:pt x="3" y="20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2" y="34"/>
                      </a:cubicBezTo>
                      <a:lnTo>
                        <a:pt x="1" y="35"/>
                      </a:lnTo>
                      <a:cubicBezTo>
                        <a:pt x="0" y="34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2" y="34"/>
                      </a:moveTo>
                      <a:cubicBezTo>
                        <a:pt x="3" y="35"/>
                        <a:pt x="4" y="36"/>
                        <a:pt x="5" y="36"/>
                      </a:cubicBezTo>
                      <a:lnTo>
                        <a:pt x="4" y="37"/>
                      </a:lnTo>
                      <a:cubicBezTo>
                        <a:pt x="3" y="37"/>
                        <a:pt x="2" y="36"/>
                        <a:pt x="1" y="35"/>
                      </a:cubicBezTo>
                      <a:lnTo>
                        <a:pt x="2" y="34"/>
                      </a:lnTo>
                      <a:close/>
                      <a:moveTo>
                        <a:pt x="5" y="36"/>
                      </a:moveTo>
                      <a:cubicBezTo>
                        <a:pt x="6" y="37"/>
                        <a:pt x="8" y="37"/>
                        <a:pt x="9" y="37"/>
                      </a:cubicBezTo>
                      <a:lnTo>
                        <a:pt x="9" y="38"/>
                      </a:lnTo>
                      <a:cubicBezTo>
                        <a:pt x="8" y="38"/>
                        <a:pt x="6" y="38"/>
                        <a:pt x="4" y="37"/>
                      </a:cubicBezTo>
                      <a:lnTo>
                        <a:pt x="5" y="36"/>
                      </a:lnTo>
                      <a:close/>
                      <a:moveTo>
                        <a:pt x="9" y="37"/>
                      </a:moveTo>
                      <a:cubicBezTo>
                        <a:pt x="10" y="37"/>
                        <a:pt x="11" y="37"/>
                        <a:pt x="11" y="36"/>
                      </a:cubicBezTo>
                      <a:lnTo>
                        <a:pt x="12" y="37"/>
                      </a:lnTo>
                      <a:cubicBezTo>
                        <a:pt x="11" y="38"/>
                        <a:pt x="10" y="38"/>
                        <a:pt x="9" y="38"/>
                      </a:cubicBezTo>
                      <a:lnTo>
                        <a:pt x="9" y="37"/>
                      </a:lnTo>
                      <a:close/>
                      <a:moveTo>
                        <a:pt x="11" y="36"/>
                      </a:moveTo>
                      <a:lnTo>
                        <a:pt x="12" y="36"/>
                      </a:lnTo>
                      <a:lnTo>
                        <a:pt x="12" y="37"/>
                      </a:lnTo>
                      <a:lnTo>
                        <a:pt x="11" y="36"/>
                      </a:lnTo>
                      <a:close/>
                      <a:moveTo>
                        <a:pt x="12" y="36"/>
                      </a:moveTo>
                      <a:cubicBezTo>
                        <a:pt x="12" y="36"/>
                        <a:pt x="12" y="36"/>
                        <a:pt x="13" y="36"/>
                      </a:cubicBezTo>
                      <a:lnTo>
                        <a:pt x="14" y="37"/>
                      </a:lnTo>
                      <a:cubicBezTo>
                        <a:pt x="13" y="37"/>
                        <a:pt x="13" y="37"/>
                        <a:pt x="12" y="37"/>
                      </a:cubicBezTo>
                      <a:lnTo>
                        <a:pt x="12" y="36"/>
                      </a:lnTo>
                      <a:close/>
                      <a:moveTo>
                        <a:pt x="13" y="36"/>
                      </a:moveTo>
                      <a:cubicBezTo>
                        <a:pt x="13" y="35"/>
                        <a:pt x="14" y="35"/>
                        <a:pt x="14" y="35"/>
                      </a:cubicBezTo>
                      <a:lnTo>
                        <a:pt x="15" y="36"/>
                      </a:lnTo>
                      <a:cubicBezTo>
                        <a:pt x="15" y="36"/>
                        <a:pt x="14" y="37"/>
                        <a:pt x="14" y="37"/>
                      </a:cubicBezTo>
                      <a:lnTo>
                        <a:pt x="13" y="36"/>
                      </a:lnTo>
                      <a:close/>
                      <a:moveTo>
                        <a:pt x="14" y="35"/>
                      </a:moveTo>
                      <a:lnTo>
                        <a:pt x="14" y="35"/>
                      </a:lnTo>
                      <a:lnTo>
                        <a:pt x="15" y="36"/>
                      </a:lnTo>
                      <a:lnTo>
                        <a:pt x="14" y="35"/>
                      </a:lnTo>
                      <a:close/>
                      <a:moveTo>
                        <a:pt x="14" y="35"/>
                      </a:moveTo>
                      <a:cubicBezTo>
                        <a:pt x="17" y="34"/>
                        <a:pt x="19" y="33"/>
                        <a:pt x="22" y="33"/>
                      </a:cubicBezTo>
                      <a:lnTo>
                        <a:pt x="22" y="34"/>
                      </a:lnTo>
                      <a:cubicBezTo>
                        <a:pt x="20" y="35"/>
                        <a:pt x="17" y="35"/>
                        <a:pt x="15" y="36"/>
                      </a:cubicBezTo>
                      <a:lnTo>
                        <a:pt x="14" y="35"/>
                      </a:lnTo>
                      <a:close/>
                      <a:moveTo>
                        <a:pt x="22" y="33"/>
                      </a:moveTo>
                      <a:lnTo>
                        <a:pt x="22" y="33"/>
                      </a:lnTo>
                      <a:lnTo>
                        <a:pt x="22" y="34"/>
                      </a:lnTo>
                      <a:lnTo>
                        <a:pt x="22" y="33"/>
                      </a:lnTo>
                      <a:close/>
                      <a:moveTo>
                        <a:pt x="22" y="33"/>
                      </a:moveTo>
                      <a:cubicBezTo>
                        <a:pt x="27" y="33"/>
                        <a:pt x="32" y="33"/>
                        <a:pt x="37" y="31"/>
                      </a:cubicBezTo>
                      <a:lnTo>
                        <a:pt x="38" y="32"/>
                      </a:lnTo>
                      <a:cubicBezTo>
                        <a:pt x="33" y="34"/>
                        <a:pt x="27" y="34"/>
                        <a:pt x="22" y="34"/>
                      </a:cubicBezTo>
                      <a:lnTo>
                        <a:pt x="22" y="33"/>
                      </a:lnTo>
                      <a:close/>
                      <a:moveTo>
                        <a:pt x="37" y="31"/>
                      </a:moveTo>
                      <a:cubicBezTo>
                        <a:pt x="42" y="30"/>
                        <a:pt x="46" y="28"/>
                        <a:pt x="49" y="24"/>
                      </a:cubicBezTo>
                      <a:lnTo>
                        <a:pt x="51" y="25"/>
                      </a:lnTo>
                      <a:cubicBezTo>
                        <a:pt x="47" y="29"/>
                        <a:pt x="43" y="31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1" y="25"/>
                      </a:lnTo>
                      <a:lnTo>
                        <a:pt x="49" y="24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cubicBezTo>
                        <a:pt x="50" y="24"/>
                        <a:pt x="50" y="23"/>
                        <a:pt x="51" y="22"/>
                      </a:cubicBezTo>
                      <a:lnTo>
                        <a:pt x="52" y="23"/>
                      </a:lnTo>
                      <a:cubicBezTo>
                        <a:pt x="52" y="23"/>
                        <a:pt x="51" y="24"/>
                        <a:pt x="51" y="25"/>
                      </a:cubicBezTo>
                      <a:lnTo>
                        <a:pt x="49" y="24"/>
                      </a:lnTo>
                      <a:close/>
                      <a:moveTo>
                        <a:pt x="51" y="22"/>
                      </a:moveTo>
                      <a:cubicBezTo>
                        <a:pt x="51" y="22"/>
                        <a:pt x="51" y="21"/>
                        <a:pt x="52" y="20"/>
                      </a:cubicBezTo>
                      <a:lnTo>
                        <a:pt x="53" y="21"/>
                      </a:lnTo>
                      <a:cubicBezTo>
                        <a:pt x="53" y="21"/>
                        <a:pt x="52" y="22"/>
                        <a:pt x="52" y="23"/>
                      </a:cubicBezTo>
                      <a:lnTo>
                        <a:pt x="51" y="22"/>
                      </a:lnTo>
                      <a:close/>
                      <a:moveTo>
                        <a:pt x="52" y="20"/>
                      </a:moveTo>
                      <a:cubicBezTo>
                        <a:pt x="53" y="17"/>
                        <a:pt x="53" y="13"/>
                        <a:pt x="51" y="10"/>
                      </a:cubicBezTo>
                      <a:lnTo>
                        <a:pt x="53" y="9"/>
                      </a:lnTo>
                      <a:cubicBezTo>
                        <a:pt x="55" y="13"/>
                        <a:pt x="55" y="17"/>
                        <a:pt x="53" y="21"/>
                      </a:cubicBezTo>
                      <a:lnTo>
                        <a:pt x="52" y="2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lnTo>
                        <a:pt x="51" y="10"/>
                      </a:lnTo>
                      <a:lnTo>
                        <a:pt x="53" y="9"/>
                      </a:lnTo>
                      <a:lnTo>
                        <a:pt x="51" y="1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0" y="9"/>
                      </a:cubicBezTo>
                      <a:lnTo>
                        <a:pt x="51" y="8"/>
                      </a:lnTo>
                      <a:cubicBezTo>
                        <a:pt x="52" y="8"/>
                        <a:pt x="52" y="9"/>
                        <a:pt x="53" y="9"/>
                      </a:cubicBezTo>
                      <a:lnTo>
                        <a:pt x="51" y="10"/>
                      </a:lnTo>
                      <a:close/>
                      <a:moveTo>
                        <a:pt x="50" y="9"/>
                      </a:moveTo>
                      <a:cubicBezTo>
                        <a:pt x="50" y="8"/>
                        <a:pt x="49" y="8"/>
                        <a:pt x="49" y="8"/>
                      </a:cubicBezTo>
                      <a:lnTo>
                        <a:pt x="50" y="7"/>
                      </a:lnTo>
                      <a:cubicBezTo>
                        <a:pt x="50" y="7"/>
                        <a:pt x="51" y="7"/>
                        <a:pt x="51" y="8"/>
                      </a:cubicBezTo>
                      <a:lnTo>
                        <a:pt x="50" y="9"/>
                      </a:lnTo>
                      <a:close/>
                      <a:moveTo>
                        <a:pt x="49" y="8"/>
                      </a:moveTo>
                      <a:cubicBezTo>
                        <a:pt x="47" y="6"/>
                        <a:pt x="43" y="5"/>
                        <a:pt x="39" y="5"/>
                      </a:cubicBezTo>
                      <a:lnTo>
                        <a:pt x="39" y="3"/>
                      </a:lnTo>
                      <a:cubicBezTo>
                        <a:pt x="43" y="3"/>
                        <a:pt x="47" y="5"/>
                        <a:pt x="50" y="7"/>
                      </a:cubicBezTo>
                      <a:lnTo>
                        <a:pt x="49" y="8"/>
                      </a:lnTo>
                      <a:close/>
                      <a:moveTo>
                        <a:pt x="39" y="3"/>
                      </a:moveTo>
                      <a:lnTo>
                        <a:pt x="39" y="3"/>
                      </a:lnTo>
                      <a:lnTo>
                        <a:pt x="39" y="4"/>
                      </a:lnTo>
                      <a:lnTo>
                        <a:pt x="39" y="3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3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4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cubicBezTo>
                        <a:pt x="38" y="5"/>
                        <a:pt x="36" y="3"/>
                        <a:pt x="35" y="2"/>
                      </a:cubicBezTo>
                      <a:lnTo>
                        <a:pt x="36" y="1"/>
                      </a:lnTo>
                      <a:cubicBezTo>
                        <a:pt x="37" y="2"/>
                        <a:pt x="38" y="4"/>
                        <a:pt x="39" y="3"/>
                      </a:cubicBezTo>
                      <a:lnTo>
                        <a:pt x="39" y="5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4" y="1"/>
                        <a:pt x="34" y="1"/>
                      </a:cubicBezTo>
                      <a:lnTo>
                        <a:pt x="35" y="0"/>
                      </a:lnTo>
                      <a:cubicBezTo>
                        <a:pt x="35" y="0"/>
                        <a:pt x="36" y="1"/>
                        <a:pt x="36" y="1"/>
                      </a:cubicBezTo>
                      <a:lnTo>
                        <a:pt x="35" y="2"/>
                      </a:lnTo>
                      <a:close/>
                      <a:moveTo>
                        <a:pt x="34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3" y="1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1"/>
                      </a:lnTo>
                      <a:close/>
                      <a:moveTo>
                        <a:pt x="34" y="1"/>
                      </a:move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3" name="Google Shape;3483;p238"/>
                <p:cNvSpPr/>
                <p:nvPr/>
              </p:nvSpPr>
              <p:spPr>
                <a:xfrm>
                  <a:off x="744" y="2965"/>
                  <a:ext cx="318" cy="580"/>
                </a:xfrm>
                <a:custGeom>
                  <a:rect b="b" l="l" r="r" t="t"/>
                  <a:pathLst>
                    <a:path extrusionOk="0" h="335" w="230">
                      <a:moveTo>
                        <a:pt x="39" y="34"/>
                      </a:moveTo>
                      <a:cubicBezTo>
                        <a:pt x="34" y="42"/>
                        <a:pt x="47" y="54"/>
                        <a:pt x="48" y="57"/>
                      </a:cubicBezTo>
                      <a:cubicBezTo>
                        <a:pt x="55" y="66"/>
                        <a:pt x="64" y="74"/>
                        <a:pt x="70" y="81"/>
                      </a:cubicBezTo>
                      <a:cubicBezTo>
                        <a:pt x="71" y="83"/>
                        <a:pt x="78" y="94"/>
                        <a:pt x="79" y="96"/>
                      </a:cubicBezTo>
                      <a:cubicBezTo>
                        <a:pt x="103" y="132"/>
                        <a:pt x="131" y="152"/>
                        <a:pt x="151" y="190"/>
                      </a:cubicBezTo>
                      <a:cubicBezTo>
                        <a:pt x="169" y="224"/>
                        <a:pt x="190" y="247"/>
                        <a:pt x="210" y="280"/>
                      </a:cubicBezTo>
                      <a:cubicBezTo>
                        <a:pt x="218" y="295"/>
                        <a:pt x="225" y="319"/>
                        <a:pt x="230" y="335"/>
                      </a:cubicBezTo>
                      <a:cubicBezTo>
                        <a:pt x="206" y="315"/>
                        <a:pt x="185" y="294"/>
                        <a:pt x="163" y="271"/>
                      </a:cubicBezTo>
                      <a:cubicBezTo>
                        <a:pt x="134" y="239"/>
                        <a:pt x="122" y="205"/>
                        <a:pt x="94" y="172"/>
                      </a:cubicBezTo>
                      <a:cubicBezTo>
                        <a:pt x="82" y="156"/>
                        <a:pt x="72" y="147"/>
                        <a:pt x="60" y="131"/>
                      </a:cubicBezTo>
                      <a:cubicBezTo>
                        <a:pt x="46" y="113"/>
                        <a:pt x="38" y="91"/>
                        <a:pt x="29" y="72"/>
                      </a:cubicBezTo>
                      <a:cubicBezTo>
                        <a:pt x="22" y="58"/>
                        <a:pt x="14" y="41"/>
                        <a:pt x="1" y="39"/>
                      </a:cubicBezTo>
                      <a:cubicBezTo>
                        <a:pt x="0" y="22"/>
                        <a:pt x="1" y="0"/>
                        <a:pt x="14" y="19"/>
                      </a:cubicBezTo>
                      <a:cubicBezTo>
                        <a:pt x="18" y="25"/>
                        <a:pt x="26" y="44"/>
                        <a:pt x="39" y="34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4" name="Google Shape;3484;p238"/>
                <p:cNvSpPr/>
                <p:nvPr/>
              </p:nvSpPr>
              <p:spPr>
                <a:xfrm>
                  <a:off x="646" y="3002"/>
                  <a:ext cx="250" cy="586"/>
                </a:xfrm>
                <a:custGeom>
                  <a:rect b="b" l="l" r="r" t="t"/>
                  <a:pathLst>
                    <a:path extrusionOk="0" h="339" w="181">
                      <a:moveTo>
                        <a:pt x="37" y="5"/>
                      </a:moveTo>
                      <a:cubicBezTo>
                        <a:pt x="41" y="13"/>
                        <a:pt x="36" y="30"/>
                        <a:pt x="44" y="44"/>
                      </a:cubicBezTo>
                      <a:cubicBezTo>
                        <a:pt x="75" y="108"/>
                        <a:pt x="106" y="158"/>
                        <a:pt x="124" y="216"/>
                      </a:cubicBezTo>
                      <a:cubicBezTo>
                        <a:pt x="126" y="223"/>
                        <a:pt x="138" y="248"/>
                        <a:pt x="142" y="254"/>
                      </a:cubicBezTo>
                      <a:cubicBezTo>
                        <a:pt x="145" y="261"/>
                        <a:pt x="157" y="285"/>
                        <a:pt x="161" y="290"/>
                      </a:cubicBezTo>
                      <a:cubicBezTo>
                        <a:pt x="168" y="298"/>
                        <a:pt x="174" y="304"/>
                        <a:pt x="176" y="314"/>
                      </a:cubicBezTo>
                      <a:cubicBezTo>
                        <a:pt x="178" y="322"/>
                        <a:pt x="181" y="332"/>
                        <a:pt x="174" y="337"/>
                      </a:cubicBezTo>
                      <a:cubicBezTo>
                        <a:pt x="172" y="339"/>
                        <a:pt x="167" y="332"/>
                        <a:pt x="165" y="328"/>
                      </a:cubicBezTo>
                      <a:cubicBezTo>
                        <a:pt x="150" y="306"/>
                        <a:pt x="138" y="293"/>
                        <a:pt x="121" y="272"/>
                      </a:cubicBezTo>
                      <a:cubicBezTo>
                        <a:pt x="113" y="261"/>
                        <a:pt x="102" y="247"/>
                        <a:pt x="90" y="239"/>
                      </a:cubicBezTo>
                      <a:cubicBezTo>
                        <a:pt x="79" y="232"/>
                        <a:pt x="74" y="222"/>
                        <a:pt x="67" y="212"/>
                      </a:cubicBezTo>
                      <a:cubicBezTo>
                        <a:pt x="49" y="182"/>
                        <a:pt x="44" y="152"/>
                        <a:pt x="34" y="120"/>
                      </a:cubicBezTo>
                      <a:cubicBezTo>
                        <a:pt x="25" y="91"/>
                        <a:pt x="28" y="62"/>
                        <a:pt x="19" y="33"/>
                      </a:cubicBezTo>
                      <a:cubicBezTo>
                        <a:pt x="18" y="30"/>
                        <a:pt x="18" y="26"/>
                        <a:pt x="15" y="23"/>
                      </a:cubicBezTo>
                      <a:cubicBezTo>
                        <a:pt x="10" y="19"/>
                        <a:pt x="5" y="15"/>
                        <a:pt x="2" y="10"/>
                      </a:cubicBezTo>
                      <a:cubicBezTo>
                        <a:pt x="0" y="4"/>
                        <a:pt x="17" y="8"/>
                        <a:pt x="21" y="8"/>
                      </a:cubicBezTo>
                      <a:cubicBezTo>
                        <a:pt x="28" y="8"/>
                        <a:pt x="34" y="0"/>
                        <a:pt x="37" y="5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5" name="Google Shape;3485;p238"/>
                <p:cNvSpPr/>
                <p:nvPr/>
              </p:nvSpPr>
              <p:spPr>
                <a:xfrm>
                  <a:off x="857" y="3299"/>
                  <a:ext cx="170" cy="49"/>
                </a:xfrm>
                <a:custGeom>
                  <a:rect b="b" l="l" r="r" t="t"/>
                  <a:pathLst>
                    <a:path extrusionOk="0" h="29" w="123">
                      <a:moveTo>
                        <a:pt x="25" y="6"/>
                      </a:moveTo>
                      <a:cubicBezTo>
                        <a:pt x="15" y="12"/>
                        <a:pt x="7" y="19"/>
                        <a:pt x="0" y="27"/>
                      </a:cubicBezTo>
                      <a:cubicBezTo>
                        <a:pt x="18" y="29"/>
                        <a:pt x="36" y="26"/>
                        <a:pt x="54" y="25"/>
                      </a:cubicBezTo>
                      <a:cubicBezTo>
                        <a:pt x="77" y="24"/>
                        <a:pt x="100" y="19"/>
                        <a:pt x="123" y="20"/>
                      </a:cubicBezTo>
                      <a:cubicBezTo>
                        <a:pt x="119" y="15"/>
                        <a:pt x="115" y="10"/>
                        <a:pt x="109" y="8"/>
                      </a:cubicBezTo>
                      <a:cubicBezTo>
                        <a:pt x="104" y="6"/>
                        <a:pt x="98" y="5"/>
                        <a:pt x="92" y="4"/>
                      </a:cubicBezTo>
                      <a:cubicBezTo>
                        <a:pt x="82" y="3"/>
                        <a:pt x="71" y="4"/>
                        <a:pt x="60" y="3"/>
                      </a:cubicBezTo>
                      <a:cubicBezTo>
                        <a:pt x="48" y="2"/>
                        <a:pt x="36" y="0"/>
                        <a:pt x="25" y="6"/>
                      </a:cubicBezTo>
                      <a:close/>
                    </a:path>
                  </a:pathLst>
                </a:custGeom>
                <a:solidFill>
                  <a:srgbClr val="C5975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6" name="Google Shape;3486;p238"/>
                <p:cNvSpPr/>
                <p:nvPr/>
              </p:nvSpPr>
              <p:spPr>
                <a:xfrm>
                  <a:off x="855" y="3299"/>
                  <a:ext cx="173" cy="49"/>
                </a:xfrm>
                <a:custGeom>
                  <a:rect b="b" l="l" r="r" t="t"/>
                  <a:pathLst>
                    <a:path extrusionOk="0" h="29" w="126">
                      <a:moveTo>
                        <a:pt x="26" y="7"/>
                      </a:moveTo>
                      <a:cubicBezTo>
                        <a:pt x="22" y="10"/>
                        <a:pt x="17" y="13"/>
                        <a:pt x="13" y="16"/>
                      </a:cubicBezTo>
                      <a:lnTo>
                        <a:pt x="11" y="15"/>
                      </a:lnTo>
                      <a:cubicBezTo>
                        <a:pt x="16" y="12"/>
                        <a:pt x="20" y="9"/>
                        <a:pt x="25" y="6"/>
                      </a:cubicBezTo>
                      <a:lnTo>
                        <a:pt x="26" y="7"/>
                      </a:lnTo>
                      <a:close/>
                      <a:moveTo>
                        <a:pt x="13" y="16"/>
                      </a:moveTo>
                      <a:cubicBezTo>
                        <a:pt x="9" y="20"/>
                        <a:pt x="5" y="23"/>
                        <a:pt x="2" y="27"/>
                      </a:cubicBezTo>
                      <a:lnTo>
                        <a:pt x="0" y="27"/>
                      </a:lnTo>
                      <a:cubicBezTo>
                        <a:pt x="4" y="22"/>
                        <a:pt x="7" y="19"/>
                        <a:pt x="11" y="15"/>
                      </a:cubicBezTo>
                      <a:lnTo>
                        <a:pt x="13" y="16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1" y="27"/>
                      </a:lnTo>
                      <a:lnTo>
                        <a:pt x="1" y="28"/>
                      </a:lnTo>
                      <a:close/>
                      <a:moveTo>
                        <a:pt x="1" y="26"/>
                      </a:moveTo>
                      <a:cubicBezTo>
                        <a:pt x="14" y="27"/>
                        <a:pt x="26" y="26"/>
                        <a:pt x="38" y="25"/>
                      </a:cubicBezTo>
                      <a:lnTo>
                        <a:pt x="38" y="27"/>
                      </a:lnTo>
                      <a:cubicBezTo>
                        <a:pt x="26" y="28"/>
                        <a:pt x="14" y="29"/>
                        <a:pt x="1" y="28"/>
                      </a:cubicBezTo>
                      <a:lnTo>
                        <a:pt x="1" y="26"/>
                      </a:lnTo>
                      <a:close/>
                      <a:moveTo>
                        <a:pt x="38" y="25"/>
                      </a:moveTo>
                      <a:cubicBezTo>
                        <a:pt x="44" y="25"/>
                        <a:pt x="49" y="24"/>
                        <a:pt x="55" y="24"/>
                      </a:cubicBezTo>
                      <a:lnTo>
                        <a:pt x="55" y="26"/>
                      </a:lnTo>
                      <a:cubicBezTo>
                        <a:pt x="49" y="26"/>
                        <a:pt x="44" y="26"/>
                        <a:pt x="38" y="27"/>
                      </a:cubicBezTo>
                      <a:lnTo>
                        <a:pt x="38" y="25"/>
                      </a:lnTo>
                      <a:close/>
                      <a:moveTo>
                        <a:pt x="55" y="24"/>
                      </a:moveTo>
                      <a:lnTo>
                        <a:pt x="55" y="24"/>
                      </a:lnTo>
                      <a:lnTo>
                        <a:pt x="55" y="25"/>
                      </a:lnTo>
                      <a:lnTo>
                        <a:pt x="55" y="24"/>
                      </a:lnTo>
                      <a:close/>
                      <a:moveTo>
                        <a:pt x="55" y="24"/>
                      </a:moveTo>
                      <a:cubicBezTo>
                        <a:pt x="64" y="23"/>
                        <a:pt x="74" y="22"/>
                        <a:pt x="83" y="21"/>
                      </a:cubicBezTo>
                      <a:lnTo>
                        <a:pt x="83" y="23"/>
                      </a:lnTo>
                      <a:cubicBezTo>
                        <a:pt x="74" y="24"/>
                        <a:pt x="65" y="25"/>
                        <a:pt x="55" y="26"/>
                      </a:cubicBezTo>
                      <a:lnTo>
                        <a:pt x="55" y="24"/>
                      </a:lnTo>
                      <a:close/>
                      <a:moveTo>
                        <a:pt x="83" y="21"/>
                      </a:moveTo>
                      <a:cubicBezTo>
                        <a:pt x="97" y="20"/>
                        <a:pt x="110" y="18"/>
                        <a:pt x="124" y="19"/>
                      </a:cubicBezTo>
                      <a:lnTo>
                        <a:pt x="124" y="20"/>
                      </a:lnTo>
                      <a:cubicBezTo>
                        <a:pt x="110" y="20"/>
                        <a:pt x="97" y="21"/>
                        <a:pt x="83" y="23"/>
                      </a:cubicBezTo>
                      <a:lnTo>
                        <a:pt x="83" y="21"/>
                      </a:lnTo>
                      <a:close/>
                      <a:moveTo>
                        <a:pt x="125" y="19"/>
                      </a:moveTo>
                      <a:lnTo>
                        <a:pt x="126" y="21"/>
                      </a:lnTo>
                      <a:lnTo>
                        <a:pt x="124" y="20"/>
                      </a:lnTo>
                      <a:lnTo>
                        <a:pt x="125" y="19"/>
                      </a:lnTo>
                      <a:close/>
                      <a:moveTo>
                        <a:pt x="123" y="20"/>
                      </a:moveTo>
                      <a:cubicBezTo>
                        <a:pt x="121" y="18"/>
                        <a:pt x="119" y="16"/>
                        <a:pt x="117" y="14"/>
                      </a:cubicBezTo>
                      <a:lnTo>
                        <a:pt x="119" y="12"/>
                      </a:lnTo>
                      <a:cubicBezTo>
                        <a:pt x="121" y="14"/>
                        <a:pt x="123" y="17"/>
                        <a:pt x="125" y="19"/>
                      </a:cubicBezTo>
                      <a:lnTo>
                        <a:pt x="123" y="20"/>
                      </a:lnTo>
                      <a:close/>
                      <a:moveTo>
                        <a:pt x="117" y="14"/>
                      </a:moveTo>
                      <a:cubicBezTo>
                        <a:pt x="115" y="12"/>
                        <a:pt x="112" y="10"/>
                        <a:pt x="109" y="9"/>
                      </a:cubicBezTo>
                      <a:lnTo>
                        <a:pt x="110" y="7"/>
                      </a:lnTo>
                      <a:cubicBezTo>
                        <a:pt x="113" y="8"/>
                        <a:pt x="116" y="10"/>
                        <a:pt x="119" y="12"/>
                      </a:cubicBezTo>
                      <a:lnTo>
                        <a:pt x="117" y="14"/>
                      </a:lnTo>
                      <a:close/>
                      <a:moveTo>
                        <a:pt x="110" y="7"/>
                      </a:moveTo>
                      <a:lnTo>
                        <a:pt x="110" y="7"/>
                      </a:lnTo>
                      <a:lnTo>
                        <a:pt x="110" y="8"/>
                      </a:lnTo>
                      <a:lnTo>
                        <a:pt x="110" y="7"/>
                      </a:lnTo>
                      <a:close/>
                      <a:moveTo>
                        <a:pt x="109" y="9"/>
                      </a:moveTo>
                      <a:cubicBezTo>
                        <a:pt x="107" y="8"/>
                        <a:pt x="104" y="7"/>
                        <a:pt x="102" y="6"/>
                      </a:cubicBezTo>
                      <a:lnTo>
                        <a:pt x="102" y="5"/>
                      </a:lnTo>
                      <a:cubicBezTo>
                        <a:pt x="105" y="5"/>
                        <a:pt x="107" y="6"/>
                        <a:pt x="110" y="7"/>
                      </a:cubicBezTo>
                      <a:lnTo>
                        <a:pt x="109" y="9"/>
                      </a:lnTo>
                      <a:close/>
                      <a:moveTo>
                        <a:pt x="102" y="6"/>
                      </a:moveTo>
                      <a:lnTo>
                        <a:pt x="102" y="6"/>
                      </a:lnTo>
                      <a:lnTo>
                        <a:pt x="102" y="5"/>
                      </a:lnTo>
                      <a:lnTo>
                        <a:pt x="102" y="6"/>
                      </a:lnTo>
                      <a:close/>
                      <a:moveTo>
                        <a:pt x="102" y="6"/>
                      </a:moveTo>
                      <a:cubicBezTo>
                        <a:pt x="99" y="6"/>
                        <a:pt x="96" y="5"/>
                        <a:pt x="93" y="5"/>
                      </a:cubicBezTo>
                      <a:lnTo>
                        <a:pt x="94" y="3"/>
                      </a:lnTo>
                      <a:cubicBezTo>
                        <a:pt x="97" y="4"/>
                        <a:pt x="99" y="4"/>
                        <a:pt x="102" y="5"/>
                      </a:cubicBezTo>
                      <a:lnTo>
                        <a:pt x="102" y="6"/>
                      </a:lnTo>
                      <a:close/>
                      <a:moveTo>
                        <a:pt x="94" y="3"/>
                      </a:moveTo>
                      <a:lnTo>
                        <a:pt x="94" y="3"/>
                      </a:lnTo>
                      <a:lnTo>
                        <a:pt x="93" y="4"/>
                      </a:lnTo>
                      <a:lnTo>
                        <a:pt x="94" y="3"/>
                      </a:lnTo>
                      <a:close/>
                      <a:moveTo>
                        <a:pt x="93" y="5"/>
                      </a:moveTo>
                      <a:cubicBezTo>
                        <a:pt x="88" y="4"/>
                        <a:pt x="82" y="4"/>
                        <a:pt x="77" y="4"/>
                      </a:cubicBezTo>
                      <a:lnTo>
                        <a:pt x="77" y="3"/>
                      </a:lnTo>
                      <a:cubicBezTo>
                        <a:pt x="82" y="3"/>
                        <a:pt x="88" y="2"/>
                        <a:pt x="94" y="3"/>
                      </a:cubicBezTo>
                      <a:lnTo>
                        <a:pt x="93" y="5"/>
                      </a:lnTo>
                      <a:close/>
                      <a:moveTo>
                        <a:pt x="77" y="4"/>
                      </a:moveTo>
                      <a:cubicBezTo>
                        <a:pt x="71" y="5"/>
                        <a:pt x="66" y="5"/>
                        <a:pt x="61" y="4"/>
                      </a:cubicBezTo>
                      <a:lnTo>
                        <a:pt x="61" y="2"/>
                      </a:lnTo>
                      <a:cubicBezTo>
                        <a:pt x="66" y="3"/>
                        <a:pt x="72" y="3"/>
                        <a:pt x="77" y="3"/>
                      </a:cubicBezTo>
                      <a:lnTo>
                        <a:pt x="77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3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2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cubicBezTo>
                        <a:pt x="60" y="4"/>
                        <a:pt x="59" y="4"/>
                        <a:pt x="57" y="4"/>
                      </a:cubicBezTo>
                      <a:lnTo>
                        <a:pt x="57" y="2"/>
                      </a:lnTo>
                      <a:cubicBezTo>
                        <a:pt x="59" y="2"/>
                        <a:pt x="60" y="2"/>
                        <a:pt x="61" y="2"/>
                      </a:cubicBezTo>
                      <a:lnTo>
                        <a:pt x="61" y="4"/>
                      </a:lnTo>
                      <a:close/>
                      <a:moveTo>
                        <a:pt x="57" y="4"/>
                      </a:moveTo>
                      <a:cubicBezTo>
                        <a:pt x="47" y="3"/>
                        <a:pt x="36" y="1"/>
                        <a:pt x="26" y="7"/>
                      </a:cubicBezTo>
                      <a:lnTo>
                        <a:pt x="25" y="6"/>
                      </a:lnTo>
                      <a:cubicBezTo>
                        <a:pt x="35" y="0"/>
                        <a:pt x="47" y="1"/>
                        <a:pt x="57" y="2"/>
                      </a:cubicBezTo>
                      <a:lnTo>
                        <a:pt x="57" y="4"/>
                      </a:lnTo>
                      <a:close/>
                      <a:moveTo>
                        <a:pt x="25" y="6"/>
                      </a:moveTo>
                      <a:lnTo>
                        <a:pt x="25" y="6"/>
                      </a:lnTo>
                      <a:lnTo>
                        <a:pt x="26" y="6"/>
                      </a:lnTo>
                      <a:lnTo>
                        <a:pt x="25" y="6"/>
                      </a:lnTo>
                      <a:close/>
                    </a:path>
                  </a:pathLst>
                </a:custGeom>
                <a:solidFill>
                  <a:srgbClr val="24211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7" name="Google Shape;3487;p238"/>
                <p:cNvSpPr/>
                <p:nvPr/>
              </p:nvSpPr>
              <p:spPr>
                <a:xfrm>
                  <a:off x="852" y="3334"/>
                  <a:ext cx="324" cy="391"/>
                </a:xfrm>
                <a:custGeom>
                  <a:rect b="b" l="l" r="r" t="t"/>
                  <a:pathLst>
                    <a:path extrusionOk="0" h="226" w="234">
                      <a:moveTo>
                        <a:pt x="16" y="92"/>
                      </a:moveTo>
                      <a:cubicBezTo>
                        <a:pt x="15" y="143"/>
                        <a:pt x="33" y="207"/>
                        <a:pt x="106" y="223"/>
                      </a:cubicBezTo>
                      <a:cubicBezTo>
                        <a:pt x="119" y="226"/>
                        <a:pt x="134" y="226"/>
                        <a:pt x="147" y="223"/>
                      </a:cubicBezTo>
                      <a:cubicBezTo>
                        <a:pt x="179" y="215"/>
                        <a:pt x="209" y="198"/>
                        <a:pt x="223" y="174"/>
                      </a:cubicBezTo>
                      <a:cubicBezTo>
                        <a:pt x="234" y="155"/>
                        <a:pt x="230" y="133"/>
                        <a:pt x="220" y="115"/>
                      </a:cubicBezTo>
                      <a:cubicBezTo>
                        <a:pt x="210" y="99"/>
                        <a:pt x="196" y="84"/>
                        <a:pt x="181" y="69"/>
                      </a:cubicBezTo>
                      <a:cubicBezTo>
                        <a:pt x="169" y="59"/>
                        <a:pt x="153" y="52"/>
                        <a:pt x="145" y="40"/>
                      </a:cubicBezTo>
                      <a:cubicBezTo>
                        <a:pt x="138" y="29"/>
                        <a:pt x="134" y="17"/>
                        <a:pt x="127" y="6"/>
                      </a:cubicBezTo>
                      <a:cubicBezTo>
                        <a:pt x="126" y="4"/>
                        <a:pt x="124" y="1"/>
                        <a:pt x="121" y="1"/>
                      </a:cubicBezTo>
                      <a:cubicBezTo>
                        <a:pt x="104" y="0"/>
                        <a:pt x="86" y="1"/>
                        <a:pt x="68" y="0"/>
                      </a:cubicBezTo>
                      <a:cubicBezTo>
                        <a:pt x="59" y="12"/>
                        <a:pt x="37" y="9"/>
                        <a:pt x="20" y="7"/>
                      </a:cubicBezTo>
                      <a:cubicBezTo>
                        <a:pt x="13" y="7"/>
                        <a:pt x="0" y="6"/>
                        <a:pt x="3" y="13"/>
                      </a:cubicBezTo>
                      <a:cubicBezTo>
                        <a:pt x="14" y="38"/>
                        <a:pt x="17" y="65"/>
                        <a:pt x="16" y="92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8" name="Google Shape;3488;p238"/>
                <p:cNvSpPr/>
                <p:nvPr/>
              </p:nvSpPr>
              <p:spPr>
                <a:xfrm>
                  <a:off x="781" y="3003"/>
                  <a:ext cx="292" cy="340"/>
                </a:xfrm>
                <a:custGeom>
                  <a:rect b="b" l="l" r="r" t="t"/>
                  <a:pathLst>
                    <a:path extrusionOk="0" h="197" w="212">
                      <a:moveTo>
                        <a:pt x="99" y="5"/>
                      </a:moveTo>
                      <a:cubicBezTo>
                        <a:pt x="85" y="8"/>
                        <a:pt x="67" y="21"/>
                        <a:pt x="58" y="32"/>
                      </a:cubicBezTo>
                      <a:cubicBezTo>
                        <a:pt x="54" y="37"/>
                        <a:pt x="50" y="42"/>
                        <a:pt x="47" y="47"/>
                      </a:cubicBezTo>
                      <a:cubicBezTo>
                        <a:pt x="39" y="58"/>
                        <a:pt x="28" y="66"/>
                        <a:pt x="21" y="78"/>
                      </a:cubicBezTo>
                      <a:cubicBezTo>
                        <a:pt x="16" y="87"/>
                        <a:pt x="22" y="96"/>
                        <a:pt x="16" y="104"/>
                      </a:cubicBezTo>
                      <a:cubicBezTo>
                        <a:pt x="12" y="112"/>
                        <a:pt x="10" y="120"/>
                        <a:pt x="8" y="128"/>
                      </a:cubicBezTo>
                      <a:cubicBezTo>
                        <a:pt x="0" y="153"/>
                        <a:pt x="29" y="168"/>
                        <a:pt x="49" y="184"/>
                      </a:cubicBezTo>
                      <a:cubicBezTo>
                        <a:pt x="56" y="189"/>
                        <a:pt x="69" y="197"/>
                        <a:pt x="79" y="188"/>
                      </a:cubicBezTo>
                      <a:cubicBezTo>
                        <a:pt x="83" y="185"/>
                        <a:pt x="84" y="180"/>
                        <a:pt x="87" y="176"/>
                      </a:cubicBezTo>
                      <a:cubicBezTo>
                        <a:pt x="90" y="171"/>
                        <a:pt x="98" y="170"/>
                        <a:pt x="104" y="168"/>
                      </a:cubicBezTo>
                      <a:cubicBezTo>
                        <a:pt x="120" y="165"/>
                        <a:pt x="137" y="165"/>
                        <a:pt x="150" y="176"/>
                      </a:cubicBezTo>
                      <a:cubicBezTo>
                        <a:pt x="153" y="179"/>
                        <a:pt x="161" y="178"/>
                        <a:pt x="167" y="175"/>
                      </a:cubicBezTo>
                      <a:cubicBezTo>
                        <a:pt x="176" y="170"/>
                        <a:pt x="182" y="163"/>
                        <a:pt x="188" y="156"/>
                      </a:cubicBezTo>
                      <a:cubicBezTo>
                        <a:pt x="193" y="150"/>
                        <a:pt x="197" y="142"/>
                        <a:pt x="200" y="135"/>
                      </a:cubicBezTo>
                      <a:cubicBezTo>
                        <a:pt x="206" y="122"/>
                        <a:pt x="212" y="109"/>
                        <a:pt x="206" y="96"/>
                      </a:cubicBezTo>
                      <a:cubicBezTo>
                        <a:pt x="199" y="82"/>
                        <a:pt x="189" y="69"/>
                        <a:pt x="178" y="56"/>
                      </a:cubicBezTo>
                      <a:cubicBezTo>
                        <a:pt x="162" y="38"/>
                        <a:pt x="145" y="21"/>
                        <a:pt x="123" y="7"/>
                      </a:cubicBezTo>
                      <a:cubicBezTo>
                        <a:pt x="117" y="3"/>
                        <a:pt x="106" y="0"/>
                        <a:pt x="99" y="5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9" name="Google Shape;3489;p238"/>
                <p:cNvSpPr/>
                <p:nvPr/>
              </p:nvSpPr>
              <p:spPr>
                <a:xfrm>
                  <a:off x="898" y="3247"/>
                  <a:ext cx="233" cy="439"/>
                </a:xfrm>
                <a:custGeom>
                  <a:rect b="b" l="l" r="r" t="t"/>
                  <a:pathLst>
                    <a:path extrusionOk="0" h="254" w="169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0" name="Google Shape;3490;p238"/>
                <p:cNvSpPr/>
                <p:nvPr/>
              </p:nvSpPr>
              <p:spPr>
                <a:xfrm>
                  <a:off x="857" y="3028"/>
                  <a:ext cx="138" cy="219"/>
                </a:xfrm>
                <a:custGeom>
                  <a:rect b="b" l="l" r="r" t="t"/>
                  <a:pathLst>
                    <a:path extrusionOk="0" h="127" w="100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1" name="Google Shape;3491;p238"/>
                <p:cNvSpPr/>
                <p:nvPr/>
              </p:nvSpPr>
              <p:spPr>
                <a:xfrm>
                  <a:off x="898" y="3247"/>
                  <a:ext cx="233" cy="439"/>
                </a:xfrm>
                <a:custGeom>
                  <a:rect b="b" l="l" r="r" t="t"/>
                  <a:pathLst>
                    <a:path extrusionOk="0" h="254" w="169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2" name="Google Shape;3492;p238"/>
                <p:cNvSpPr/>
                <p:nvPr/>
              </p:nvSpPr>
              <p:spPr>
                <a:xfrm>
                  <a:off x="857" y="3028"/>
                  <a:ext cx="138" cy="219"/>
                </a:xfrm>
                <a:custGeom>
                  <a:rect b="b" l="l" r="r" t="t"/>
                  <a:pathLst>
                    <a:path extrusionOk="0" h="127" w="100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3" name="Google Shape;3493;p238"/>
                <p:cNvSpPr/>
                <p:nvPr/>
              </p:nvSpPr>
              <p:spPr>
                <a:xfrm>
                  <a:off x="987" y="3080"/>
                  <a:ext cx="84" cy="229"/>
                </a:xfrm>
                <a:custGeom>
                  <a:rect b="b" l="l" r="r" t="t"/>
                  <a:pathLst>
                    <a:path extrusionOk="0" h="133" w="61">
                      <a:moveTo>
                        <a:pt x="26" y="12"/>
                      </a:moveTo>
                      <a:cubicBezTo>
                        <a:pt x="11" y="0"/>
                        <a:pt x="8" y="7"/>
                        <a:pt x="6" y="13"/>
                      </a:cubicBezTo>
                      <a:cubicBezTo>
                        <a:pt x="2" y="25"/>
                        <a:pt x="3" y="41"/>
                        <a:pt x="2" y="59"/>
                      </a:cubicBezTo>
                      <a:cubicBezTo>
                        <a:pt x="0" y="77"/>
                        <a:pt x="3" y="94"/>
                        <a:pt x="3" y="112"/>
                      </a:cubicBezTo>
                      <a:cubicBezTo>
                        <a:pt x="3" y="117"/>
                        <a:pt x="2" y="123"/>
                        <a:pt x="6" y="128"/>
                      </a:cubicBezTo>
                      <a:cubicBezTo>
                        <a:pt x="10" y="133"/>
                        <a:pt x="19" y="132"/>
                        <a:pt x="24" y="127"/>
                      </a:cubicBezTo>
                      <a:cubicBezTo>
                        <a:pt x="36" y="115"/>
                        <a:pt x="45" y="103"/>
                        <a:pt x="51" y="90"/>
                      </a:cubicBezTo>
                      <a:cubicBezTo>
                        <a:pt x="54" y="83"/>
                        <a:pt x="58" y="75"/>
                        <a:pt x="60" y="67"/>
                      </a:cubicBezTo>
                      <a:cubicBezTo>
                        <a:pt x="61" y="63"/>
                        <a:pt x="58" y="58"/>
                        <a:pt x="58" y="54"/>
                      </a:cubicBezTo>
                      <a:cubicBezTo>
                        <a:pt x="57" y="49"/>
                        <a:pt x="54" y="45"/>
                        <a:pt x="51" y="40"/>
                      </a:cubicBezTo>
                      <a:cubicBezTo>
                        <a:pt x="50" y="39"/>
                        <a:pt x="48" y="37"/>
                        <a:pt x="47" y="36"/>
                      </a:cubicBezTo>
                      <a:cubicBezTo>
                        <a:pt x="45" y="33"/>
                        <a:pt x="43" y="30"/>
                        <a:pt x="41" y="28"/>
                      </a:cubicBezTo>
                      <a:cubicBezTo>
                        <a:pt x="37" y="23"/>
                        <a:pt x="34" y="17"/>
                        <a:pt x="29" y="12"/>
                      </a:cubicBezTo>
                      <a:lnTo>
                        <a:pt x="26" y="12"/>
                      </a:lnTo>
                      <a:close/>
                    </a:path>
                  </a:pathLst>
                </a:custGeom>
                <a:solidFill>
                  <a:srgbClr val="C6C5C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4" name="Google Shape;3494;p238"/>
                <p:cNvSpPr/>
                <p:nvPr/>
              </p:nvSpPr>
              <p:spPr>
                <a:xfrm>
                  <a:off x="681" y="3076"/>
                  <a:ext cx="133" cy="387"/>
                </a:xfrm>
                <a:custGeom>
                  <a:rect b="b" l="l" r="r" t="t"/>
                  <a:pathLst>
                    <a:path extrusionOk="0" h="224" w="9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2" y="1"/>
                        <a:pt x="3" y="4"/>
                        <a:pt x="3" y="9"/>
                      </a:cubicBezTo>
                      <a:lnTo>
                        <a:pt x="2" y="9"/>
                      </a:lnTo>
                      <a:cubicBezTo>
                        <a:pt x="1" y="5"/>
                        <a:pt x="1" y="1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" y="9"/>
                      </a:moveTo>
                      <a:cubicBezTo>
                        <a:pt x="4" y="13"/>
                        <a:pt x="5" y="19"/>
                        <a:pt x="6" y="25"/>
                      </a:cubicBezTo>
                      <a:lnTo>
                        <a:pt x="4" y="25"/>
                      </a:lnTo>
                      <a:cubicBezTo>
                        <a:pt x="3" y="19"/>
                        <a:pt x="2" y="13"/>
                        <a:pt x="2" y="9"/>
                      </a:cubicBezTo>
                      <a:lnTo>
                        <a:pt x="3" y="9"/>
                      </a:lnTo>
                      <a:close/>
                      <a:moveTo>
                        <a:pt x="6" y="25"/>
                      </a:moveTo>
                      <a:cubicBezTo>
                        <a:pt x="11" y="57"/>
                        <a:pt x="23" y="113"/>
                        <a:pt x="40" y="149"/>
                      </a:cubicBezTo>
                      <a:lnTo>
                        <a:pt x="39" y="150"/>
                      </a:lnTo>
                      <a:cubicBezTo>
                        <a:pt x="21" y="113"/>
                        <a:pt x="10" y="58"/>
                        <a:pt x="4" y="25"/>
                      </a:cubicBezTo>
                      <a:lnTo>
                        <a:pt x="6" y="25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lnTo>
                        <a:pt x="39" y="150"/>
                      </a:ln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cubicBezTo>
                        <a:pt x="54" y="176"/>
                        <a:pt x="76" y="200"/>
                        <a:pt x="89" y="214"/>
                      </a:cubicBezTo>
                      <a:lnTo>
                        <a:pt x="87" y="215"/>
                      </a:lnTo>
                      <a:cubicBezTo>
                        <a:pt x="74" y="201"/>
                        <a:pt x="52" y="177"/>
                        <a:pt x="39" y="150"/>
                      </a:cubicBezTo>
                      <a:lnTo>
                        <a:pt x="40" y="149"/>
                      </a:lnTo>
                      <a:close/>
                      <a:moveTo>
                        <a:pt x="89" y="214"/>
                      </a:moveTo>
                      <a:cubicBezTo>
                        <a:pt x="93" y="218"/>
                        <a:pt x="96" y="222"/>
                        <a:pt x="97" y="224"/>
                      </a:cubicBezTo>
                      <a:lnTo>
                        <a:pt x="96" y="224"/>
                      </a:lnTo>
                      <a:cubicBezTo>
                        <a:pt x="95" y="223"/>
                        <a:pt x="91" y="219"/>
                        <a:pt x="87" y="215"/>
                      </a:cubicBezTo>
                      <a:lnTo>
                        <a:pt x="89" y="214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5" name="Google Shape;3495;p238"/>
                <p:cNvSpPr/>
                <p:nvPr/>
              </p:nvSpPr>
              <p:spPr>
                <a:xfrm>
                  <a:off x="681" y="3053"/>
                  <a:ext cx="170" cy="458"/>
                </a:xfrm>
                <a:custGeom>
                  <a:rect b="b" l="l" r="r" t="t"/>
                  <a:pathLst>
                    <a:path extrusionOk="0" h="265" w="12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4" y="7"/>
                        <a:pt x="5" y="13"/>
                      </a:cubicBezTo>
                      <a:lnTo>
                        <a:pt x="3" y="13"/>
                      </a:lnTo>
                      <a:cubicBezTo>
                        <a:pt x="2" y="8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5" y="13"/>
                      </a:moveTo>
                      <a:cubicBezTo>
                        <a:pt x="6" y="18"/>
                        <a:pt x="8" y="24"/>
                        <a:pt x="10" y="31"/>
                      </a:cubicBezTo>
                      <a:lnTo>
                        <a:pt x="8" y="32"/>
                      </a:lnTo>
                      <a:cubicBezTo>
                        <a:pt x="6" y="24"/>
                        <a:pt x="5" y="18"/>
                        <a:pt x="3" y="13"/>
                      </a:cubicBezTo>
                      <a:lnTo>
                        <a:pt x="5" y="13"/>
                      </a:lnTo>
                      <a:close/>
                      <a:moveTo>
                        <a:pt x="10" y="31"/>
                      </a:moveTo>
                      <a:cubicBezTo>
                        <a:pt x="19" y="67"/>
                        <a:pt x="33" y="120"/>
                        <a:pt x="35" y="128"/>
                      </a:cubicBezTo>
                      <a:lnTo>
                        <a:pt x="34" y="128"/>
                      </a:lnTo>
                      <a:cubicBezTo>
                        <a:pt x="31" y="121"/>
                        <a:pt x="17" y="68"/>
                        <a:pt x="8" y="32"/>
                      </a:cubicBezTo>
                      <a:lnTo>
                        <a:pt x="10" y="31"/>
                      </a:lnTo>
                      <a:close/>
                      <a:moveTo>
                        <a:pt x="34" y="128"/>
                      </a:moveTo>
                      <a:lnTo>
                        <a:pt x="34" y="128"/>
                      </a:lnTo>
                      <a:close/>
                      <a:moveTo>
                        <a:pt x="35" y="128"/>
                      </a:moveTo>
                      <a:cubicBezTo>
                        <a:pt x="37" y="131"/>
                        <a:pt x="38" y="134"/>
                        <a:pt x="39" y="137"/>
                      </a:cubicBezTo>
                      <a:lnTo>
                        <a:pt x="37" y="137"/>
                      </a:lnTo>
                      <a:cubicBezTo>
                        <a:pt x="36" y="134"/>
                        <a:pt x="35" y="131"/>
                        <a:pt x="34" y="128"/>
                      </a:cubicBezTo>
                      <a:lnTo>
                        <a:pt x="35" y="128"/>
                      </a:lnTo>
                      <a:close/>
                      <a:moveTo>
                        <a:pt x="39" y="137"/>
                      </a:moveTo>
                      <a:cubicBezTo>
                        <a:pt x="45" y="154"/>
                        <a:pt x="52" y="175"/>
                        <a:pt x="77" y="203"/>
                      </a:cubicBezTo>
                      <a:lnTo>
                        <a:pt x="76" y="204"/>
                      </a:lnTo>
                      <a:cubicBezTo>
                        <a:pt x="51" y="175"/>
                        <a:pt x="43" y="155"/>
                        <a:pt x="37" y="137"/>
                      </a:cubicBezTo>
                      <a:lnTo>
                        <a:pt x="39" y="137"/>
                      </a:lnTo>
                      <a:close/>
                      <a:moveTo>
                        <a:pt x="76" y="204"/>
                      </a:moveTo>
                      <a:lnTo>
                        <a:pt x="76" y="204"/>
                      </a:lnTo>
                      <a:lnTo>
                        <a:pt x="77" y="203"/>
                      </a:lnTo>
                      <a:lnTo>
                        <a:pt x="76" y="204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lnTo>
                        <a:pt x="76" y="204"/>
                      </a:ln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cubicBezTo>
                        <a:pt x="82" y="208"/>
                        <a:pt x="85" y="212"/>
                        <a:pt x="89" y="216"/>
                      </a:cubicBezTo>
                      <a:lnTo>
                        <a:pt x="87" y="217"/>
                      </a:lnTo>
                      <a:cubicBezTo>
                        <a:pt x="84" y="213"/>
                        <a:pt x="80" y="208"/>
                        <a:pt x="76" y="204"/>
                      </a:cubicBezTo>
                      <a:lnTo>
                        <a:pt x="77" y="203"/>
                      </a:lnTo>
                      <a:close/>
                      <a:moveTo>
                        <a:pt x="89" y="216"/>
                      </a:moveTo>
                      <a:cubicBezTo>
                        <a:pt x="92" y="221"/>
                        <a:pt x="96" y="224"/>
                        <a:pt x="99" y="228"/>
                      </a:cubicBezTo>
                      <a:lnTo>
                        <a:pt x="97" y="229"/>
                      </a:lnTo>
                      <a:cubicBezTo>
                        <a:pt x="94" y="225"/>
                        <a:pt x="91" y="221"/>
                        <a:pt x="87" y="217"/>
                      </a:cubicBezTo>
                      <a:lnTo>
                        <a:pt x="89" y="216"/>
                      </a:lnTo>
                      <a:close/>
                      <a:moveTo>
                        <a:pt x="99" y="228"/>
                      </a:moveTo>
                      <a:cubicBezTo>
                        <a:pt x="114" y="247"/>
                        <a:pt x="121" y="260"/>
                        <a:pt x="123" y="264"/>
                      </a:cubicBezTo>
                      <a:lnTo>
                        <a:pt x="122" y="265"/>
                      </a:lnTo>
                      <a:cubicBezTo>
                        <a:pt x="120" y="260"/>
                        <a:pt x="112" y="248"/>
                        <a:pt x="97" y="229"/>
                      </a:cubicBezTo>
                      <a:lnTo>
                        <a:pt x="99" y="228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6" name="Google Shape;3496;p238"/>
                <p:cNvSpPr/>
                <p:nvPr/>
              </p:nvSpPr>
              <p:spPr>
                <a:xfrm>
                  <a:off x="728" y="3235"/>
                  <a:ext cx="119" cy="257"/>
                </a:xfrm>
                <a:custGeom>
                  <a:rect b="b" l="l" r="r" t="t"/>
                  <a:pathLst>
                    <a:path extrusionOk="0" h="149" w="8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5" y="7"/>
                        <a:pt x="6" y="12"/>
                      </a:cubicBezTo>
                      <a:lnTo>
                        <a:pt x="5" y="12"/>
                      </a:lnTo>
                      <a:cubicBezTo>
                        <a:pt x="3" y="8"/>
                        <a:pt x="2" y="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6" y="12"/>
                      </a:moveTo>
                      <a:cubicBezTo>
                        <a:pt x="8" y="16"/>
                        <a:pt x="10" y="20"/>
                        <a:pt x="12" y="25"/>
                      </a:cubicBezTo>
                      <a:lnTo>
                        <a:pt x="10" y="26"/>
                      </a:lnTo>
                      <a:cubicBezTo>
                        <a:pt x="8" y="21"/>
                        <a:pt x="6" y="16"/>
                        <a:pt x="5" y="12"/>
                      </a:cubicBezTo>
                      <a:lnTo>
                        <a:pt x="6" y="12"/>
                      </a:lnTo>
                      <a:close/>
                      <a:moveTo>
                        <a:pt x="12" y="25"/>
                      </a:moveTo>
                      <a:cubicBezTo>
                        <a:pt x="22" y="50"/>
                        <a:pt x="38" y="81"/>
                        <a:pt x="57" y="103"/>
                      </a:cubicBezTo>
                      <a:lnTo>
                        <a:pt x="56" y="104"/>
                      </a:lnTo>
                      <a:cubicBezTo>
                        <a:pt x="37" y="82"/>
                        <a:pt x="21" y="51"/>
                        <a:pt x="10" y="26"/>
                      </a:cubicBezTo>
                      <a:lnTo>
                        <a:pt x="12" y="25"/>
                      </a:lnTo>
                      <a:close/>
                      <a:moveTo>
                        <a:pt x="57" y="103"/>
                      </a:moveTo>
                      <a:lnTo>
                        <a:pt x="57" y="103"/>
                      </a:lnTo>
                      <a:lnTo>
                        <a:pt x="56" y="103"/>
                      </a:lnTo>
                      <a:lnTo>
                        <a:pt x="57" y="103"/>
                      </a:lnTo>
                      <a:close/>
                      <a:moveTo>
                        <a:pt x="57" y="103"/>
                      </a:moveTo>
                      <a:cubicBezTo>
                        <a:pt x="78" y="128"/>
                        <a:pt x="82" y="136"/>
                        <a:pt x="85" y="143"/>
                      </a:cubicBezTo>
                      <a:lnTo>
                        <a:pt x="83" y="144"/>
                      </a:lnTo>
                      <a:cubicBezTo>
                        <a:pt x="80" y="137"/>
                        <a:pt x="76" y="129"/>
                        <a:pt x="56" y="104"/>
                      </a:cubicBezTo>
                      <a:lnTo>
                        <a:pt x="57" y="103"/>
                      </a:lnTo>
                      <a:close/>
                      <a:moveTo>
                        <a:pt x="85" y="143"/>
                      </a:moveTo>
                      <a:cubicBezTo>
                        <a:pt x="85" y="145"/>
                        <a:pt x="86" y="147"/>
                        <a:pt x="87" y="148"/>
                      </a:cubicBezTo>
                      <a:lnTo>
                        <a:pt x="85" y="149"/>
                      </a:lnTo>
                      <a:cubicBezTo>
                        <a:pt x="84" y="147"/>
                        <a:pt x="84" y="146"/>
                        <a:pt x="83" y="144"/>
                      </a:cubicBezTo>
                      <a:lnTo>
                        <a:pt x="85" y="14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7" name="Google Shape;3497;p238"/>
                <p:cNvSpPr/>
                <p:nvPr/>
              </p:nvSpPr>
              <p:spPr>
                <a:xfrm>
                  <a:off x="719" y="3133"/>
                  <a:ext cx="74" cy="180"/>
                </a:xfrm>
                <a:custGeom>
                  <a:rect b="b" l="l" r="r" t="t"/>
                  <a:pathLst>
                    <a:path extrusionOk="0" h="104" w="5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8" y="14"/>
                        <a:pt x="22" y="41"/>
                        <a:pt x="34" y="63"/>
                      </a:cubicBezTo>
                      <a:lnTo>
                        <a:pt x="32" y="64"/>
                      </a:lnTo>
                      <a:cubicBezTo>
                        <a:pt x="20" y="41"/>
                        <a:pt x="6" y="1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4" y="63"/>
                      </a:moveTo>
                      <a:cubicBezTo>
                        <a:pt x="45" y="84"/>
                        <a:pt x="54" y="102"/>
                        <a:pt x="53" y="104"/>
                      </a:cubicBezTo>
                      <a:lnTo>
                        <a:pt x="52" y="103"/>
                      </a:lnTo>
                      <a:cubicBezTo>
                        <a:pt x="52" y="102"/>
                        <a:pt x="43" y="85"/>
                        <a:pt x="32" y="64"/>
                      </a:cubicBezTo>
                      <a:lnTo>
                        <a:pt x="34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8" name="Google Shape;3498;p238"/>
                <p:cNvSpPr/>
                <p:nvPr/>
              </p:nvSpPr>
              <p:spPr>
                <a:xfrm>
                  <a:off x="728" y="3175"/>
                  <a:ext cx="59" cy="149"/>
                </a:xfrm>
                <a:custGeom>
                  <a:rect b="b" l="l" r="r" t="t"/>
                  <a:pathLst>
                    <a:path extrusionOk="0" h="87" w="43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1"/>
                      </a:moveTo>
                      <a:cubicBezTo>
                        <a:pt x="9" y="20"/>
                        <a:pt x="22" y="45"/>
                        <a:pt x="32" y="63"/>
                      </a:cubicBezTo>
                      <a:lnTo>
                        <a:pt x="30" y="64"/>
                      </a:lnTo>
                      <a:cubicBezTo>
                        <a:pt x="20" y="46"/>
                        <a:pt x="7" y="21"/>
                        <a:pt x="0" y="1"/>
                      </a:cubicBezTo>
                      <a:lnTo>
                        <a:pt x="1" y="1"/>
                      </a:lnTo>
                      <a:close/>
                      <a:moveTo>
                        <a:pt x="32" y="63"/>
                      </a:moveTo>
                      <a:cubicBezTo>
                        <a:pt x="38" y="75"/>
                        <a:pt x="43" y="84"/>
                        <a:pt x="43" y="87"/>
                      </a:cubicBezTo>
                      <a:lnTo>
                        <a:pt x="42" y="87"/>
                      </a:lnTo>
                      <a:cubicBezTo>
                        <a:pt x="41" y="84"/>
                        <a:pt x="37" y="76"/>
                        <a:pt x="30" y="64"/>
                      </a:cubicBezTo>
                      <a:lnTo>
                        <a:pt x="32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9" name="Google Shape;3499;p238"/>
                <p:cNvSpPr/>
                <p:nvPr/>
              </p:nvSpPr>
              <p:spPr>
                <a:xfrm>
                  <a:off x="681" y="3031"/>
                  <a:ext cx="102" cy="312"/>
                </a:xfrm>
                <a:custGeom>
                  <a:rect b="b" l="l" r="r" t="t"/>
                  <a:pathLst>
                    <a:path extrusionOk="0" h="181" w="74">
                      <a:moveTo>
                        <a:pt x="1" y="0"/>
                      </a:moveTo>
                      <a:cubicBezTo>
                        <a:pt x="3" y="7"/>
                        <a:pt x="5" y="14"/>
                        <a:pt x="8" y="21"/>
                      </a:cubicBezTo>
                      <a:lnTo>
                        <a:pt x="6" y="22"/>
                      </a:lnTo>
                      <a:cubicBezTo>
                        <a:pt x="4" y="14"/>
                        <a:pt x="2" y="7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21"/>
                      </a:moveTo>
                      <a:cubicBezTo>
                        <a:pt x="20" y="65"/>
                        <a:pt x="34" y="114"/>
                        <a:pt x="74" y="181"/>
                      </a:cubicBezTo>
                      <a:lnTo>
                        <a:pt x="72" y="181"/>
                      </a:lnTo>
                      <a:cubicBezTo>
                        <a:pt x="32" y="115"/>
                        <a:pt x="18" y="65"/>
                        <a:pt x="6" y="22"/>
                      </a:cubicBezTo>
                      <a:lnTo>
                        <a:pt x="8" y="21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0" name="Google Shape;3500;p238"/>
                <p:cNvSpPr/>
                <p:nvPr/>
              </p:nvSpPr>
              <p:spPr>
                <a:xfrm>
                  <a:off x="760" y="3028"/>
                  <a:ext cx="48" cy="107"/>
                </a:xfrm>
                <a:custGeom>
                  <a:rect b="b" l="l" r="r" t="t"/>
                  <a:pathLst>
                    <a:path extrusionOk="0" h="63" w="3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9" y="8"/>
                        <a:pt x="15" y="19"/>
                        <a:pt x="20" y="32"/>
                      </a:cubicBezTo>
                      <a:lnTo>
                        <a:pt x="18" y="33"/>
                      </a:lnTo>
                      <a:cubicBezTo>
                        <a:pt x="13" y="20"/>
                        <a:pt x="8" y="8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20" y="32"/>
                      </a:moveTo>
                      <a:cubicBezTo>
                        <a:pt x="24" y="42"/>
                        <a:pt x="29" y="53"/>
                        <a:pt x="36" y="63"/>
                      </a:cubicBezTo>
                      <a:lnTo>
                        <a:pt x="34" y="63"/>
                      </a:lnTo>
                      <a:cubicBezTo>
                        <a:pt x="28" y="54"/>
                        <a:pt x="23" y="43"/>
                        <a:pt x="18" y="33"/>
                      </a:cubicBezTo>
                      <a:lnTo>
                        <a:pt x="20" y="32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1" name="Google Shape;3501;p238"/>
                <p:cNvSpPr/>
                <p:nvPr/>
              </p:nvSpPr>
              <p:spPr>
                <a:xfrm>
                  <a:off x="769" y="3031"/>
                  <a:ext cx="45" cy="94"/>
                </a:xfrm>
                <a:custGeom>
                  <a:rect b="b" l="l" r="r" t="t"/>
                  <a:pathLst>
                    <a:path extrusionOk="0" h="55" w="33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close/>
                      <a:moveTo>
                        <a:pt x="1" y="0"/>
                      </a:moveTo>
                      <a:cubicBezTo>
                        <a:pt x="8" y="10"/>
                        <a:pt x="14" y="21"/>
                        <a:pt x="19" y="30"/>
                      </a:cubicBezTo>
                      <a:lnTo>
                        <a:pt x="17" y="31"/>
                      </a:lnTo>
                      <a:cubicBezTo>
                        <a:pt x="12" y="21"/>
                        <a:pt x="6" y="11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19" y="30"/>
                      </a:moveTo>
                      <a:cubicBezTo>
                        <a:pt x="23" y="40"/>
                        <a:pt x="28" y="48"/>
                        <a:pt x="33" y="55"/>
                      </a:cubicBezTo>
                      <a:lnTo>
                        <a:pt x="31" y="55"/>
                      </a:lnTo>
                      <a:cubicBezTo>
                        <a:pt x="26" y="49"/>
                        <a:pt x="22" y="40"/>
                        <a:pt x="17" y="31"/>
                      </a:cubicBezTo>
                      <a:lnTo>
                        <a:pt x="19" y="30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02" name="Google Shape;3502;p238"/>
              <p:cNvSpPr/>
              <p:nvPr/>
            </p:nvSpPr>
            <p:spPr>
              <a:xfrm>
                <a:off x="786" y="3042"/>
                <a:ext cx="42" cy="63"/>
              </a:xfrm>
              <a:custGeom>
                <a:rect b="b" l="l" r="r" t="t"/>
                <a:pathLst>
                  <a:path extrusionOk="0" h="37" w="31">
                    <a:moveTo>
                      <a:pt x="1" y="0"/>
                    </a:moveTo>
                    <a:cubicBezTo>
                      <a:pt x="8" y="8"/>
                      <a:pt x="13" y="14"/>
                      <a:pt x="17" y="19"/>
                    </a:cubicBezTo>
                    <a:lnTo>
                      <a:pt x="16" y="20"/>
                    </a:lnTo>
                    <a:cubicBezTo>
                      <a:pt x="12" y="15"/>
                      <a:pt x="6" y="9"/>
                      <a:pt x="0" y="1"/>
                    </a:cubicBezTo>
                    <a:lnTo>
                      <a:pt x="1" y="0"/>
                    </a:lnTo>
                    <a:close/>
                    <a:moveTo>
                      <a:pt x="17" y="19"/>
                    </a:moveTo>
                    <a:cubicBezTo>
                      <a:pt x="24" y="26"/>
                      <a:pt x="28" y="31"/>
                      <a:pt x="31" y="36"/>
                    </a:cubicBezTo>
                    <a:lnTo>
                      <a:pt x="29" y="37"/>
                    </a:lnTo>
                    <a:cubicBezTo>
                      <a:pt x="26" y="32"/>
                      <a:pt x="22" y="27"/>
                      <a:pt x="16" y="20"/>
                    </a:cubicBezTo>
                    <a:lnTo>
                      <a:pt x="17" y="19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3" name="Google Shape;3503;p238"/>
              <p:cNvSpPr/>
              <p:nvPr/>
            </p:nvSpPr>
            <p:spPr>
              <a:xfrm>
                <a:off x="793" y="3068"/>
                <a:ext cx="28" cy="48"/>
              </a:xfrm>
              <a:custGeom>
                <a:rect b="b" l="l" r="r" t="t"/>
                <a:pathLst>
                  <a:path extrusionOk="0" h="29" w="21">
                    <a:moveTo>
                      <a:pt x="2" y="0"/>
                    </a:moveTo>
                    <a:cubicBezTo>
                      <a:pt x="9" y="12"/>
                      <a:pt x="21" y="28"/>
                      <a:pt x="21" y="28"/>
                    </a:cubicBezTo>
                    <a:lnTo>
                      <a:pt x="19" y="29"/>
                    </a:lnTo>
                    <a:cubicBezTo>
                      <a:pt x="19" y="29"/>
                      <a:pt x="7" y="13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4" name="Google Shape;3504;p238"/>
              <p:cNvSpPr/>
              <p:nvPr/>
            </p:nvSpPr>
            <p:spPr>
              <a:xfrm>
                <a:off x="814" y="2201"/>
                <a:ext cx="303" cy="1488"/>
              </a:xfrm>
              <a:custGeom>
                <a:rect b="b" l="l" r="r" t="t"/>
                <a:pathLst>
                  <a:path extrusionOk="0" h="859" w="219">
                    <a:moveTo>
                      <a:pt x="86" y="508"/>
                    </a:moveTo>
                    <a:cubicBezTo>
                      <a:pt x="85" y="538"/>
                      <a:pt x="86" y="544"/>
                      <a:pt x="82" y="572"/>
                    </a:cubicBezTo>
                    <a:cubicBezTo>
                      <a:pt x="76" y="614"/>
                      <a:pt x="76" y="654"/>
                      <a:pt x="79" y="691"/>
                    </a:cubicBezTo>
                    <a:cubicBezTo>
                      <a:pt x="80" y="706"/>
                      <a:pt x="90" y="721"/>
                      <a:pt x="91" y="737"/>
                    </a:cubicBezTo>
                    <a:cubicBezTo>
                      <a:pt x="92" y="762"/>
                      <a:pt x="87" y="782"/>
                      <a:pt x="94" y="807"/>
                    </a:cubicBezTo>
                    <a:cubicBezTo>
                      <a:pt x="95" y="812"/>
                      <a:pt x="99" y="821"/>
                      <a:pt x="104" y="826"/>
                    </a:cubicBezTo>
                    <a:cubicBezTo>
                      <a:pt x="110" y="834"/>
                      <a:pt x="115" y="845"/>
                      <a:pt x="143" y="858"/>
                    </a:cubicBezTo>
                    <a:cubicBezTo>
                      <a:pt x="147" y="859"/>
                      <a:pt x="157" y="857"/>
                      <a:pt x="157" y="857"/>
                    </a:cubicBezTo>
                    <a:cubicBezTo>
                      <a:pt x="167" y="854"/>
                      <a:pt x="167" y="846"/>
                      <a:pt x="164" y="839"/>
                    </a:cubicBezTo>
                    <a:cubicBezTo>
                      <a:pt x="160" y="833"/>
                      <a:pt x="154" y="828"/>
                      <a:pt x="152" y="822"/>
                    </a:cubicBezTo>
                    <a:cubicBezTo>
                      <a:pt x="149" y="811"/>
                      <a:pt x="145" y="800"/>
                      <a:pt x="148" y="788"/>
                    </a:cubicBezTo>
                    <a:cubicBezTo>
                      <a:pt x="148" y="788"/>
                      <a:pt x="151" y="788"/>
                      <a:pt x="153" y="788"/>
                    </a:cubicBezTo>
                    <a:cubicBezTo>
                      <a:pt x="161" y="793"/>
                      <a:pt x="161" y="802"/>
                      <a:pt x="170" y="805"/>
                    </a:cubicBezTo>
                    <a:cubicBezTo>
                      <a:pt x="188" y="813"/>
                      <a:pt x="193" y="826"/>
                      <a:pt x="202" y="839"/>
                    </a:cubicBezTo>
                    <a:cubicBezTo>
                      <a:pt x="203" y="841"/>
                      <a:pt x="208" y="841"/>
                      <a:pt x="210" y="840"/>
                    </a:cubicBezTo>
                    <a:cubicBezTo>
                      <a:pt x="214" y="838"/>
                      <a:pt x="218" y="832"/>
                      <a:pt x="218" y="829"/>
                    </a:cubicBezTo>
                    <a:cubicBezTo>
                      <a:pt x="219" y="818"/>
                      <a:pt x="218" y="805"/>
                      <a:pt x="216" y="797"/>
                    </a:cubicBezTo>
                    <a:cubicBezTo>
                      <a:pt x="213" y="783"/>
                      <a:pt x="212" y="777"/>
                      <a:pt x="203" y="765"/>
                    </a:cubicBezTo>
                    <a:cubicBezTo>
                      <a:pt x="199" y="761"/>
                      <a:pt x="188" y="752"/>
                      <a:pt x="184" y="748"/>
                    </a:cubicBezTo>
                    <a:cubicBezTo>
                      <a:pt x="173" y="740"/>
                      <a:pt x="164" y="733"/>
                      <a:pt x="151" y="722"/>
                    </a:cubicBezTo>
                    <a:cubicBezTo>
                      <a:pt x="142" y="715"/>
                      <a:pt x="118" y="697"/>
                      <a:pt x="116" y="686"/>
                    </a:cubicBezTo>
                    <a:cubicBezTo>
                      <a:pt x="100" y="624"/>
                      <a:pt x="111" y="579"/>
                      <a:pt x="118" y="515"/>
                    </a:cubicBezTo>
                    <a:cubicBezTo>
                      <a:pt x="118" y="509"/>
                      <a:pt x="120" y="501"/>
                      <a:pt x="122" y="494"/>
                    </a:cubicBezTo>
                    <a:cubicBezTo>
                      <a:pt x="126" y="478"/>
                      <a:pt x="128" y="464"/>
                      <a:pt x="130" y="446"/>
                    </a:cubicBezTo>
                    <a:cubicBezTo>
                      <a:pt x="133" y="424"/>
                      <a:pt x="132" y="401"/>
                      <a:pt x="132" y="396"/>
                    </a:cubicBezTo>
                    <a:cubicBezTo>
                      <a:pt x="132" y="395"/>
                      <a:pt x="131" y="373"/>
                      <a:pt x="131" y="371"/>
                    </a:cubicBezTo>
                    <a:cubicBezTo>
                      <a:pt x="131" y="368"/>
                      <a:pt x="130" y="359"/>
                      <a:pt x="130" y="349"/>
                    </a:cubicBezTo>
                    <a:cubicBezTo>
                      <a:pt x="129" y="332"/>
                      <a:pt x="123" y="300"/>
                      <a:pt x="120" y="268"/>
                    </a:cubicBezTo>
                    <a:cubicBezTo>
                      <a:pt x="119" y="257"/>
                      <a:pt x="117" y="246"/>
                      <a:pt x="114" y="236"/>
                    </a:cubicBezTo>
                    <a:cubicBezTo>
                      <a:pt x="112" y="230"/>
                      <a:pt x="107" y="211"/>
                      <a:pt x="104" y="204"/>
                    </a:cubicBezTo>
                    <a:cubicBezTo>
                      <a:pt x="93" y="169"/>
                      <a:pt x="82" y="144"/>
                      <a:pt x="68" y="115"/>
                    </a:cubicBezTo>
                    <a:cubicBezTo>
                      <a:pt x="14" y="0"/>
                      <a:pt x="0" y="17"/>
                      <a:pt x="57" y="131"/>
                    </a:cubicBezTo>
                    <a:cubicBezTo>
                      <a:pt x="77" y="173"/>
                      <a:pt x="86" y="228"/>
                      <a:pt x="92" y="264"/>
                    </a:cubicBezTo>
                    <a:cubicBezTo>
                      <a:pt x="99" y="304"/>
                      <a:pt x="104" y="362"/>
                      <a:pt x="104" y="412"/>
                    </a:cubicBezTo>
                    <a:cubicBezTo>
                      <a:pt x="104" y="434"/>
                      <a:pt x="103" y="445"/>
                      <a:pt x="99" y="467"/>
                    </a:cubicBezTo>
                    <a:cubicBezTo>
                      <a:pt x="98" y="470"/>
                      <a:pt x="93" y="483"/>
                      <a:pt x="92" y="486"/>
                    </a:cubicBezTo>
                    <a:cubicBezTo>
                      <a:pt x="88" y="493"/>
                      <a:pt x="87" y="508"/>
                      <a:pt x="86" y="508"/>
                    </a:cubicBezTo>
                  </a:path>
                </a:pathLst>
              </a:custGeom>
              <a:noFill/>
              <a:ln cap="sq" cmpd="sng" w="9525">
                <a:solidFill>
                  <a:srgbClr val="5855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5" name="Google Shape;3505;p238"/>
              <p:cNvSpPr/>
              <p:nvPr/>
            </p:nvSpPr>
            <p:spPr>
              <a:xfrm>
                <a:off x="841" y="2260"/>
                <a:ext cx="271" cy="1432"/>
              </a:xfrm>
              <a:custGeom>
                <a:rect b="b" l="l" r="r" t="t"/>
                <a:pathLst>
                  <a:path extrusionOk="0" h="827" w="196">
                    <a:moveTo>
                      <a:pt x="77" y="765"/>
                    </a:moveTo>
                    <a:cubicBezTo>
                      <a:pt x="72" y="744"/>
                      <a:pt x="83" y="708"/>
                      <a:pt x="74" y="693"/>
                    </a:cubicBezTo>
                    <a:cubicBezTo>
                      <a:pt x="72" y="683"/>
                      <a:pt x="70" y="678"/>
                      <a:pt x="67" y="669"/>
                    </a:cubicBezTo>
                    <a:cubicBezTo>
                      <a:pt x="63" y="657"/>
                      <a:pt x="63" y="574"/>
                      <a:pt x="65" y="560"/>
                    </a:cubicBezTo>
                    <a:cubicBezTo>
                      <a:pt x="65" y="560"/>
                      <a:pt x="70" y="500"/>
                      <a:pt x="71" y="491"/>
                    </a:cubicBezTo>
                    <a:cubicBezTo>
                      <a:pt x="72" y="484"/>
                      <a:pt x="70" y="465"/>
                      <a:pt x="82" y="435"/>
                    </a:cubicBezTo>
                    <a:cubicBezTo>
                      <a:pt x="84" y="431"/>
                      <a:pt x="87" y="413"/>
                      <a:pt x="87" y="402"/>
                    </a:cubicBezTo>
                    <a:cubicBezTo>
                      <a:pt x="88" y="397"/>
                      <a:pt x="89" y="376"/>
                      <a:pt x="88" y="362"/>
                    </a:cubicBezTo>
                    <a:cubicBezTo>
                      <a:pt x="88" y="351"/>
                      <a:pt x="86" y="314"/>
                      <a:pt x="85" y="292"/>
                    </a:cubicBezTo>
                    <a:cubicBezTo>
                      <a:pt x="83" y="269"/>
                      <a:pt x="77" y="227"/>
                      <a:pt x="76" y="217"/>
                    </a:cubicBezTo>
                    <a:cubicBezTo>
                      <a:pt x="70" y="185"/>
                      <a:pt x="59" y="151"/>
                      <a:pt x="57" y="145"/>
                    </a:cubicBezTo>
                    <a:cubicBezTo>
                      <a:pt x="57" y="144"/>
                      <a:pt x="50" y="115"/>
                      <a:pt x="40" y="98"/>
                    </a:cubicBezTo>
                    <a:cubicBezTo>
                      <a:pt x="39" y="97"/>
                      <a:pt x="25" y="67"/>
                      <a:pt x="25" y="66"/>
                    </a:cubicBezTo>
                    <a:cubicBezTo>
                      <a:pt x="9" y="34"/>
                      <a:pt x="3" y="8"/>
                      <a:pt x="3" y="8"/>
                    </a:cubicBezTo>
                    <a:cubicBezTo>
                      <a:pt x="2" y="8"/>
                      <a:pt x="0" y="0"/>
                      <a:pt x="7" y="10"/>
                    </a:cubicBezTo>
                    <a:cubicBezTo>
                      <a:pt x="7" y="10"/>
                      <a:pt x="24" y="41"/>
                      <a:pt x="37" y="64"/>
                    </a:cubicBezTo>
                    <a:cubicBezTo>
                      <a:pt x="49" y="86"/>
                      <a:pt x="63" y="120"/>
                      <a:pt x="68" y="135"/>
                    </a:cubicBezTo>
                    <a:cubicBezTo>
                      <a:pt x="73" y="148"/>
                      <a:pt x="82" y="170"/>
                      <a:pt x="84" y="177"/>
                    </a:cubicBezTo>
                    <a:cubicBezTo>
                      <a:pt x="85" y="181"/>
                      <a:pt x="94" y="213"/>
                      <a:pt x="95" y="227"/>
                    </a:cubicBezTo>
                    <a:cubicBezTo>
                      <a:pt x="96" y="239"/>
                      <a:pt x="100" y="266"/>
                      <a:pt x="101" y="273"/>
                    </a:cubicBezTo>
                    <a:cubicBezTo>
                      <a:pt x="102" y="280"/>
                      <a:pt x="106" y="305"/>
                      <a:pt x="106" y="311"/>
                    </a:cubicBezTo>
                    <a:cubicBezTo>
                      <a:pt x="106" y="311"/>
                      <a:pt x="107" y="335"/>
                      <a:pt x="109" y="351"/>
                    </a:cubicBezTo>
                    <a:cubicBezTo>
                      <a:pt x="110" y="367"/>
                      <a:pt x="109" y="396"/>
                      <a:pt x="106" y="418"/>
                    </a:cubicBezTo>
                    <a:cubicBezTo>
                      <a:pt x="102" y="450"/>
                      <a:pt x="94" y="471"/>
                      <a:pt x="93" y="489"/>
                    </a:cubicBezTo>
                    <a:cubicBezTo>
                      <a:pt x="92" y="507"/>
                      <a:pt x="87" y="548"/>
                      <a:pt x="87" y="552"/>
                    </a:cubicBezTo>
                    <a:cubicBezTo>
                      <a:pt x="87" y="556"/>
                      <a:pt x="84" y="585"/>
                      <a:pt x="85" y="606"/>
                    </a:cubicBezTo>
                    <a:cubicBezTo>
                      <a:pt x="87" y="620"/>
                      <a:pt x="87" y="634"/>
                      <a:pt x="91" y="647"/>
                    </a:cubicBezTo>
                    <a:cubicBezTo>
                      <a:pt x="95" y="659"/>
                      <a:pt x="87" y="661"/>
                      <a:pt x="143" y="702"/>
                    </a:cubicBezTo>
                    <a:cubicBezTo>
                      <a:pt x="143" y="702"/>
                      <a:pt x="178" y="729"/>
                      <a:pt x="184" y="739"/>
                    </a:cubicBezTo>
                    <a:cubicBezTo>
                      <a:pt x="185" y="741"/>
                      <a:pt x="194" y="754"/>
                      <a:pt x="194" y="785"/>
                    </a:cubicBezTo>
                    <a:cubicBezTo>
                      <a:pt x="194" y="785"/>
                      <a:pt x="196" y="794"/>
                      <a:pt x="193" y="800"/>
                    </a:cubicBezTo>
                    <a:cubicBezTo>
                      <a:pt x="192" y="803"/>
                      <a:pt x="190" y="808"/>
                      <a:pt x="181" y="784"/>
                    </a:cubicBezTo>
                    <a:cubicBezTo>
                      <a:pt x="181" y="784"/>
                      <a:pt x="177" y="769"/>
                      <a:pt x="151" y="752"/>
                    </a:cubicBezTo>
                    <a:cubicBezTo>
                      <a:pt x="126" y="736"/>
                      <a:pt x="129" y="739"/>
                      <a:pt x="120" y="740"/>
                    </a:cubicBezTo>
                    <a:cubicBezTo>
                      <a:pt x="112" y="742"/>
                      <a:pt x="109" y="749"/>
                      <a:pt x="110" y="754"/>
                    </a:cubicBezTo>
                    <a:cubicBezTo>
                      <a:pt x="112" y="758"/>
                      <a:pt x="111" y="767"/>
                      <a:pt x="112" y="776"/>
                    </a:cubicBezTo>
                    <a:cubicBezTo>
                      <a:pt x="113" y="785"/>
                      <a:pt x="116" y="797"/>
                      <a:pt x="123" y="803"/>
                    </a:cubicBezTo>
                    <a:cubicBezTo>
                      <a:pt x="129" y="809"/>
                      <a:pt x="135" y="814"/>
                      <a:pt x="134" y="816"/>
                    </a:cubicBezTo>
                    <a:cubicBezTo>
                      <a:pt x="132" y="819"/>
                      <a:pt x="131" y="827"/>
                      <a:pt x="119" y="820"/>
                    </a:cubicBezTo>
                    <a:cubicBezTo>
                      <a:pt x="107" y="812"/>
                      <a:pt x="92" y="796"/>
                      <a:pt x="87" y="788"/>
                    </a:cubicBezTo>
                    <a:cubicBezTo>
                      <a:pt x="83" y="781"/>
                      <a:pt x="78" y="770"/>
                      <a:pt x="77" y="765"/>
                    </a:cubicBezTo>
                    <a:close/>
                  </a:path>
                </a:pathLst>
              </a:custGeom>
              <a:solidFill>
                <a:srgbClr val="EFF07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238"/>
              <p:cNvSpPr/>
              <p:nvPr/>
            </p:nvSpPr>
            <p:spPr>
              <a:xfrm>
                <a:off x="884" y="3309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7" name="Google Shape;3507;p238"/>
              <p:cNvSpPr/>
              <p:nvPr/>
            </p:nvSpPr>
            <p:spPr>
              <a:xfrm>
                <a:off x="884" y="3309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8" name="Google Shape;3508;p238"/>
              <p:cNvSpPr/>
              <p:nvPr/>
            </p:nvSpPr>
            <p:spPr>
              <a:xfrm>
                <a:off x="895" y="3211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9" name="Google Shape;3509;p238"/>
              <p:cNvSpPr/>
              <p:nvPr/>
            </p:nvSpPr>
            <p:spPr>
              <a:xfrm>
                <a:off x="895" y="3211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0" name="Google Shape;3510;p238"/>
              <p:cNvSpPr/>
              <p:nvPr/>
            </p:nvSpPr>
            <p:spPr>
              <a:xfrm>
                <a:off x="897" y="3178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1" name="Google Shape;3511;p238"/>
              <p:cNvSpPr/>
              <p:nvPr/>
            </p:nvSpPr>
            <p:spPr>
              <a:xfrm>
                <a:off x="897" y="3178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2" name="Google Shape;3512;p238"/>
              <p:cNvSpPr/>
              <p:nvPr/>
            </p:nvSpPr>
            <p:spPr>
              <a:xfrm>
                <a:off x="1023" y="3122"/>
                <a:ext cx="20" cy="18"/>
              </a:xfrm>
              <a:custGeom>
                <a:rect b="b" l="l" r="r" t="t"/>
                <a:pathLst>
                  <a:path extrusionOk="0" h="11" w="15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3" name="Google Shape;3513;p238"/>
              <p:cNvSpPr/>
              <p:nvPr/>
            </p:nvSpPr>
            <p:spPr>
              <a:xfrm>
                <a:off x="1023" y="3122"/>
                <a:ext cx="20" cy="18"/>
              </a:xfrm>
              <a:custGeom>
                <a:rect b="b" l="l" r="r" t="t"/>
                <a:pathLst>
                  <a:path extrusionOk="0" h="11" w="15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4" name="Google Shape;3514;p238"/>
              <p:cNvSpPr/>
              <p:nvPr/>
            </p:nvSpPr>
            <p:spPr>
              <a:xfrm>
                <a:off x="1044" y="3144"/>
                <a:ext cx="14" cy="18"/>
              </a:xfrm>
              <a:custGeom>
                <a:rect b="b" l="l" r="r" t="t"/>
                <a:pathLst>
                  <a:path extrusionOk="0" h="11" w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5" name="Google Shape;3515;p238"/>
              <p:cNvSpPr/>
              <p:nvPr/>
            </p:nvSpPr>
            <p:spPr>
              <a:xfrm>
                <a:off x="1044" y="3144"/>
                <a:ext cx="14" cy="18"/>
              </a:xfrm>
              <a:custGeom>
                <a:rect b="b" l="l" r="r" t="t"/>
                <a:pathLst>
                  <a:path extrusionOk="0" h="11" w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6" name="Google Shape;3516;p238"/>
              <p:cNvSpPr/>
              <p:nvPr/>
            </p:nvSpPr>
            <p:spPr>
              <a:xfrm>
                <a:off x="1015" y="3258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7" name="Google Shape;3517;p238"/>
              <p:cNvSpPr/>
              <p:nvPr/>
            </p:nvSpPr>
            <p:spPr>
              <a:xfrm>
                <a:off x="1015" y="3258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8" name="Google Shape;3518;p238"/>
              <p:cNvSpPr/>
              <p:nvPr/>
            </p:nvSpPr>
            <p:spPr>
              <a:xfrm>
                <a:off x="1015" y="3130"/>
                <a:ext cx="13" cy="9"/>
              </a:xfrm>
              <a:custGeom>
                <a:rect b="b" l="l" r="r" t="t"/>
                <a:pathLst>
                  <a:path extrusionOk="0" h="6" w="10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9" name="Google Shape;3519;p238"/>
              <p:cNvSpPr/>
              <p:nvPr/>
            </p:nvSpPr>
            <p:spPr>
              <a:xfrm>
                <a:off x="1015" y="3130"/>
                <a:ext cx="13" cy="9"/>
              </a:xfrm>
              <a:custGeom>
                <a:rect b="b" l="l" r="r" t="t"/>
                <a:pathLst>
                  <a:path extrusionOk="0" h="6" w="10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0" name="Google Shape;3520;p238"/>
              <p:cNvSpPr/>
              <p:nvPr/>
            </p:nvSpPr>
            <p:spPr>
              <a:xfrm>
                <a:off x="888" y="3151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1" name="Google Shape;3521;p238"/>
              <p:cNvSpPr/>
              <p:nvPr/>
            </p:nvSpPr>
            <p:spPr>
              <a:xfrm>
                <a:off x="888" y="3151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2" name="Google Shape;3522;p238"/>
              <p:cNvSpPr/>
              <p:nvPr/>
            </p:nvSpPr>
            <p:spPr>
              <a:xfrm>
                <a:off x="874" y="3165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3" name="Google Shape;3523;p238"/>
              <p:cNvSpPr/>
              <p:nvPr/>
            </p:nvSpPr>
            <p:spPr>
              <a:xfrm>
                <a:off x="874" y="3165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4" name="Google Shape;3524;p238"/>
              <p:cNvSpPr/>
              <p:nvPr/>
            </p:nvSpPr>
            <p:spPr>
              <a:xfrm>
                <a:off x="865" y="3181"/>
                <a:ext cx="18" cy="20"/>
              </a:xfrm>
              <a:custGeom>
                <a:rect b="b" l="l" r="r" t="t"/>
                <a:pathLst>
                  <a:path extrusionOk="0" h="12" w="14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5" name="Google Shape;3525;p238"/>
              <p:cNvSpPr/>
              <p:nvPr/>
            </p:nvSpPr>
            <p:spPr>
              <a:xfrm>
                <a:off x="865" y="3181"/>
                <a:ext cx="18" cy="20"/>
              </a:xfrm>
              <a:custGeom>
                <a:rect b="b" l="l" r="r" t="t"/>
                <a:pathLst>
                  <a:path extrusionOk="0" h="12" w="14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6" name="Google Shape;3526;p238"/>
              <p:cNvSpPr/>
              <p:nvPr/>
            </p:nvSpPr>
            <p:spPr>
              <a:xfrm>
                <a:off x="863" y="3206"/>
                <a:ext cx="16" cy="15"/>
              </a:xfrm>
              <a:custGeom>
                <a:rect b="b" l="l" r="r" t="t"/>
                <a:pathLst>
                  <a:path extrusionOk="0" h="9" w="12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7" name="Google Shape;3527;p238"/>
              <p:cNvSpPr/>
              <p:nvPr/>
            </p:nvSpPr>
            <p:spPr>
              <a:xfrm>
                <a:off x="863" y="3206"/>
                <a:ext cx="16" cy="15"/>
              </a:xfrm>
              <a:custGeom>
                <a:rect b="b" l="l" r="r" t="t"/>
                <a:pathLst>
                  <a:path extrusionOk="0" h="9" w="12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8" name="Google Shape;3528;p238"/>
              <p:cNvSpPr/>
              <p:nvPr/>
            </p:nvSpPr>
            <p:spPr>
              <a:xfrm>
                <a:off x="857" y="3227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9" name="Google Shape;3529;p238"/>
              <p:cNvSpPr/>
              <p:nvPr/>
            </p:nvSpPr>
            <p:spPr>
              <a:xfrm>
                <a:off x="857" y="3227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0" name="Google Shape;3530;p238"/>
              <p:cNvSpPr/>
              <p:nvPr/>
            </p:nvSpPr>
            <p:spPr>
              <a:xfrm>
                <a:off x="850" y="3245"/>
                <a:ext cx="16" cy="11"/>
              </a:xfrm>
              <a:custGeom>
                <a:rect b="b" l="l" r="r" t="t"/>
                <a:pathLst>
                  <a:path extrusionOk="0" h="7" w="13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1" name="Google Shape;3531;p238"/>
              <p:cNvSpPr/>
              <p:nvPr/>
            </p:nvSpPr>
            <p:spPr>
              <a:xfrm>
                <a:off x="850" y="3245"/>
                <a:ext cx="16" cy="11"/>
              </a:xfrm>
              <a:custGeom>
                <a:rect b="b" l="l" r="r" t="t"/>
                <a:pathLst>
                  <a:path extrusionOk="0" h="7" w="13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2" name="Google Shape;3532;p238"/>
              <p:cNvSpPr/>
              <p:nvPr/>
            </p:nvSpPr>
            <p:spPr>
              <a:xfrm>
                <a:off x="846" y="3261"/>
                <a:ext cx="20" cy="11"/>
              </a:xfrm>
              <a:custGeom>
                <a:rect b="b" l="l" r="r" t="t"/>
                <a:pathLst>
                  <a:path extrusionOk="0" h="7" w="15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3" name="Google Shape;3533;p238"/>
              <p:cNvSpPr/>
              <p:nvPr/>
            </p:nvSpPr>
            <p:spPr>
              <a:xfrm>
                <a:off x="846" y="3261"/>
                <a:ext cx="20" cy="11"/>
              </a:xfrm>
              <a:custGeom>
                <a:rect b="b" l="l" r="r" t="t"/>
                <a:pathLst>
                  <a:path extrusionOk="0" h="7" w="15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4" name="Google Shape;3534;p238"/>
              <p:cNvSpPr/>
              <p:nvPr/>
            </p:nvSpPr>
            <p:spPr>
              <a:xfrm>
                <a:off x="850" y="3277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5" name="Google Shape;3535;p238"/>
              <p:cNvSpPr/>
              <p:nvPr/>
            </p:nvSpPr>
            <p:spPr>
              <a:xfrm>
                <a:off x="850" y="3277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6" name="Google Shape;3536;p238"/>
              <p:cNvSpPr/>
              <p:nvPr/>
            </p:nvSpPr>
            <p:spPr>
              <a:xfrm>
                <a:off x="852" y="3296"/>
                <a:ext cx="15" cy="20"/>
              </a:xfrm>
              <a:custGeom>
                <a:rect b="b" l="l" r="r" t="t"/>
                <a:pathLst>
                  <a:path extrusionOk="0" h="12" w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7" name="Google Shape;3537;p238"/>
              <p:cNvSpPr/>
              <p:nvPr/>
            </p:nvSpPr>
            <p:spPr>
              <a:xfrm>
                <a:off x="852" y="3296"/>
                <a:ext cx="15" cy="20"/>
              </a:xfrm>
              <a:custGeom>
                <a:rect b="b" l="l" r="r" t="t"/>
                <a:pathLst>
                  <a:path extrusionOk="0" h="12" w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8" name="Google Shape;3538;p238"/>
              <p:cNvSpPr/>
              <p:nvPr/>
            </p:nvSpPr>
            <p:spPr>
              <a:xfrm>
                <a:off x="864" y="3319"/>
                <a:ext cx="15" cy="14"/>
              </a:xfrm>
              <a:custGeom>
                <a:rect b="b" l="l" r="r" t="t"/>
                <a:pathLst>
                  <a:path extrusionOk="0" h="9" w="12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9" name="Google Shape;3539;p238"/>
              <p:cNvSpPr/>
              <p:nvPr/>
            </p:nvSpPr>
            <p:spPr>
              <a:xfrm>
                <a:off x="864" y="3319"/>
                <a:ext cx="15" cy="14"/>
              </a:xfrm>
              <a:custGeom>
                <a:rect b="b" l="l" r="r" t="t"/>
                <a:pathLst>
                  <a:path extrusionOk="0" h="9" w="12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0" name="Google Shape;3540;p238"/>
              <p:cNvSpPr/>
              <p:nvPr/>
            </p:nvSpPr>
            <p:spPr>
              <a:xfrm>
                <a:off x="888" y="3279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1" name="Google Shape;3541;p238"/>
              <p:cNvSpPr/>
              <p:nvPr/>
            </p:nvSpPr>
            <p:spPr>
              <a:xfrm>
                <a:off x="888" y="3279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2" name="Google Shape;3542;p238"/>
              <p:cNvSpPr/>
              <p:nvPr/>
            </p:nvSpPr>
            <p:spPr>
              <a:xfrm>
                <a:off x="893" y="3258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3" name="Google Shape;3543;p238"/>
              <p:cNvSpPr/>
              <p:nvPr/>
            </p:nvSpPr>
            <p:spPr>
              <a:xfrm>
                <a:off x="893" y="3258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4" name="Google Shape;3544;p238"/>
              <p:cNvSpPr/>
              <p:nvPr/>
            </p:nvSpPr>
            <p:spPr>
              <a:xfrm>
                <a:off x="893" y="3239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5" name="Google Shape;3545;p238"/>
              <p:cNvSpPr/>
              <p:nvPr/>
            </p:nvSpPr>
            <p:spPr>
              <a:xfrm>
                <a:off x="893" y="3239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6" name="Google Shape;3546;p238"/>
              <p:cNvSpPr/>
              <p:nvPr/>
            </p:nvSpPr>
            <p:spPr>
              <a:xfrm>
                <a:off x="897" y="3192"/>
                <a:ext cx="16" cy="13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7" name="Google Shape;3547;p238"/>
              <p:cNvSpPr/>
              <p:nvPr/>
            </p:nvSpPr>
            <p:spPr>
              <a:xfrm>
                <a:off x="897" y="3192"/>
                <a:ext cx="16" cy="13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8" name="Google Shape;3548;p238"/>
              <p:cNvSpPr/>
              <p:nvPr/>
            </p:nvSpPr>
            <p:spPr>
              <a:xfrm>
                <a:off x="900" y="3146"/>
                <a:ext cx="11" cy="13"/>
              </a:xfrm>
              <a:custGeom>
                <a:rect b="b" l="l" r="r" t="t"/>
                <a:pathLst>
                  <a:path extrusionOk="0" h="8" w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9" name="Google Shape;3549;p238"/>
              <p:cNvSpPr/>
              <p:nvPr/>
            </p:nvSpPr>
            <p:spPr>
              <a:xfrm>
                <a:off x="900" y="3146"/>
                <a:ext cx="11" cy="13"/>
              </a:xfrm>
              <a:custGeom>
                <a:rect b="b" l="l" r="r" t="t"/>
                <a:pathLst>
                  <a:path extrusionOk="0" h="8" w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0" name="Google Shape;3550;p238"/>
              <p:cNvSpPr/>
              <p:nvPr/>
            </p:nvSpPr>
            <p:spPr>
              <a:xfrm>
                <a:off x="888" y="3176"/>
                <a:ext cx="10" cy="9"/>
              </a:xfrm>
              <a:custGeom>
                <a:rect b="b" l="l" r="r" t="t"/>
                <a:pathLst>
                  <a:path extrusionOk="0" h="5" w="8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1" name="Google Shape;3551;p238"/>
              <p:cNvSpPr/>
              <p:nvPr/>
            </p:nvSpPr>
            <p:spPr>
              <a:xfrm>
                <a:off x="888" y="3176"/>
                <a:ext cx="10" cy="9"/>
              </a:xfrm>
              <a:custGeom>
                <a:rect b="b" l="l" r="r" t="t"/>
                <a:pathLst>
                  <a:path extrusionOk="0" h="5" w="8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2" name="Google Shape;3552;p238"/>
              <p:cNvSpPr/>
              <p:nvPr/>
            </p:nvSpPr>
            <p:spPr>
              <a:xfrm>
                <a:off x="888" y="3191"/>
                <a:ext cx="11" cy="9"/>
              </a:xfrm>
              <a:custGeom>
                <a:rect b="b" l="l" r="r" t="t"/>
                <a:pathLst>
                  <a:path extrusionOk="0" h="6" w="9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3" name="Google Shape;3553;p238"/>
              <p:cNvSpPr/>
              <p:nvPr/>
            </p:nvSpPr>
            <p:spPr>
              <a:xfrm>
                <a:off x="888" y="3191"/>
                <a:ext cx="11" cy="9"/>
              </a:xfrm>
              <a:custGeom>
                <a:rect b="b" l="l" r="r" t="t"/>
                <a:pathLst>
                  <a:path extrusionOk="0" h="6" w="9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4" name="Google Shape;3554;p238"/>
              <p:cNvSpPr/>
              <p:nvPr/>
            </p:nvSpPr>
            <p:spPr>
              <a:xfrm>
                <a:off x="888" y="3206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5" name="Google Shape;3555;p238"/>
              <p:cNvSpPr/>
              <p:nvPr/>
            </p:nvSpPr>
            <p:spPr>
              <a:xfrm>
                <a:off x="888" y="3206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238"/>
              <p:cNvSpPr/>
              <p:nvPr/>
            </p:nvSpPr>
            <p:spPr>
              <a:xfrm>
                <a:off x="882" y="3199"/>
                <a:ext cx="7" cy="7"/>
              </a:xfrm>
              <a:custGeom>
                <a:rect b="b" l="l" r="r" t="t"/>
                <a:pathLst>
                  <a:path extrusionOk="0" h="5" w="6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238"/>
              <p:cNvSpPr/>
              <p:nvPr/>
            </p:nvSpPr>
            <p:spPr>
              <a:xfrm>
                <a:off x="882" y="3199"/>
                <a:ext cx="7" cy="7"/>
              </a:xfrm>
              <a:custGeom>
                <a:rect b="b" l="l" r="r" t="t"/>
                <a:pathLst>
                  <a:path extrusionOk="0" h="5" w="6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8" name="Google Shape;3558;p238"/>
              <p:cNvSpPr/>
              <p:nvPr/>
            </p:nvSpPr>
            <p:spPr>
              <a:xfrm>
                <a:off x="878" y="3213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9" name="Google Shape;3559;p238"/>
              <p:cNvSpPr/>
              <p:nvPr/>
            </p:nvSpPr>
            <p:spPr>
              <a:xfrm>
                <a:off x="878" y="3213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0" name="Google Shape;3560;p238"/>
              <p:cNvSpPr/>
              <p:nvPr/>
            </p:nvSpPr>
            <p:spPr>
              <a:xfrm>
                <a:off x="884" y="3227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1" name="Google Shape;3561;p238"/>
              <p:cNvSpPr/>
              <p:nvPr/>
            </p:nvSpPr>
            <p:spPr>
              <a:xfrm>
                <a:off x="884" y="3227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2" name="Google Shape;3562;p238"/>
              <p:cNvSpPr/>
              <p:nvPr/>
            </p:nvSpPr>
            <p:spPr>
              <a:xfrm>
                <a:off x="869" y="3231"/>
                <a:ext cx="17" cy="10"/>
              </a:xfrm>
              <a:custGeom>
                <a:rect b="b" l="l" r="r" t="t"/>
                <a:pathLst>
                  <a:path extrusionOk="0" h="7" w="13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3" name="Google Shape;3563;p238"/>
              <p:cNvSpPr/>
              <p:nvPr/>
            </p:nvSpPr>
            <p:spPr>
              <a:xfrm>
                <a:off x="869" y="3231"/>
                <a:ext cx="17" cy="10"/>
              </a:xfrm>
              <a:custGeom>
                <a:rect b="b" l="l" r="r" t="t"/>
                <a:pathLst>
                  <a:path extrusionOk="0" h="7" w="13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4" name="Google Shape;3564;p238"/>
              <p:cNvSpPr/>
              <p:nvPr/>
            </p:nvSpPr>
            <p:spPr>
              <a:xfrm>
                <a:off x="869" y="3245"/>
                <a:ext cx="11" cy="14"/>
              </a:xfrm>
              <a:custGeom>
                <a:rect b="b" l="l" r="r" t="t"/>
                <a:pathLst>
                  <a:path extrusionOk="0" h="8" w="9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5" name="Google Shape;3565;p238"/>
              <p:cNvSpPr/>
              <p:nvPr/>
            </p:nvSpPr>
            <p:spPr>
              <a:xfrm>
                <a:off x="869" y="3245"/>
                <a:ext cx="11" cy="14"/>
              </a:xfrm>
              <a:custGeom>
                <a:rect b="b" l="l" r="r" t="t"/>
                <a:pathLst>
                  <a:path extrusionOk="0" h="8" w="9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6" name="Google Shape;3566;p238"/>
              <p:cNvSpPr/>
              <p:nvPr/>
            </p:nvSpPr>
            <p:spPr>
              <a:xfrm>
                <a:off x="882" y="3250"/>
                <a:ext cx="10" cy="9"/>
              </a:xfrm>
              <a:custGeom>
                <a:rect b="b" l="l" r="r" t="t"/>
                <a:pathLst>
                  <a:path extrusionOk="0" h="6" w="8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7" name="Google Shape;3567;p238"/>
              <p:cNvSpPr/>
              <p:nvPr/>
            </p:nvSpPr>
            <p:spPr>
              <a:xfrm>
                <a:off x="882" y="3250"/>
                <a:ext cx="10" cy="9"/>
              </a:xfrm>
              <a:custGeom>
                <a:rect b="b" l="l" r="r" t="t"/>
                <a:pathLst>
                  <a:path extrusionOk="0" h="6" w="8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8" name="Google Shape;3568;p238"/>
              <p:cNvSpPr/>
              <p:nvPr/>
            </p:nvSpPr>
            <p:spPr>
              <a:xfrm>
                <a:off x="867" y="3263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9" name="Google Shape;3569;p238"/>
              <p:cNvSpPr/>
              <p:nvPr/>
            </p:nvSpPr>
            <p:spPr>
              <a:xfrm>
                <a:off x="867" y="3263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0" name="Google Shape;3570;p238"/>
              <p:cNvSpPr/>
              <p:nvPr/>
            </p:nvSpPr>
            <p:spPr>
              <a:xfrm>
                <a:off x="882" y="3266"/>
                <a:ext cx="9" cy="17"/>
              </a:xfrm>
              <a:custGeom>
                <a:rect b="b" l="l" r="r" t="t"/>
                <a:pathLst>
                  <a:path extrusionOk="0" h="10" w="7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1" name="Google Shape;3571;p238"/>
              <p:cNvSpPr/>
              <p:nvPr/>
            </p:nvSpPr>
            <p:spPr>
              <a:xfrm>
                <a:off x="882" y="3266"/>
                <a:ext cx="9" cy="17"/>
              </a:xfrm>
              <a:custGeom>
                <a:rect b="b" l="l" r="r" t="t"/>
                <a:pathLst>
                  <a:path extrusionOk="0" h="10" w="7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2" name="Google Shape;3572;p238"/>
              <p:cNvSpPr/>
              <p:nvPr/>
            </p:nvSpPr>
            <p:spPr>
              <a:xfrm>
                <a:off x="869" y="3279"/>
                <a:ext cx="13" cy="13"/>
              </a:xfrm>
              <a:custGeom>
                <a:rect b="b" l="l" r="r" t="t"/>
                <a:pathLst>
                  <a:path extrusionOk="0" h="8" w="10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3" name="Google Shape;3573;p238"/>
              <p:cNvSpPr/>
              <p:nvPr/>
            </p:nvSpPr>
            <p:spPr>
              <a:xfrm>
                <a:off x="869" y="3279"/>
                <a:ext cx="13" cy="13"/>
              </a:xfrm>
              <a:custGeom>
                <a:rect b="b" l="l" r="r" t="t"/>
                <a:pathLst>
                  <a:path extrusionOk="0" h="8" w="10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4" name="Google Shape;3574;p238"/>
              <p:cNvSpPr/>
              <p:nvPr/>
            </p:nvSpPr>
            <p:spPr>
              <a:xfrm>
                <a:off x="878" y="3291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5" name="Google Shape;3575;p238"/>
              <p:cNvSpPr/>
              <p:nvPr/>
            </p:nvSpPr>
            <p:spPr>
              <a:xfrm>
                <a:off x="878" y="3291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6" name="Google Shape;3576;p238"/>
              <p:cNvSpPr/>
              <p:nvPr/>
            </p:nvSpPr>
            <p:spPr>
              <a:xfrm>
                <a:off x="865" y="3293"/>
                <a:ext cx="9" cy="9"/>
              </a:xfrm>
              <a:custGeom>
                <a:rect b="b" l="l" r="r" t="t"/>
                <a:pathLst>
                  <a:path extrusionOk="0" h="6" w="7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7" name="Google Shape;3577;p238"/>
              <p:cNvSpPr/>
              <p:nvPr/>
            </p:nvSpPr>
            <p:spPr>
              <a:xfrm>
                <a:off x="865" y="3293"/>
                <a:ext cx="9" cy="9"/>
              </a:xfrm>
              <a:custGeom>
                <a:rect b="b" l="l" r="r" t="t"/>
                <a:pathLst>
                  <a:path extrusionOk="0" h="6" w="7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238"/>
              <p:cNvSpPr/>
              <p:nvPr/>
            </p:nvSpPr>
            <p:spPr>
              <a:xfrm>
                <a:off x="868" y="3309"/>
                <a:ext cx="13" cy="7"/>
              </a:xfrm>
              <a:custGeom>
                <a:rect b="b" l="l" r="r" t="t"/>
                <a:pathLst>
                  <a:path extrusionOk="0" h="5" w="10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9" name="Google Shape;3579;p238"/>
              <p:cNvSpPr/>
              <p:nvPr/>
            </p:nvSpPr>
            <p:spPr>
              <a:xfrm>
                <a:off x="868" y="3309"/>
                <a:ext cx="13" cy="7"/>
              </a:xfrm>
              <a:custGeom>
                <a:rect b="b" l="l" r="r" t="t"/>
                <a:pathLst>
                  <a:path extrusionOk="0" h="5" w="10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0" name="Google Shape;3580;p238"/>
              <p:cNvSpPr/>
              <p:nvPr/>
            </p:nvSpPr>
            <p:spPr>
              <a:xfrm>
                <a:off x="1010" y="3107"/>
                <a:ext cx="15" cy="14"/>
              </a:xfrm>
              <a:custGeom>
                <a:rect b="b" l="l" r="r" t="t"/>
                <a:pathLst>
                  <a:path extrusionOk="0" h="8" w="12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1" name="Google Shape;3581;p238"/>
              <p:cNvSpPr/>
              <p:nvPr/>
            </p:nvSpPr>
            <p:spPr>
              <a:xfrm>
                <a:off x="1010" y="3107"/>
                <a:ext cx="15" cy="14"/>
              </a:xfrm>
              <a:custGeom>
                <a:rect b="b" l="l" r="r" t="t"/>
                <a:pathLst>
                  <a:path extrusionOk="0" h="8" w="12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2" name="Google Shape;3582;p238"/>
              <p:cNvSpPr/>
              <p:nvPr/>
            </p:nvSpPr>
            <p:spPr>
              <a:xfrm>
                <a:off x="999" y="3101"/>
                <a:ext cx="11" cy="10"/>
              </a:xfrm>
              <a:custGeom>
                <a:rect b="b" l="l" r="r" t="t"/>
                <a:pathLst>
                  <a:path extrusionOk="0" h="7" w="9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3" name="Google Shape;3583;p238"/>
              <p:cNvSpPr/>
              <p:nvPr/>
            </p:nvSpPr>
            <p:spPr>
              <a:xfrm>
                <a:off x="999" y="3101"/>
                <a:ext cx="11" cy="10"/>
              </a:xfrm>
              <a:custGeom>
                <a:rect b="b" l="l" r="r" t="t"/>
                <a:pathLst>
                  <a:path extrusionOk="0" h="7" w="9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4" name="Google Shape;3584;p238"/>
              <p:cNvSpPr/>
              <p:nvPr/>
            </p:nvSpPr>
            <p:spPr>
              <a:xfrm>
                <a:off x="1002" y="3116"/>
                <a:ext cx="9" cy="12"/>
              </a:xfrm>
              <a:custGeom>
                <a:rect b="b" l="l" r="r" t="t"/>
                <a:pathLst>
                  <a:path extrusionOk="0" h="8" w="7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5" name="Google Shape;3585;p238"/>
              <p:cNvSpPr/>
              <p:nvPr/>
            </p:nvSpPr>
            <p:spPr>
              <a:xfrm>
                <a:off x="1002" y="3116"/>
                <a:ext cx="9" cy="12"/>
              </a:xfrm>
              <a:custGeom>
                <a:rect b="b" l="l" r="r" t="t"/>
                <a:pathLst>
                  <a:path extrusionOk="0" h="8" w="7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6" name="Google Shape;3586;p238"/>
              <p:cNvSpPr/>
              <p:nvPr/>
            </p:nvSpPr>
            <p:spPr>
              <a:xfrm>
                <a:off x="1053" y="3168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7" name="Google Shape;3587;p238"/>
              <p:cNvSpPr/>
              <p:nvPr/>
            </p:nvSpPr>
            <p:spPr>
              <a:xfrm>
                <a:off x="1053" y="3168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8" name="Google Shape;3588;p238"/>
              <p:cNvSpPr/>
              <p:nvPr/>
            </p:nvSpPr>
            <p:spPr>
              <a:xfrm>
                <a:off x="1054" y="3187"/>
                <a:ext cx="13" cy="18"/>
              </a:xfrm>
              <a:custGeom>
                <a:rect b="b" l="l" r="r" t="t"/>
                <a:pathLst>
                  <a:path extrusionOk="0" h="11" w="10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9" name="Google Shape;3589;p238"/>
              <p:cNvSpPr/>
              <p:nvPr/>
            </p:nvSpPr>
            <p:spPr>
              <a:xfrm>
                <a:off x="1054" y="3187"/>
                <a:ext cx="13" cy="18"/>
              </a:xfrm>
              <a:custGeom>
                <a:rect b="b" l="l" r="r" t="t"/>
                <a:pathLst>
                  <a:path extrusionOk="0" h="11" w="10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0" name="Google Shape;3590;p238"/>
              <p:cNvSpPr/>
              <p:nvPr/>
            </p:nvSpPr>
            <p:spPr>
              <a:xfrm>
                <a:off x="1050" y="3210"/>
                <a:ext cx="10" cy="18"/>
              </a:xfrm>
              <a:custGeom>
                <a:rect b="b" l="l" r="r" t="t"/>
                <a:pathLst>
                  <a:path extrusionOk="0" h="11" w="8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1" name="Google Shape;3591;p238"/>
              <p:cNvSpPr/>
              <p:nvPr/>
            </p:nvSpPr>
            <p:spPr>
              <a:xfrm>
                <a:off x="1050" y="3210"/>
                <a:ext cx="10" cy="18"/>
              </a:xfrm>
              <a:custGeom>
                <a:rect b="b" l="l" r="r" t="t"/>
                <a:pathLst>
                  <a:path extrusionOk="0" h="11" w="8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2" name="Google Shape;3592;p238"/>
              <p:cNvSpPr/>
              <p:nvPr/>
            </p:nvSpPr>
            <p:spPr>
              <a:xfrm>
                <a:off x="995" y="3132"/>
                <a:ext cx="12" cy="12"/>
              </a:xfrm>
              <a:custGeom>
                <a:rect b="b" l="l" r="r" t="t"/>
                <a:pathLst>
                  <a:path extrusionOk="0" h="8" w="9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3" name="Google Shape;3593;p238"/>
              <p:cNvSpPr/>
              <p:nvPr/>
            </p:nvSpPr>
            <p:spPr>
              <a:xfrm>
                <a:off x="995" y="3132"/>
                <a:ext cx="12" cy="12"/>
              </a:xfrm>
              <a:custGeom>
                <a:rect b="b" l="l" r="r" t="t"/>
                <a:pathLst>
                  <a:path extrusionOk="0" h="8" w="9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4" name="Google Shape;3594;p238"/>
              <p:cNvSpPr/>
              <p:nvPr/>
            </p:nvSpPr>
            <p:spPr>
              <a:xfrm>
                <a:off x="995" y="3151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5" name="Google Shape;3595;p238"/>
              <p:cNvSpPr/>
              <p:nvPr/>
            </p:nvSpPr>
            <p:spPr>
              <a:xfrm>
                <a:off x="995" y="3151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6" name="Google Shape;3596;p238"/>
              <p:cNvSpPr/>
              <p:nvPr/>
            </p:nvSpPr>
            <p:spPr>
              <a:xfrm>
                <a:off x="995" y="3171"/>
                <a:ext cx="12" cy="19"/>
              </a:xfrm>
              <a:custGeom>
                <a:rect b="b" l="l" r="r" t="t"/>
                <a:pathLst>
                  <a:path extrusionOk="0" h="11" w="9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7" name="Google Shape;3597;p238"/>
              <p:cNvSpPr/>
              <p:nvPr/>
            </p:nvSpPr>
            <p:spPr>
              <a:xfrm>
                <a:off x="995" y="3171"/>
                <a:ext cx="12" cy="19"/>
              </a:xfrm>
              <a:custGeom>
                <a:rect b="b" l="l" r="r" t="t"/>
                <a:pathLst>
                  <a:path extrusionOk="0" h="11" w="9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8" name="Google Shape;3598;p238"/>
              <p:cNvSpPr/>
              <p:nvPr/>
            </p:nvSpPr>
            <p:spPr>
              <a:xfrm>
                <a:off x="995" y="3196"/>
                <a:ext cx="14" cy="21"/>
              </a:xfrm>
              <a:custGeom>
                <a:rect b="b" l="l" r="r" t="t"/>
                <a:pathLst>
                  <a:path extrusionOk="0" h="13" w="11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9" name="Google Shape;3599;p238"/>
              <p:cNvSpPr/>
              <p:nvPr/>
            </p:nvSpPr>
            <p:spPr>
              <a:xfrm>
                <a:off x="995" y="3196"/>
                <a:ext cx="14" cy="21"/>
              </a:xfrm>
              <a:custGeom>
                <a:rect b="b" l="l" r="r" t="t"/>
                <a:pathLst>
                  <a:path extrusionOk="0" h="13" w="11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0" name="Google Shape;3600;p238"/>
              <p:cNvSpPr/>
              <p:nvPr/>
            </p:nvSpPr>
            <p:spPr>
              <a:xfrm>
                <a:off x="991" y="3220"/>
                <a:ext cx="14" cy="16"/>
              </a:xfrm>
              <a:custGeom>
                <a:rect b="b" l="l" r="r" t="t"/>
                <a:pathLst>
                  <a:path extrusionOk="0" h="10" w="11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1" name="Google Shape;3601;p238"/>
              <p:cNvSpPr/>
              <p:nvPr/>
            </p:nvSpPr>
            <p:spPr>
              <a:xfrm>
                <a:off x="991" y="3220"/>
                <a:ext cx="14" cy="16"/>
              </a:xfrm>
              <a:custGeom>
                <a:rect b="b" l="l" r="r" t="t"/>
                <a:pathLst>
                  <a:path extrusionOk="0" h="10" w="11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2" name="Google Shape;3602;p238"/>
              <p:cNvSpPr/>
              <p:nvPr/>
            </p:nvSpPr>
            <p:spPr>
              <a:xfrm>
                <a:off x="995" y="3240"/>
                <a:ext cx="14" cy="22"/>
              </a:xfrm>
              <a:custGeom>
                <a:rect b="b" l="l" r="r" t="t"/>
                <a:pathLst>
                  <a:path extrusionOk="0" h="13" w="11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3" name="Google Shape;3603;p238"/>
              <p:cNvSpPr/>
              <p:nvPr/>
            </p:nvSpPr>
            <p:spPr>
              <a:xfrm>
                <a:off x="995" y="3240"/>
                <a:ext cx="14" cy="22"/>
              </a:xfrm>
              <a:custGeom>
                <a:rect b="b" l="l" r="r" t="t"/>
                <a:pathLst>
                  <a:path extrusionOk="0" h="13" w="11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4" name="Google Shape;3604;p238"/>
              <p:cNvSpPr/>
              <p:nvPr/>
            </p:nvSpPr>
            <p:spPr>
              <a:xfrm>
                <a:off x="995" y="3266"/>
                <a:ext cx="16" cy="18"/>
              </a:xfrm>
              <a:custGeom>
                <a:rect b="b" l="l" r="r" t="t"/>
                <a:pathLst>
                  <a:path extrusionOk="0" h="11" w="12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5" name="Google Shape;3605;p238"/>
              <p:cNvSpPr/>
              <p:nvPr/>
            </p:nvSpPr>
            <p:spPr>
              <a:xfrm>
                <a:off x="995" y="3266"/>
                <a:ext cx="16" cy="18"/>
              </a:xfrm>
              <a:custGeom>
                <a:rect b="b" l="l" r="r" t="t"/>
                <a:pathLst>
                  <a:path extrusionOk="0" h="11" w="12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6" name="Google Shape;3606;p238"/>
              <p:cNvSpPr/>
              <p:nvPr/>
            </p:nvSpPr>
            <p:spPr>
              <a:xfrm>
                <a:off x="999" y="3288"/>
                <a:ext cx="19" cy="16"/>
              </a:xfrm>
              <a:custGeom>
                <a:rect b="b" l="l" r="r" t="t"/>
                <a:pathLst>
                  <a:path extrusionOk="0" h="10" w="15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7" name="Google Shape;3607;p238"/>
              <p:cNvSpPr/>
              <p:nvPr/>
            </p:nvSpPr>
            <p:spPr>
              <a:xfrm>
                <a:off x="999" y="3288"/>
                <a:ext cx="19" cy="16"/>
              </a:xfrm>
              <a:custGeom>
                <a:rect b="b" l="l" r="r" t="t"/>
                <a:pathLst>
                  <a:path extrusionOk="0" h="10" w="15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8" name="Google Shape;3608;p238"/>
              <p:cNvSpPr/>
              <p:nvPr/>
            </p:nvSpPr>
            <p:spPr>
              <a:xfrm>
                <a:off x="1021" y="3270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9" name="Google Shape;3609;p238"/>
              <p:cNvSpPr/>
              <p:nvPr/>
            </p:nvSpPr>
            <p:spPr>
              <a:xfrm>
                <a:off x="1021" y="3270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0" name="Google Shape;3610;p238"/>
              <p:cNvSpPr/>
              <p:nvPr/>
            </p:nvSpPr>
            <p:spPr>
              <a:xfrm>
                <a:off x="1029" y="3244"/>
                <a:ext cx="16" cy="21"/>
              </a:xfrm>
              <a:custGeom>
                <a:rect b="b" l="l" r="r" t="t"/>
                <a:pathLst>
                  <a:path extrusionOk="0" h="13" w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1" name="Google Shape;3611;p238"/>
              <p:cNvSpPr/>
              <p:nvPr/>
            </p:nvSpPr>
            <p:spPr>
              <a:xfrm>
                <a:off x="1029" y="3244"/>
                <a:ext cx="16" cy="21"/>
              </a:xfrm>
              <a:custGeom>
                <a:rect b="b" l="l" r="r" t="t"/>
                <a:pathLst>
                  <a:path extrusionOk="0" h="13" w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2" name="Google Shape;3612;p238"/>
              <p:cNvSpPr/>
              <p:nvPr/>
            </p:nvSpPr>
            <p:spPr>
              <a:xfrm>
                <a:off x="1042" y="3225"/>
                <a:ext cx="17" cy="18"/>
              </a:xfrm>
              <a:custGeom>
                <a:rect b="b" l="l" r="r" t="t"/>
                <a:pathLst>
                  <a:path extrusionOk="0" h="11" w="13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3" name="Google Shape;3613;p238"/>
              <p:cNvSpPr/>
              <p:nvPr/>
            </p:nvSpPr>
            <p:spPr>
              <a:xfrm>
                <a:off x="1042" y="3225"/>
                <a:ext cx="17" cy="18"/>
              </a:xfrm>
              <a:custGeom>
                <a:rect b="b" l="l" r="r" t="t"/>
                <a:pathLst>
                  <a:path extrusionOk="0" h="11" w="13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4" name="Google Shape;3614;p238"/>
              <p:cNvSpPr/>
              <p:nvPr/>
            </p:nvSpPr>
            <p:spPr>
              <a:xfrm>
                <a:off x="1014" y="3245"/>
                <a:ext cx="8" cy="9"/>
              </a:xfrm>
              <a:custGeom>
                <a:rect b="b" l="l" r="r" t="t"/>
                <a:pathLst>
                  <a:path extrusionOk="0" h="6" w="7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5" name="Google Shape;3615;p238"/>
              <p:cNvSpPr/>
              <p:nvPr/>
            </p:nvSpPr>
            <p:spPr>
              <a:xfrm>
                <a:off x="1014" y="3245"/>
                <a:ext cx="8" cy="9"/>
              </a:xfrm>
              <a:custGeom>
                <a:rect b="b" l="l" r="r" t="t"/>
                <a:pathLst>
                  <a:path extrusionOk="0" h="6" w="7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6" name="Google Shape;3616;p238"/>
              <p:cNvSpPr/>
              <p:nvPr/>
            </p:nvSpPr>
            <p:spPr>
              <a:xfrm>
                <a:off x="1023" y="3235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7" name="Google Shape;3617;p238"/>
              <p:cNvSpPr/>
              <p:nvPr/>
            </p:nvSpPr>
            <p:spPr>
              <a:xfrm>
                <a:off x="1023" y="3235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8" name="Google Shape;3618;p238"/>
              <p:cNvSpPr/>
              <p:nvPr/>
            </p:nvSpPr>
            <p:spPr>
              <a:xfrm>
                <a:off x="1008" y="3227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9" name="Google Shape;3619;p238"/>
              <p:cNvSpPr/>
              <p:nvPr/>
            </p:nvSpPr>
            <p:spPr>
              <a:xfrm>
                <a:off x="1008" y="3227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0" name="Google Shape;3620;p238"/>
              <p:cNvSpPr/>
              <p:nvPr/>
            </p:nvSpPr>
            <p:spPr>
              <a:xfrm>
                <a:off x="1008" y="3210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1" name="Google Shape;3621;p238"/>
              <p:cNvSpPr/>
              <p:nvPr/>
            </p:nvSpPr>
            <p:spPr>
              <a:xfrm>
                <a:off x="1008" y="3210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2" name="Google Shape;3622;p238"/>
              <p:cNvSpPr/>
              <p:nvPr/>
            </p:nvSpPr>
            <p:spPr>
              <a:xfrm>
                <a:off x="1026" y="3220"/>
                <a:ext cx="15" cy="10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3" name="Google Shape;3623;p238"/>
              <p:cNvSpPr/>
              <p:nvPr/>
            </p:nvSpPr>
            <p:spPr>
              <a:xfrm>
                <a:off x="1026" y="3220"/>
                <a:ext cx="15" cy="10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4" name="Google Shape;3624;p238"/>
              <p:cNvSpPr/>
              <p:nvPr/>
            </p:nvSpPr>
            <p:spPr>
              <a:xfrm>
                <a:off x="1023" y="3208"/>
                <a:ext cx="14" cy="7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5" name="Google Shape;3625;p238"/>
              <p:cNvSpPr/>
              <p:nvPr/>
            </p:nvSpPr>
            <p:spPr>
              <a:xfrm>
                <a:off x="1023" y="3208"/>
                <a:ext cx="14" cy="7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6" name="Google Shape;3626;p238"/>
              <p:cNvSpPr/>
              <p:nvPr/>
            </p:nvSpPr>
            <p:spPr>
              <a:xfrm>
                <a:off x="1042" y="3202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7" name="Google Shape;3627;p238"/>
              <p:cNvSpPr/>
              <p:nvPr/>
            </p:nvSpPr>
            <p:spPr>
              <a:xfrm>
                <a:off x="1042" y="3202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8" name="Google Shape;3628;p238"/>
              <p:cNvSpPr/>
              <p:nvPr/>
            </p:nvSpPr>
            <p:spPr>
              <a:xfrm>
                <a:off x="1014" y="3144"/>
                <a:ext cx="14" cy="11"/>
              </a:xfrm>
              <a:custGeom>
                <a:rect b="b" l="l" r="r" t="t"/>
                <a:pathLst>
                  <a:path extrusionOk="0" h="7" w="11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9" name="Google Shape;3629;p238"/>
              <p:cNvSpPr/>
              <p:nvPr/>
            </p:nvSpPr>
            <p:spPr>
              <a:xfrm>
                <a:off x="1014" y="3144"/>
                <a:ext cx="14" cy="11"/>
              </a:xfrm>
              <a:custGeom>
                <a:rect b="b" l="l" r="r" t="t"/>
                <a:pathLst>
                  <a:path extrusionOk="0" h="7" w="11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0" name="Google Shape;3630;p238"/>
              <p:cNvSpPr/>
              <p:nvPr/>
            </p:nvSpPr>
            <p:spPr>
              <a:xfrm>
                <a:off x="1026" y="3186"/>
                <a:ext cx="15" cy="14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1" name="Google Shape;3631;p238"/>
              <p:cNvSpPr/>
              <p:nvPr/>
            </p:nvSpPr>
            <p:spPr>
              <a:xfrm>
                <a:off x="1026" y="3186"/>
                <a:ext cx="15" cy="14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2" name="Google Shape;3632;p238"/>
              <p:cNvSpPr/>
              <p:nvPr/>
            </p:nvSpPr>
            <p:spPr>
              <a:xfrm>
                <a:off x="1010" y="3176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3" name="Google Shape;3633;p238"/>
              <p:cNvSpPr/>
              <p:nvPr/>
            </p:nvSpPr>
            <p:spPr>
              <a:xfrm>
                <a:off x="1010" y="3176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4" name="Google Shape;3634;p238"/>
              <p:cNvSpPr/>
              <p:nvPr/>
            </p:nvSpPr>
            <p:spPr>
              <a:xfrm>
                <a:off x="1010" y="3159"/>
                <a:ext cx="11" cy="10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5" name="Google Shape;3635;p238"/>
              <p:cNvSpPr/>
              <p:nvPr/>
            </p:nvSpPr>
            <p:spPr>
              <a:xfrm>
                <a:off x="1010" y="3159"/>
                <a:ext cx="11" cy="10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6" name="Google Shape;3636;p238"/>
              <p:cNvSpPr/>
              <p:nvPr/>
            </p:nvSpPr>
            <p:spPr>
              <a:xfrm>
                <a:off x="1029" y="3170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7" name="Google Shape;3637;p238"/>
              <p:cNvSpPr/>
              <p:nvPr/>
            </p:nvSpPr>
            <p:spPr>
              <a:xfrm>
                <a:off x="1029" y="3170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8" name="Google Shape;3638;p238"/>
              <p:cNvSpPr/>
              <p:nvPr/>
            </p:nvSpPr>
            <p:spPr>
              <a:xfrm>
                <a:off x="1026" y="3157"/>
                <a:ext cx="15" cy="9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9" name="Google Shape;3639;p238"/>
              <p:cNvSpPr/>
              <p:nvPr/>
            </p:nvSpPr>
            <p:spPr>
              <a:xfrm>
                <a:off x="1026" y="3157"/>
                <a:ext cx="15" cy="9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0" name="Google Shape;3640;p238"/>
              <p:cNvSpPr/>
              <p:nvPr/>
            </p:nvSpPr>
            <p:spPr>
              <a:xfrm>
                <a:off x="1012" y="3196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1" name="Google Shape;3641;p238"/>
              <p:cNvSpPr/>
              <p:nvPr/>
            </p:nvSpPr>
            <p:spPr>
              <a:xfrm>
                <a:off x="1012" y="3196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2" name="Google Shape;3642;p238"/>
              <p:cNvSpPr/>
              <p:nvPr/>
            </p:nvSpPr>
            <p:spPr>
              <a:xfrm>
                <a:off x="1042" y="3183"/>
                <a:ext cx="12" cy="9"/>
              </a:xfrm>
              <a:custGeom>
                <a:rect b="b" l="l" r="r" t="t"/>
                <a:pathLst>
                  <a:path extrusionOk="0" h="6" w="9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3" name="Google Shape;3643;p238"/>
              <p:cNvSpPr/>
              <p:nvPr/>
            </p:nvSpPr>
            <p:spPr>
              <a:xfrm>
                <a:off x="1042" y="3183"/>
                <a:ext cx="12" cy="9"/>
              </a:xfrm>
              <a:custGeom>
                <a:rect b="b" l="l" r="r" t="t"/>
                <a:pathLst>
                  <a:path extrusionOk="0" h="6" w="9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4" name="Google Shape;3644;p238"/>
              <p:cNvSpPr/>
              <p:nvPr/>
            </p:nvSpPr>
            <p:spPr>
              <a:xfrm>
                <a:off x="1628" y="2860"/>
                <a:ext cx="260" cy="873"/>
              </a:xfrm>
              <a:custGeom>
                <a:rect b="b" l="l" r="r" t="t"/>
                <a:pathLst>
                  <a:path extrusionOk="0" h="505" w="188">
                    <a:moveTo>
                      <a:pt x="80" y="182"/>
                    </a:moveTo>
                    <a:cubicBezTo>
                      <a:pt x="75" y="188"/>
                      <a:pt x="73" y="199"/>
                      <a:pt x="70" y="206"/>
                    </a:cubicBezTo>
                    <a:cubicBezTo>
                      <a:pt x="67" y="213"/>
                      <a:pt x="69" y="222"/>
                      <a:pt x="69" y="229"/>
                    </a:cubicBezTo>
                    <a:cubicBezTo>
                      <a:pt x="69" y="245"/>
                      <a:pt x="77" y="260"/>
                      <a:pt x="73" y="275"/>
                    </a:cubicBezTo>
                    <a:cubicBezTo>
                      <a:pt x="67" y="292"/>
                      <a:pt x="68" y="308"/>
                      <a:pt x="67" y="325"/>
                    </a:cubicBezTo>
                    <a:cubicBezTo>
                      <a:pt x="67" y="327"/>
                      <a:pt x="63" y="328"/>
                      <a:pt x="62" y="328"/>
                    </a:cubicBezTo>
                    <a:cubicBezTo>
                      <a:pt x="32" y="332"/>
                      <a:pt x="29" y="344"/>
                      <a:pt x="30" y="360"/>
                    </a:cubicBezTo>
                    <a:cubicBezTo>
                      <a:pt x="6" y="357"/>
                      <a:pt x="0" y="366"/>
                      <a:pt x="3" y="378"/>
                    </a:cubicBezTo>
                    <a:cubicBezTo>
                      <a:pt x="6" y="389"/>
                      <a:pt x="18" y="395"/>
                      <a:pt x="30" y="398"/>
                    </a:cubicBezTo>
                    <a:cubicBezTo>
                      <a:pt x="24" y="403"/>
                      <a:pt x="20" y="410"/>
                      <a:pt x="23" y="417"/>
                    </a:cubicBezTo>
                    <a:cubicBezTo>
                      <a:pt x="24" y="422"/>
                      <a:pt x="29" y="424"/>
                      <a:pt x="35" y="425"/>
                    </a:cubicBezTo>
                    <a:cubicBezTo>
                      <a:pt x="42" y="426"/>
                      <a:pt x="50" y="426"/>
                      <a:pt x="58" y="424"/>
                    </a:cubicBezTo>
                    <a:cubicBezTo>
                      <a:pt x="46" y="431"/>
                      <a:pt x="31" y="436"/>
                      <a:pt x="21" y="445"/>
                    </a:cubicBezTo>
                    <a:cubicBezTo>
                      <a:pt x="13" y="452"/>
                      <a:pt x="10" y="462"/>
                      <a:pt x="11" y="472"/>
                    </a:cubicBezTo>
                    <a:cubicBezTo>
                      <a:pt x="12" y="478"/>
                      <a:pt x="19" y="483"/>
                      <a:pt x="28" y="485"/>
                    </a:cubicBezTo>
                    <a:cubicBezTo>
                      <a:pt x="42" y="488"/>
                      <a:pt x="54" y="488"/>
                      <a:pt x="67" y="488"/>
                    </a:cubicBezTo>
                    <a:cubicBezTo>
                      <a:pt x="66" y="494"/>
                      <a:pt x="67" y="500"/>
                      <a:pt x="74" y="501"/>
                    </a:cubicBezTo>
                    <a:cubicBezTo>
                      <a:pt x="96" y="505"/>
                      <a:pt x="117" y="496"/>
                      <a:pt x="134" y="487"/>
                    </a:cubicBezTo>
                    <a:cubicBezTo>
                      <a:pt x="148" y="479"/>
                      <a:pt x="166" y="484"/>
                      <a:pt x="176" y="470"/>
                    </a:cubicBezTo>
                    <a:cubicBezTo>
                      <a:pt x="184" y="459"/>
                      <a:pt x="188" y="451"/>
                      <a:pt x="183" y="437"/>
                    </a:cubicBezTo>
                    <a:cubicBezTo>
                      <a:pt x="180" y="430"/>
                      <a:pt x="170" y="424"/>
                      <a:pt x="170" y="417"/>
                    </a:cubicBezTo>
                    <a:cubicBezTo>
                      <a:pt x="170" y="413"/>
                      <a:pt x="175" y="403"/>
                      <a:pt x="175" y="397"/>
                    </a:cubicBezTo>
                    <a:cubicBezTo>
                      <a:pt x="175" y="391"/>
                      <a:pt x="173" y="387"/>
                      <a:pt x="167" y="385"/>
                    </a:cubicBezTo>
                    <a:cubicBezTo>
                      <a:pt x="157" y="383"/>
                      <a:pt x="148" y="388"/>
                      <a:pt x="138" y="390"/>
                    </a:cubicBezTo>
                    <a:cubicBezTo>
                      <a:pt x="131" y="392"/>
                      <a:pt x="123" y="393"/>
                      <a:pt x="116" y="392"/>
                    </a:cubicBezTo>
                    <a:cubicBezTo>
                      <a:pt x="124" y="389"/>
                      <a:pt x="126" y="383"/>
                      <a:pt x="125" y="377"/>
                    </a:cubicBezTo>
                    <a:cubicBezTo>
                      <a:pt x="125" y="374"/>
                      <a:pt x="123" y="370"/>
                      <a:pt x="122" y="368"/>
                    </a:cubicBezTo>
                    <a:cubicBezTo>
                      <a:pt x="120" y="362"/>
                      <a:pt x="126" y="351"/>
                      <a:pt x="119" y="343"/>
                    </a:cubicBezTo>
                    <a:cubicBezTo>
                      <a:pt x="115" y="337"/>
                      <a:pt x="106" y="333"/>
                      <a:pt x="96" y="335"/>
                    </a:cubicBezTo>
                    <a:cubicBezTo>
                      <a:pt x="97" y="333"/>
                      <a:pt x="92" y="331"/>
                      <a:pt x="92" y="329"/>
                    </a:cubicBezTo>
                    <a:cubicBezTo>
                      <a:pt x="84" y="328"/>
                      <a:pt x="84" y="327"/>
                      <a:pt x="85" y="322"/>
                    </a:cubicBezTo>
                    <a:cubicBezTo>
                      <a:pt x="85" y="313"/>
                      <a:pt x="84" y="299"/>
                      <a:pt x="87" y="289"/>
                    </a:cubicBezTo>
                    <a:cubicBezTo>
                      <a:pt x="93" y="271"/>
                      <a:pt x="91" y="258"/>
                      <a:pt x="91" y="251"/>
                    </a:cubicBezTo>
                    <a:cubicBezTo>
                      <a:pt x="90" y="244"/>
                      <a:pt x="89" y="237"/>
                      <a:pt x="87" y="231"/>
                    </a:cubicBezTo>
                    <a:cubicBezTo>
                      <a:pt x="86" y="225"/>
                      <a:pt x="87" y="216"/>
                      <a:pt x="87" y="211"/>
                    </a:cubicBezTo>
                    <a:cubicBezTo>
                      <a:pt x="88" y="206"/>
                      <a:pt x="91" y="197"/>
                      <a:pt x="92" y="194"/>
                    </a:cubicBezTo>
                    <a:cubicBezTo>
                      <a:pt x="107" y="161"/>
                      <a:pt x="118" y="128"/>
                      <a:pt x="119" y="93"/>
                    </a:cubicBezTo>
                    <a:cubicBezTo>
                      <a:pt x="119" y="94"/>
                      <a:pt x="118" y="93"/>
                      <a:pt x="119" y="93"/>
                    </a:cubicBezTo>
                    <a:cubicBezTo>
                      <a:pt x="121" y="78"/>
                      <a:pt x="119" y="70"/>
                      <a:pt x="120" y="55"/>
                    </a:cubicBezTo>
                    <a:cubicBezTo>
                      <a:pt x="121" y="38"/>
                      <a:pt x="119" y="20"/>
                      <a:pt x="117" y="3"/>
                    </a:cubicBezTo>
                    <a:cubicBezTo>
                      <a:pt x="117" y="1"/>
                      <a:pt x="112" y="0"/>
                      <a:pt x="101" y="2"/>
                    </a:cubicBezTo>
                    <a:cubicBezTo>
                      <a:pt x="103" y="20"/>
                      <a:pt x="103" y="37"/>
                      <a:pt x="106" y="55"/>
                    </a:cubicBezTo>
                    <a:cubicBezTo>
                      <a:pt x="110" y="80"/>
                      <a:pt x="102" y="102"/>
                      <a:pt x="98" y="126"/>
                    </a:cubicBezTo>
                    <a:cubicBezTo>
                      <a:pt x="98" y="130"/>
                      <a:pt x="95" y="134"/>
                      <a:pt x="94" y="139"/>
                    </a:cubicBezTo>
                    <a:cubicBezTo>
                      <a:pt x="88" y="158"/>
                      <a:pt x="84" y="175"/>
                      <a:pt x="80" y="182"/>
                    </a:cubicBezTo>
                    <a:close/>
                  </a:path>
                </a:pathLst>
              </a:custGeom>
              <a:solidFill>
                <a:srgbClr val="E93F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5" name="Google Shape;3645;p238"/>
              <p:cNvSpPr/>
              <p:nvPr/>
            </p:nvSpPr>
            <p:spPr>
              <a:xfrm>
                <a:off x="1698" y="3432"/>
                <a:ext cx="26" cy="40"/>
              </a:xfrm>
              <a:custGeom>
                <a:rect b="b" l="l" r="r" t="t"/>
                <a:pathLst>
                  <a:path extrusionOk="0" h="24" w="20">
                    <a:moveTo>
                      <a:pt x="20" y="0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20" y="0"/>
                    </a:lnTo>
                    <a:close/>
                    <a:moveTo>
                      <a:pt x="20" y="1"/>
                    </a:moveTo>
                    <a:cubicBezTo>
                      <a:pt x="20" y="2"/>
                      <a:pt x="20" y="3"/>
                      <a:pt x="19" y="4"/>
                    </a:cubicBezTo>
                    <a:lnTo>
                      <a:pt x="17" y="4"/>
                    </a:lnTo>
                    <a:cubicBezTo>
                      <a:pt x="18" y="3"/>
                      <a:pt x="18" y="1"/>
                      <a:pt x="18" y="0"/>
                    </a:cubicBezTo>
                    <a:lnTo>
                      <a:pt x="20" y="1"/>
                    </a:lnTo>
                    <a:close/>
                    <a:moveTo>
                      <a:pt x="19" y="4"/>
                    </a:moveTo>
                    <a:cubicBezTo>
                      <a:pt x="19" y="7"/>
                      <a:pt x="18" y="10"/>
                      <a:pt x="15" y="12"/>
                    </a:cubicBezTo>
                    <a:lnTo>
                      <a:pt x="14" y="11"/>
                    </a:lnTo>
                    <a:cubicBezTo>
                      <a:pt x="16" y="9"/>
                      <a:pt x="17" y="7"/>
                      <a:pt x="17" y="4"/>
                    </a:cubicBezTo>
                    <a:lnTo>
                      <a:pt x="19" y="4"/>
                    </a:lnTo>
                    <a:close/>
                    <a:moveTo>
                      <a:pt x="14" y="11"/>
                    </a:moveTo>
                    <a:lnTo>
                      <a:pt x="14" y="11"/>
                    </a:lnTo>
                    <a:lnTo>
                      <a:pt x="15" y="12"/>
                    </a:lnTo>
                    <a:lnTo>
                      <a:pt x="14" y="11"/>
                    </a:lnTo>
                    <a:close/>
                    <a:moveTo>
                      <a:pt x="15" y="12"/>
                    </a:moveTo>
                    <a:cubicBezTo>
                      <a:pt x="13" y="14"/>
                      <a:pt x="11" y="16"/>
                      <a:pt x="9" y="18"/>
                    </a:cubicBezTo>
                    <a:lnTo>
                      <a:pt x="7" y="17"/>
                    </a:lnTo>
                    <a:cubicBezTo>
                      <a:pt x="9" y="15"/>
                      <a:pt x="12" y="13"/>
                      <a:pt x="14" y="11"/>
                    </a:cubicBezTo>
                    <a:lnTo>
                      <a:pt x="15" y="12"/>
                    </a:lnTo>
                    <a:close/>
                    <a:moveTo>
                      <a:pt x="9" y="18"/>
                    </a:moveTo>
                    <a:cubicBezTo>
                      <a:pt x="6" y="20"/>
                      <a:pt x="4" y="22"/>
                      <a:pt x="2" y="24"/>
                    </a:cubicBezTo>
                    <a:lnTo>
                      <a:pt x="0" y="23"/>
                    </a:lnTo>
                    <a:cubicBezTo>
                      <a:pt x="3" y="21"/>
                      <a:pt x="5" y="19"/>
                      <a:pt x="7" y="17"/>
                    </a:cubicBezTo>
                    <a:lnTo>
                      <a:pt x="9" y="18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6" name="Google Shape;3646;p238"/>
              <p:cNvSpPr/>
              <p:nvPr/>
            </p:nvSpPr>
            <p:spPr>
              <a:xfrm>
                <a:off x="1668" y="3442"/>
                <a:ext cx="92" cy="44"/>
              </a:xfrm>
              <a:custGeom>
                <a:rect b="b" l="l" r="r" t="t"/>
                <a:pathLst>
                  <a:path extrusionOk="0" h="26" w="67">
                    <a:moveTo>
                      <a:pt x="67" y="1"/>
                    </a:moveTo>
                    <a:cubicBezTo>
                      <a:pt x="62" y="6"/>
                      <a:pt x="55" y="11"/>
                      <a:pt x="49" y="15"/>
                    </a:cubicBezTo>
                    <a:lnTo>
                      <a:pt x="47" y="13"/>
                    </a:lnTo>
                    <a:cubicBezTo>
                      <a:pt x="54" y="9"/>
                      <a:pt x="60" y="5"/>
                      <a:pt x="66" y="0"/>
                    </a:cubicBezTo>
                    <a:lnTo>
                      <a:pt x="67" y="1"/>
                    </a:lnTo>
                    <a:close/>
                    <a:moveTo>
                      <a:pt x="49" y="15"/>
                    </a:moveTo>
                    <a:cubicBezTo>
                      <a:pt x="42" y="19"/>
                      <a:pt x="34" y="22"/>
                      <a:pt x="25" y="24"/>
                    </a:cubicBezTo>
                    <a:lnTo>
                      <a:pt x="24" y="22"/>
                    </a:lnTo>
                    <a:cubicBezTo>
                      <a:pt x="33" y="20"/>
                      <a:pt x="41" y="17"/>
                      <a:pt x="47" y="13"/>
                    </a:cubicBezTo>
                    <a:lnTo>
                      <a:pt x="49" y="15"/>
                    </a:lnTo>
                    <a:close/>
                    <a:moveTo>
                      <a:pt x="24" y="22"/>
                    </a:moveTo>
                    <a:lnTo>
                      <a:pt x="24" y="22"/>
                    </a:lnTo>
                    <a:lnTo>
                      <a:pt x="25" y="23"/>
                    </a:lnTo>
                    <a:lnTo>
                      <a:pt x="24" y="22"/>
                    </a:lnTo>
                    <a:close/>
                    <a:moveTo>
                      <a:pt x="25" y="24"/>
                    </a:moveTo>
                    <a:cubicBezTo>
                      <a:pt x="21" y="25"/>
                      <a:pt x="17" y="26"/>
                      <a:pt x="13" y="26"/>
                    </a:cubicBezTo>
                    <a:lnTo>
                      <a:pt x="13" y="24"/>
                    </a:lnTo>
                    <a:cubicBezTo>
                      <a:pt x="17" y="24"/>
                      <a:pt x="20" y="23"/>
                      <a:pt x="24" y="22"/>
                    </a:cubicBezTo>
                    <a:lnTo>
                      <a:pt x="25" y="24"/>
                    </a:lnTo>
                    <a:close/>
                    <a:moveTo>
                      <a:pt x="13" y="26"/>
                    </a:moveTo>
                    <a:cubicBezTo>
                      <a:pt x="9" y="26"/>
                      <a:pt x="5" y="26"/>
                      <a:pt x="0" y="26"/>
                    </a:cubicBezTo>
                    <a:lnTo>
                      <a:pt x="1" y="24"/>
                    </a:lnTo>
                    <a:cubicBezTo>
                      <a:pt x="5" y="24"/>
                      <a:pt x="9" y="24"/>
                      <a:pt x="13" y="24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7" name="Google Shape;3647;p238"/>
              <p:cNvSpPr/>
              <p:nvPr/>
            </p:nvSpPr>
            <p:spPr>
              <a:xfrm>
                <a:off x="1713" y="3483"/>
                <a:ext cx="85" cy="63"/>
              </a:xfrm>
              <a:custGeom>
                <a:rect b="b" l="l" r="r" t="t"/>
                <a:pathLst>
                  <a:path extrusionOk="0" h="37" w="62">
                    <a:moveTo>
                      <a:pt x="37" y="1"/>
                    </a:moveTo>
                    <a:cubicBezTo>
                      <a:pt x="34" y="4"/>
                      <a:pt x="31" y="6"/>
                      <a:pt x="28" y="8"/>
                    </a:cubicBezTo>
                    <a:lnTo>
                      <a:pt x="26" y="7"/>
                    </a:lnTo>
                    <a:cubicBezTo>
                      <a:pt x="29" y="5"/>
                      <a:pt x="32" y="2"/>
                      <a:pt x="36" y="0"/>
                    </a:cubicBezTo>
                    <a:lnTo>
                      <a:pt x="37" y="1"/>
                    </a:lnTo>
                    <a:close/>
                    <a:moveTo>
                      <a:pt x="28" y="8"/>
                    </a:moveTo>
                    <a:cubicBezTo>
                      <a:pt x="21" y="13"/>
                      <a:pt x="14" y="18"/>
                      <a:pt x="5" y="23"/>
                    </a:cubicBezTo>
                    <a:lnTo>
                      <a:pt x="4" y="21"/>
                    </a:lnTo>
                    <a:cubicBezTo>
                      <a:pt x="13" y="17"/>
                      <a:pt x="19" y="12"/>
                      <a:pt x="26" y="7"/>
                    </a:cubicBezTo>
                    <a:lnTo>
                      <a:pt x="28" y="8"/>
                    </a:lnTo>
                    <a:close/>
                    <a:moveTo>
                      <a:pt x="4" y="21"/>
                    </a:moveTo>
                    <a:lnTo>
                      <a:pt x="4" y="21"/>
                    </a:lnTo>
                    <a:lnTo>
                      <a:pt x="5" y="22"/>
                    </a:lnTo>
                    <a:lnTo>
                      <a:pt x="4" y="21"/>
                    </a:lnTo>
                    <a:close/>
                    <a:moveTo>
                      <a:pt x="5" y="23"/>
                    </a:moveTo>
                    <a:cubicBezTo>
                      <a:pt x="4" y="23"/>
                      <a:pt x="3" y="24"/>
                      <a:pt x="3" y="25"/>
                    </a:cubicBezTo>
                    <a:lnTo>
                      <a:pt x="1" y="24"/>
                    </a:lnTo>
                    <a:cubicBezTo>
                      <a:pt x="2" y="23"/>
                      <a:pt x="3" y="22"/>
                      <a:pt x="4" y="21"/>
                    </a:cubicBezTo>
                    <a:lnTo>
                      <a:pt x="5" y="23"/>
                    </a:lnTo>
                    <a:close/>
                    <a:moveTo>
                      <a:pt x="3" y="25"/>
                    </a:moveTo>
                    <a:cubicBezTo>
                      <a:pt x="2" y="26"/>
                      <a:pt x="2" y="27"/>
                      <a:pt x="2" y="28"/>
                    </a:cubicBezTo>
                    <a:lnTo>
                      <a:pt x="0" y="28"/>
                    </a:lnTo>
                    <a:cubicBezTo>
                      <a:pt x="0" y="27"/>
                      <a:pt x="0" y="25"/>
                      <a:pt x="1" y="24"/>
                    </a:cubicBezTo>
                    <a:lnTo>
                      <a:pt x="3" y="25"/>
                    </a:lnTo>
                    <a:close/>
                    <a:moveTo>
                      <a:pt x="2" y="28"/>
                    </a:moveTo>
                    <a:cubicBezTo>
                      <a:pt x="3" y="29"/>
                      <a:pt x="3" y="30"/>
                      <a:pt x="4" y="30"/>
                    </a:cubicBezTo>
                    <a:lnTo>
                      <a:pt x="2" y="31"/>
                    </a:lnTo>
                    <a:cubicBezTo>
                      <a:pt x="1" y="30"/>
                      <a:pt x="0" y="29"/>
                      <a:pt x="0" y="28"/>
                    </a:cubicBezTo>
                    <a:lnTo>
                      <a:pt x="2" y="28"/>
                    </a:lnTo>
                    <a:close/>
                    <a:moveTo>
                      <a:pt x="4" y="30"/>
                    </a:moveTo>
                    <a:cubicBezTo>
                      <a:pt x="5" y="32"/>
                      <a:pt x="6" y="33"/>
                      <a:pt x="8" y="34"/>
                    </a:cubicBezTo>
                    <a:lnTo>
                      <a:pt x="7" y="35"/>
                    </a:lnTo>
                    <a:cubicBezTo>
                      <a:pt x="5" y="34"/>
                      <a:pt x="3" y="33"/>
                      <a:pt x="2" y="31"/>
                    </a:cubicBezTo>
                    <a:lnTo>
                      <a:pt x="4" y="30"/>
                    </a:lnTo>
                    <a:close/>
                    <a:moveTo>
                      <a:pt x="7" y="35"/>
                    </a:moveTo>
                    <a:lnTo>
                      <a:pt x="7" y="35"/>
                    </a:lnTo>
                    <a:lnTo>
                      <a:pt x="8" y="34"/>
                    </a:lnTo>
                    <a:lnTo>
                      <a:pt x="7" y="35"/>
                    </a:lnTo>
                    <a:close/>
                    <a:moveTo>
                      <a:pt x="8" y="34"/>
                    </a:moveTo>
                    <a:cubicBezTo>
                      <a:pt x="13" y="35"/>
                      <a:pt x="18" y="35"/>
                      <a:pt x="23" y="34"/>
                    </a:cubicBezTo>
                    <a:lnTo>
                      <a:pt x="24" y="35"/>
                    </a:lnTo>
                    <a:cubicBezTo>
                      <a:pt x="19" y="37"/>
                      <a:pt x="13" y="37"/>
                      <a:pt x="7" y="35"/>
                    </a:cubicBezTo>
                    <a:lnTo>
                      <a:pt x="8" y="34"/>
                    </a:lnTo>
                    <a:close/>
                    <a:moveTo>
                      <a:pt x="23" y="34"/>
                    </a:moveTo>
                    <a:cubicBezTo>
                      <a:pt x="28" y="32"/>
                      <a:pt x="33" y="30"/>
                      <a:pt x="38" y="27"/>
                    </a:cubicBezTo>
                    <a:lnTo>
                      <a:pt x="39" y="28"/>
                    </a:lnTo>
                    <a:cubicBezTo>
                      <a:pt x="34" y="31"/>
                      <a:pt x="29" y="34"/>
                      <a:pt x="24" y="35"/>
                    </a:cubicBezTo>
                    <a:lnTo>
                      <a:pt x="23" y="34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9" y="28"/>
                    </a:lnTo>
                    <a:lnTo>
                      <a:pt x="38" y="27"/>
                    </a:lnTo>
                    <a:close/>
                    <a:moveTo>
                      <a:pt x="38" y="27"/>
                    </a:moveTo>
                    <a:cubicBezTo>
                      <a:pt x="46" y="23"/>
                      <a:pt x="51" y="18"/>
                      <a:pt x="56" y="12"/>
                    </a:cubicBezTo>
                    <a:lnTo>
                      <a:pt x="58" y="13"/>
                    </a:lnTo>
                    <a:cubicBezTo>
                      <a:pt x="52" y="19"/>
                      <a:pt x="47" y="24"/>
                      <a:pt x="39" y="28"/>
                    </a:cubicBezTo>
                    <a:lnTo>
                      <a:pt x="38" y="27"/>
                    </a:lnTo>
                    <a:close/>
                    <a:moveTo>
                      <a:pt x="56" y="12"/>
                    </a:moveTo>
                    <a:cubicBezTo>
                      <a:pt x="57" y="11"/>
                      <a:pt x="58" y="10"/>
                      <a:pt x="58" y="10"/>
                    </a:cubicBezTo>
                    <a:lnTo>
                      <a:pt x="60" y="11"/>
                    </a:lnTo>
                    <a:cubicBezTo>
                      <a:pt x="59" y="12"/>
                      <a:pt x="58" y="13"/>
                      <a:pt x="58" y="13"/>
                    </a:cubicBezTo>
                    <a:lnTo>
                      <a:pt x="56" y="12"/>
                    </a:lnTo>
                    <a:close/>
                    <a:moveTo>
                      <a:pt x="60" y="11"/>
                    </a:moveTo>
                    <a:lnTo>
                      <a:pt x="60" y="11"/>
                    </a:lnTo>
                    <a:lnTo>
                      <a:pt x="59" y="10"/>
                    </a:lnTo>
                    <a:lnTo>
                      <a:pt x="60" y="11"/>
                    </a:lnTo>
                    <a:close/>
                    <a:moveTo>
                      <a:pt x="58" y="10"/>
                    </a:moveTo>
                    <a:cubicBezTo>
                      <a:pt x="58" y="9"/>
                      <a:pt x="58" y="9"/>
                      <a:pt x="58" y="9"/>
                    </a:cubicBezTo>
                    <a:lnTo>
                      <a:pt x="61" y="9"/>
                    </a:lnTo>
                    <a:cubicBezTo>
                      <a:pt x="61" y="9"/>
                      <a:pt x="60" y="10"/>
                      <a:pt x="60" y="11"/>
                    </a:cubicBezTo>
                    <a:lnTo>
                      <a:pt x="58" y="10"/>
                    </a:lnTo>
                    <a:close/>
                    <a:moveTo>
                      <a:pt x="58" y="9"/>
                    </a:moveTo>
                    <a:cubicBezTo>
                      <a:pt x="58" y="8"/>
                      <a:pt x="59" y="7"/>
                      <a:pt x="60" y="6"/>
                    </a:cubicBezTo>
                    <a:lnTo>
                      <a:pt x="62" y="7"/>
                    </a:lnTo>
                    <a:cubicBezTo>
                      <a:pt x="61" y="8"/>
                      <a:pt x="61" y="8"/>
                      <a:pt x="61" y="9"/>
                    </a:cubicBezTo>
                    <a:lnTo>
                      <a:pt x="58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8" name="Google Shape;3648;p238"/>
              <p:cNvSpPr/>
              <p:nvPr/>
            </p:nvSpPr>
            <p:spPr>
              <a:xfrm>
                <a:off x="1817" y="3627"/>
                <a:ext cx="33" cy="73"/>
              </a:xfrm>
              <a:custGeom>
                <a:rect b="b" l="l" r="r" t="t"/>
                <a:pathLst>
                  <a:path extrusionOk="0" h="43" w="25">
                    <a:moveTo>
                      <a:pt x="25" y="0"/>
                    </a:moveTo>
                    <a:cubicBezTo>
                      <a:pt x="23" y="4"/>
                      <a:pt x="21" y="9"/>
                      <a:pt x="20" y="14"/>
                    </a:cubicBezTo>
                    <a:lnTo>
                      <a:pt x="18" y="13"/>
                    </a:lnTo>
                    <a:cubicBezTo>
                      <a:pt x="19" y="9"/>
                      <a:pt x="21" y="4"/>
                      <a:pt x="23" y="0"/>
                    </a:cubicBezTo>
                    <a:lnTo>
                      <a:pt x="25" y="0"/>
                    </a:lnTo>
                    <a:close/>
                    <a:moveTo>
                      <a:pt x="20" y="14"/>
                    </a:moveTo>
                    <a:cubicBezTo>
                      <a:pt x="19" y="18"/>
                      <a:pt x="18" y="23"/>
                      <a:pt x="18" y="28"/>
                    </a:cubicBezTo>
                    <a:lnTo>
                      <a:pt x="16" y="28"/>
                    </a:lnTo>
                    <a:cubicBezTo>
                      <a:pt x="16" y="23"/>
                      <a:pt x="17" y="18"/>
                      <a:pt x="18" y="13"/>
                    </a:cubicBezTo>
                    <a:lnTo>
                      <a:pt x="20" y="14"/>
                    </a:lnTo>
                    <a:close/>
                    <a:moveTo>
                      <a:pt x="18" y="28"/>
                    </a:moveTo>
                    <a:cubicBezTo>
                      <a:pt x="17" y="34"/>
                      <a:pt x="11" y="38"/>
                      <a:pt x="5" y="41"/>
                    </a:cubicBezTo>
                    <a:lnTo>
                      <a:pt x="3" y="40"/>
                    </a:lnTo>
                    <a:cubicBezTo>
                      <a:pt x="9" y="36"/>
                      <a:pt x="15" y="33"/>
                      <a:pt x="16" y="28"/>
                    </a:cubicBezTo>
                    <a:lnTo>
                      <a:pt x="18" y="28"/>
                    </a:lnTo>
                    <a:close/>
                    <a:moveTo>
                      <a:pt x="5" y="41"/>
                    </a:moveTo>
                    <a:cubicBezTo>
                      <a:pt x="4" y="42"/>
                      <a:pt x="3" y="42"/>
                      <a:pt x="2" y="43"/>
                    </a:cubicBezTo>
                    <a:lnTo>
                      <a:pt x="0" y="41"/>
                    </a:lnTo>
                    <a:cubicBezTo>
                      <a:pt x="1" y="41"/>
                      <a:pt x="2" y="40"/>
                      <a:pt x="3" y="40"/>
                    </a:cubicBezTo>
                    <a:lnTo>
                      <a:pt x="5" y="41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9" name="Google Shape;3649;p238"/>
              <p:cNvSpPr/>
              <p:nvPr/>
            </p:nvSpPr>
            <p:spPr>
              <a:xfrm>
                <a:off x="1814" y="3584"/>
                <a:ext cx="54" cy="20"/>
              </a:xfrm>
              <a:custGeom>
                <a:rect b="b" l="l" r="r" t="t"/>
                <a:pathLst>
                  <a:path extrusionOk="0" h="12" w="39">
                    <a:moveTo>
                      <a:pt x="38" y="8"/>
                    </a:moveTo>
                    <a:cubicBezTo>
                      <a:pt x="36" y="7"/>
                      <a:pt x="35" y="6"/>
                      <a:pt x="34" y="5"/>
                    </a:cubicBezTo>
                    <a:lnTo>
                      <a:pt x="36" y="4"/>
                    </a:lnTo>
                    <a:cubicBezTo>
                      <a:pt x="37" y="5"/>
                      <a:pt x="38" y="6"/>
                      <a:pt x="39" y="7"/>
                    </a:cubicBezTo>
                    <a:lnTo>
                      <a:pt x="38" y="8"/>
                    </a:lnTo>
                    <a:close/>
                    <a:moveTo>
                      <a:pt x="34" y="5"/>
                    </a:moveTo>
                    <a:cubicBezTo>
                      <a:pt x="33" y="4"/>
                      <a:pt x="31" y="2"/>
                      <a:pt x="29" y="2"/>
                    </a:cubicBezTo>
                    <a:lnTo>
                      <a:pt x="29" y="0"/>
                    </a:lnTo>
                    <a:cubicBezTo>
                      <a:pt x="32" y="1"/>
                      <a:pt x="34" y="2"/>
                      <a:pt x="36" y="4"/>
                    </a:cubicBezTo>
                    <a:lnTo>
                      <a:pt x="34" y="5"/>
                    </a:lnTo>
                    <a:close/>
                    <a:moveTo>
                      <a:pt x="29" y="2"/>
                    </a:moveTo>
                    <a:lnTo>
                      <a:pt x="29" y="2"/>
                    </a:lnTo>
                    <a:lnTo>
                      <a:pt x="29" y="1"/>
                    </a:lnTo>
                    <a:lnTo>
                      <a:pt x="29" y="2"/>
                    </a:lnTo>
                    <a:close/>
                    <a:moveTo>
                      <a:pt x="29" y="2"/>
                    </a:moveTo>
                    <a:lnTo>
                      <a:pt x="28" y="2"/>
                    </a:lnTo>
                    <a:lnTo>
                      <a:pt x="29" y="0"/>
                    </a:lnTo>
                    <a:lnTo>
                      <a:pt x="29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9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7" y="2"/>
                      <a:pt x="25" y="2"/>
                      <a:pt x="24" y="2"/>
                    </a:cubicBezTo>
                    <a:lnTo>
                      <a:pt x="24" y="0"/>
                    </a:lnTo>
                    <a:cubicBezTo>
                      <a:pt x="26" y="0"/>
                      <a:pt x="27" y="0"/>
                      <a:pt x="29" y="0"/>
                    </a:cubicBezTo>
                    <a:lnTo>
                      <a:pt x="28" y="2"/>
                    </a:lnTo>
                    <a:close/>
                    <a:moveTo>
                      <a:pt x="24" y="2"/>
                    </a:moveTo>
                    <a:cubicBezTo>
                      <a:pt x="22" y="2"/>
                      <a:pt x="21" y="2"/>
                      <a:pt x="19" y="2"/>
                    </a:cubicBezTo>
                    <a:lnTo>
                      <a:pt x="19" y="0"/>
                    </a:lnTo>
                    <a:cubicBezTo>
                      <a:pt x="21" y="0"/>
                      <a:pt x="22" y="0"/>
                      <a:pt x="24" y="0"/>
                    </a:cubicBezTo>
                    <a:lnTo>
                      <a:pt x="24" y="2"/>
                    </a:lnTo>
                    <a:close/>
                    <a:moveTo>
                      <a:pt x="19" y="2"/>
                    </a:moveTo>
                    <a:cubicBezTo>
                      <a:pt x="12" y="3"/>
                      <a:pt x="5" y="7"/>
                      <a:pt x="2" y="12"/>
                    </a:cubicBezTo>
                    <a:lnTo>
                      <a:pt x="0" y="11"/>
                    </a:lnTo>
                    <a:cubicBezTo>
                      <a:pt x="4" y="5"/>
                      <a:pt x="11" y="1"/>
                      <a:pt x="19" y="0"/>
                    </a:cubicBez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0" name="Google Shape;3650;p238"/>
              <p:cNvSpPr/>
              <p:nvPr/>
            </p:nvSpPr>
            <p:spPr>
              <a:xfrm>
                <a:off x="1687" y="3626"/>
                <a:ext cx="46" cy="50"/>
              </a:xfrm>
              <a:custGeom>
                <a:rect b="b" l="l" r="r" t="t"/>
                <a:pathLst>
                  <a:path extrusionOk="0" h="30" w="34">
                    <a:moveTo>
                      <a:pt x="31" y="8"/>
                    </a:moveTo>
                    <a:cubicBezTo>
                      <a:pt x="27" y="6"/>
                      <a:pt x="31" y="3"/>
                      <a:pt x="30" y="0"/>
                    </a:cubicBezTo>
                    <a:cubicBezTo>
                      <a:pt x="20" y="7"/>
                      <a:pt x="7" y="12"/>
                      <a:pt x="3" y="21"/>
                    </a:cubicBezTo>
                    <a:cubicBezTo>
                      <a:pt x="0" y="30"/>
                      <a:pt x="15" y="30"/>
                      <a:pt x="23" y="29"/>
                    </a:cubicBezTo>
                    <a:cubicBezTo>
                      <a:pt x="26" y="22"/>
                      <a:pt x="29" y="16"/>
                      <a:pt x="34" y="9"/>
                    </a:cubicBezTo>
                    <a:cubicBezTo>
                      <a:pt x="31" y="10"/>
                      <a:pt x="30" y="8"/>
                      <a:pt x="31" y="6"/>
                    </a:cubicBezTo>
                    <a:lnTo>
                      <a:pt x="31" y="8"/>
                    </a:lnTo>
                    <a:close/>
                  </a:path>
                </a:pathLst>
              </a:custGeom>
              <a:solidFill>
                <a:srgbClr val="B1381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1" name="Google Shape;3651;p238"/>
              <p:cNvSpPr/>
              <p:nvPr/>
            </p:nvSpPr>
            <p:spPr>
              <a:xfrm>
                <a:off x="1689" y="3624"/>
                <a:ext cx="46" cy="54"/>
              </a:xfrm>
              <a:custGeom>
                <a:rect b="b" l="l" r="r" t="t"/>
                <a:pathLst>
                  <a:path extrusionOk="0" h="32" w="34">
                    <a:moveTo>
                      <a:pt x="28" y="10"/>
                    </a:moveTo>
                    <a:cubicBezTo>
                      <a:pt x="25" y="8"/>
                      <a:pt x="26" y="6"/>
                      <a:pt x="26" y="4"/>
                    </a:cubicBezTo>
                    <a:lnTo>
                      <a:pt x="28" y="5"/>
                    </a:lnTo>
                    <a:cubicBezTo>
                      <a:pt x="28" y="6"/>
                      <a:pt x="28" y="7"/>
                      <a:pt x="29" y="8"/>
                    </a:cubicBezTo>
                    <a:lnTo>
                      <a:pt x="28" y="10"/>
                    </a:lnTo>
                    <a:close/>
                    <a:moveTo>
                      <a:pt x="26" y="4"/>
                    </a:moveTo>
                    <a:cubicBezTo>
                      <a:pt x="27" y="3"/>
                      <a:pt x="27" y="2"/>
                      <a:pt x="27" y="1"/>
                    </a:cubicBezTo>
                    <a:lnTo>
                      <a:pt x="29" y="1"/>
                    </a:lnTo>
                    <a:cubicBezTo>
                      <a:pt x="29" y="2"/>
                      <a:pt x="29" y="3"/>
                      <a:pt x="28" y="5"/>
                    </a:cubicBezTo>
                    <a:lnTo>
                      <a:pt x="26" y="4"/>
                    </a:lnTo>
                    <a:close/>
                    <a:moveTo>
                      <a:pt x="27" y="1"/>
                    </a:moveTo>
                    <a:lnTo>
                      <a:pt x="28" y="0"/>
                    </a:lnTo>
                    <a:lnTo>
                      <a:pt x="29" y="1"/>
                    </a:lnTo>
                    <a:lnTo>
                      <a:pt x="28" y="1"/>
                    </a:lnTo>
                    <a:lnTo>
                      <a:pt x="27" y="1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7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8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6" y="4"/>
                      <a:pt x="23" y="5"/>
                      <a:pt x="20" y="7"/>
                    </a:cubicBezTo>
                    <a:lnTo>
                      <a:pt x="19" y="6"/>
                    </a:lnTo>
                    <a:cubicBezTo>
                      <a:pt x="22" y="4"/>
                      <a:pt x="24" y="2"/>
                      <a:pt x="27" y="1"/>
                    </a:cubicBezTo>
                    <a:lnTo>
                      <a:pt x="28" y="2"/>
                    </a:lnTo>
                    <a:close/>
                    <a:moveTo>
                      <a:pt x="20" y="7"/>
                    </a:moveTo>
                    <a:cubicBezTo>
                      <a:pt x="13" y="12"/>
                      <a:pt x="5" y="16"/>
                      <a:pt x="2" y="23"/>
                    </a:cubicBezTo>
                    <a:lnTo>
                      <a:pt x="0" y="22"/>
                    </a:lnTo>
                    <a:cubicBezTo>
                      <a:pt x="3" y="15"/>
                      <a:pt x="11" y="10"/>
                      <a:pt x="19" y="6"/>
                    </a:cubicBezTo>
                    <a:lnTo>
                      <a:pt x="20" y="7"/>
                    </a:lnTo>
                    <a:close/>
                    <a:moveTo>
                      <a:pt x="2" y="23"/>
                    </a:moveTo>
                    <a:lnTo>
                      <a:pt x="2" y="23"/>
                    </a:lnTo>
                    <a:lnTo>
                      <a:pt x="1" y="22"/>
                    </a:lnTo>
                    <a:lnTo>
                      <a:pt x="2" y="23"/>
                    </a:lnTo>
                    <a:close/>
                    <a:moveTo>
                      <a:pt x="2" y="23"/>
                    </a:moveTo>
                    <a:cubicBezTo>
                      <a:pt x="2" y="24"/>
                      <a:pt x="2" y="24"/>
                      <a:pt x="2" y="25"/>
                    </a:cubicBezTo>
                    <a:lnTo>
                      <a:pt x="0" y="25"/>
                    </a:lnTo>
                    <a:cubicBezTo>
                      <a:pt x="0" y="24"/>
                      <a:pt x="0" y="23"/>
                      <a:pt x="0" y="22"/>
                    </a:cubicBezTo>
                    <a:lnTo>
                      <a:pt x="2" y="23"/>
                    </a:lnTo>
                    <a:close/>
                    <a:moveTo>
                      <a:pt x="2" y="25"/>
                    </a:moveTo>
                    <a:cubicBezTo>
                      <a:pt x="2" y="26"/>
                      <a:pt x="2" y="27"/>
                      <a:pt x="3" y="27"/>
                    </a:cubicBezTo>
                    <a:lnTo>
                      <a:pt x="2" y="28"/>
                    </a:lnTo>
                    <a:cubicBezTo>
                      <a:pt x="1" y="27"/>
                      <a:pt x="0" y="26"/>
                      <a:pt x="0" y="25"/>
                    </a:cubicBezTo>
                    <a:lnTo>
                      <a:pt x="2" y="25"/>
                    </a:lnTo>
                    <a:close/>
                    <a:moveTo>
                      <a:pt x="3" y="27"/>
                    </a:moveTo>
                    <a:cubicBezTo>
                      <a:pt x="4" y="28"/>
                      <a:pt x="5" y="28"/>
                      <a:pt x="6" y="29"/>
                    </a:cubicBezTo>
                    <a:lnTo>
                      <a:pt x="5" y="30"/>
                    </a:lnTo>
                    <a:cubicBezTo>
                      <a:pt x="4" y="30"/>
                      <a:pt x="3" y="29"/>
                      <a:pt x="2" y="28"/>
                    </a:cubicBezTo>
                    <a:lnTo>
                      <a:pt x="3" y="27"/>
                    </a:lnTo>
                    <a:close/>
                    <a:moveTo>
                      <a:pt x="5" y="30"/>
                    </a:moveTo>
                    <a:lnTo>
                      <a:pt x="5" y="30"/>
                    </a:lnTo>
                    <a:lnTo>
                      <a:pt x="6" y="29"/>
                    </a:lnTo>
                    <a:lnTo>
                      <a:pt x="5" y="30"/>
                    </a:lnTo>
                    <a:close/>
                    <a:moveTo>
                      <a:pt x="6" y="29"/>
                    </a:moveTo>
                    <a:cubicBezTo>
                      <a:pt x="10" y="30"/>
                      <a:pt x="17" y="30"/>
                      <a:pt x="21" y="29"/>
                    </a:cubicBezTo>
                    <a:lnTo>
                      <a:pt x="21" y="31"/>
                    </a:lnTo>
                    <a:cubicBezTo>
                      <a:pt x="17" y="32"/>
                      <a:pt x="10" y="32"/>
                      <a:pt x="5" y="30"/>
                    </a:cubicBezTo>
                    <a:lnTo>
                      <a:pt x="6" y="29"/>
                    </a:lnTo>
                    <a:close/>
                    <a:moveTo>
                      <a:pt x="22" y="31"/>
                    </a:moveTo>
                    <a:lnTo>
                      <a:pt x="22" y="31"/>
                    </a:lnTo>
                    <a:lnTo>
                      <a:pt x="21" y="31"/>
                    </a:lnTo>
                    <a:lnTo>
                      <a:pt x="21" y="30"/>
                    </a:lnTo>
                    <a:lnTo>
                      <a:pt x="22" y="31"/>
                    </a:lnTo>
                    <a:close/>
                    <a:moveTo>
                      <a:pt x="20" y="30"/>
                    </a:moveTo>
                    <a:cubicBezTo>
                      <a:pt x="21" y="29"/>
                      <a:pt x="21" y="28"/>
                      <a:pt x="21" y="28"/>
                    </a:cubicBezTo>
                    <a:lnTo>
                      <a:pt x="23" y="28"/>
                    </a:lnTo>
                    <a:lnTo>
                      <a:pt x="22" y="31"/>
                    </a:lnTo>
                    <a:lnTo>
                      <a:pt x="20" y="30"/>
                    </a:lnTo>
                    <a:close/>
                    <a:moveTo>
                      <a:pt x="21" y="28"/>
                    </a:moveTo>
                    <a:cubicBezTo>
                      <a:pt x="24" y="22"/>
                      <a:pt x="26" y="16"/>
                      <a:pt x="31" y="10"/>
                    </a:cubicBezTo>
                    <a:lnTo>
                      <a:pt x="33" y="11"/>
                    </a:lnTo>
                    <a:cubicBezTo>
                      <a:pt x="28" y="16"/>
                      <a:pt x="26" y="22"/>
                      <a:pt x="23" y="28"/>
                    </a:cubicBezTo>
                    <a:lnTo>
                      <a:pt x="21" y="28"/>
                    </a:lnTo>
                    <a:close/>
                    <a:moveTo>
                      <a:pt x="32" y="9"/>
                    </a:moveTo>
                    <a:lnTo>
                      <a:pt x="34" y="9"/>
                    </a:lnTo>
                    <a:lnTo>
                      <a:pt x="33" y="11"/>
                    </a:lnTo>
                    <a:lnTo>
                      <a:pt x="32" y="10"/>
                    </a:lnTo>
                    <a:lnTo>
                      <a:pt x="32" y="9"/>
                    </a:lnTo>
                    <a:close/>
                    <a:moveTo>
                      <a:pt x="32" y="11"/>
                    </a:moveTo>
                    <a:cubicBezTo>
                      <a:pt x="31" y="11"/>
                      <a:pt x="30" y="11"/>
                      <a:pt x="29" y="11"/>
                    </a:cubicBezTo>
                    <a:lnTo>
                      <a:pt x="30" y="9"/>
                    </a:lnTo>
                    <a:cubicBezTo>
                      <a:pt x="31" y="9"/>
                      <a:pt x="31" y="9"/>
                      <a:pt x="32" y="9"/>
                    </a:cubicBezTo>
                    <a:lnTo>
                      <a:pt x="32" y="11"/>
                    </a:lnTo>
                    <a:close/>
                    <a:moveTo>
                      <a:pt x="30" y="9"/>
                    </a:moveTo>
                    <a:lnTo>
                      <a:pt x="30" y="9"/>
                    </a:lnTo>
                    <a:lnTo>
                      <a:pt x="30" y="10"/>
                    </a:lnTo>
                    <a:lnTo>
                      <a:pt x="30" y="9"/>
                    </a:lnTo>
                    <a:close/>
                    <a:moveTo>
                      <a:pt x="29" y="11"/>
                    </a:moveTo>
                    <a:cubicBezTo>
                      <a:pt x="29" y="11"/>
                      <a:pt x="28" y="11"/>
                      <a:pt x="28" y="10"/>
                    </a:cubicBezTo>
                    <a:lnTo>
                      <a:pt x="30" y="9"/>
                    </a:lnTo>
                    <a:cubicBezTo>
                      <a:pt x="30" y="9"/>
                      <a:pt x="30" y="9"/>
                      <a:pt x="30" y="9"/>
                    </a:cubicBezTo>
                    <a:lnTo>
                      <a:pt x="29" y="11"/>
                    </a:lnTo>
                    <a:close/>
                    <a:moveTo>
                      <a:pt x="28" y="10"/>
                    </a:moveTo>
                    <a:cubicBezTo>
                      <a:pt x="28" y="10"/>
                      <a:pt x="27" y="9"/>
                      <a:pt x="27" y="9"/>
                    </a:cubicBezTo>
                    <a:lnTo>
                      <a:pt x="29" y="9"/>
                    </a:lnTo>
                    <a:cubicBezTo>
                      <a:pt x="29" y="9"/>
                      <a:pt x="29" y="9"/>
                      <a:pt x="30" y="9"/>
                    </a:cubicBezTo>
                    <a:lnTo>
                      <a:pt x="28" y="10"/>
                    </a:lnTo>
                    <a:close/>
                    <a:moveTo>
                      <a:pt x="27" y="9"/>
                    </a:moveTo>
                    <a:cubicBezTo>
                      <a:pt x="27" y="8"/>
                      <a:pt x="27" y="8"/>
                      <a:pt x="28" y="7"/>
                    </a:cubicBezTo>
                    <a:lnTo>
                      <a:pt x="30" y="8"/>
                    </a:lnTo>
                    <a:cubicBezTo>
                      <a:pt x="29" y="8"/>
                      <a:pt x="29" y="8"/>
                      <a:pt x="29" y="9"/>
                    </a:cubicBezTo>
                    <a:lnTo>
                      <a:pt x="27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2" name="Google Shape;3652;p238"/>
              <p:cNvSpPr/>
              <p:nvPr/>
            </p:nvSpPr>
            <p:spPr>
              <a:xfrm>
                <a:off x="1748" y="3537"/>
                <a:ext cx="11" cy="23"/>
              </a:xfrm>
              <a:custGeom>
                <a:rect b="b" l="l" r="r" t="t"/>
                <a:pathLst>
                  <a:path extrusionOk="0" h="14" w="9">
                    <a:moveTo>
                      <a:pt x="9" y="1"/>
                    </a:moveTo>
                    <a:lnTo>
                      <a:pt x="9" y="1"/>
                    </a:lnTo>
                    <a:lnTo>
                      <a:pt x="7" y="0"/>
                    </a:lnTo>
                    <a:lnTo>
                      <a:pt x="9" y="1"/>
                    </a:lnTo>
                    <a:close/>
                    <a:moveTo>
                      <a:pt x="7" y="0"/>
                    </a:moveTo>
                    <a:lnTo>
                      <a:pt x="7" y="0"/>
                    </a:lnTo>
                    <a:lnTo>
                      <a:pt x="8" y="1"/>
                    </a:lnTo>
                    <a:lnTo>
                      <a:pt x="7" y="0"/>
                    </a:lnTo>
                    <a:close/>
                    <a:moveTo>
                      <a:pt x="9" y="1"/>
                    </a:moveTo>
                    <a:cubicBezTo>
                      <a:pt x="8" y="2"/>
                      <a:pt x="8" y="2"/>
                      <a:pt x="7" y="3"/>
                    </a:cubicBezTo>
                    <a:lnTo>
                      <a:pt x="6" y="2"/>
                    </a:lnTo>
                    <a:cubicBezTo>
                      <a:pt x="6" y="1"/>
                      <a:pt x="7" y="1"/>
                      <a:pt x="7" y="0"/>
                    </a:cubicBezTo>
                    <a:lnTo>
                      <a:pt x="9" y="1"/>
                    </a:lnTo>
                    <a:close/>
                    <a:moveTo>
                      <a:pt x="7" y="3"/>
                    </a:moveTo>
                    <a:cubicBezTo>
                      <a:pt x="7" y="3"/>
                      <a:pt x="7" y="4"/>
                      <a:pt x="6" y="4"/>
                    </a:cubicBezTo>
                    <a:lnTo>
                      <a:pt x="4" y="4"/>
                    </a:lnTo>
                    <a:cubicBezTo>
                      <a:pt x="5" y="3"/>
                      <a:pt x="5" y="2"/>
                      <a:pt x="6" y="2"/>
                    </a:cubicBezTo>
                    <a:lnTo>
                      <a:pt x="7" y="3"/>
                    </a:lnTo>
                    <a:close/>
                    <a:moveTo>
                      <a:pt x="6" y="4"/>
                    </a:moveTo>
                    <a:cubicBezTo>
                      <a:pt x="4" y="7"/>
                      <a:pt x="3" y="11"/>
                      <a:pt x="2" y="14"/>
                    </a:cubicBezTo>
                    <a:lnTo>
                      <a:pt x="0" y="14"/>
                    </a:lnTo>
                    <a:cubicBezTo>
                      <a:pt x="1" y="10"/>
                      <a:pt x="2" y="7"/>
                      <a:pt x="4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Google Shape;3653;p238"/>
              <p:cNvSpPr/>
              <p:nvPr/>
            </p:nvSpPr>
            <p:spPr>
              <a:xfrm>
                <a:off x="1753" y="3558"/>
                <a:ext cx="72" cy="39"/>
              </a:xfrm>
              <a:custGeom>
                <a:rect b="b" l="l" r="r" t="t"/>
                <a:pathLst>
                  <a:path extrusionOk="0" h="23" w="53">
                    <a:moveTo>
                      <a:pt x="8" y="23"/>
                    </a:moveTo>
                    <a:lnTo>
                      <a:pt x="8" y="23"/>
                    </a:lnTo>
                    <a:lnTo>
                      <a:pt x="8" y="21"/>
                    </a:lnTo>
                    <a:lnTo>
                      <a:pt x="8" y="23"/>
                    </a:lnTo>
                    <a:close/>
                    <a:moveTo>
                      <a:pt x="8" y="23"/>
                    </a:moveTo>
                    <a:cubicBezTo>
                      <a:pt x="6" y="23"/>
                      <a:pt x="4" y="22"/>
                      <a:pt x="3" y="21"/>
                    </a:cubicBezTo>
                    <a:lnTo>
                      <a:pt x="4" y="20"/>
                    </a:lnTo>
                    <a:cubicBezTo>
                      <a:pt x="5" y="20"/>
                      <a:pt x="6" y="21"/>
                      <a:pt x="8" y="21"/>
                    </a:cubicBezTo>
                    <a:lnTo>
                      <a:pt x="8" y="23"/>
                    </a:lnTo>
                    <a:close/>
                    <a:moveTo>
                      <a:pt x="3" y="21"/>
                    </a:moveTo>
                    <a:cubicBezTo>
                      <a:pt x="1" y="20"/>
                      <a:pt x="0" y="19"/>
                      <a:pt x="0" y="17"/>
                    </a:cubicBezTo>
                    <a:lnTo>
                      <a:pt x="2" y="17"/>
                    </a:lnTo>
                    <a:cubicBezTo>
                      <a:pt x="2" y="18"/>
                      <a:pt x="3" y="19"/>
                      <a:pt x="4" y="20"/>
                    </a:cubicBezTo>
                    <a:lnTo>
                      <a:pt x="3" y="21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2" y="17"/>
                    </a:moveTo>
                    <a:lnTo>
                      <a:pt x="2" y="17"/>
                    </a:lnTo>
                    <a:lnTo>
                      <a:pt x="1" y="17"/>
                    </a:lnTo>
                    <a:lnTo>
                      <a:pt x="2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1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cubicBezTo>
                      <a:pt x="0" y="17"/>
                      <a:pt x="0" y="16"/>
                      <a:pt x="0" y="15"/>
                    </a:cubicBezTo>
                    <a:lnTo>
                      <a:pt x="3" y="15"/>
                    </a:lnTo>
                    <a:cubicBezTo>
                      <a:pt x="2" y="16"/>
                      <a:pt x="2" y="17"/>
                      <a:pt x="2" y="17"/>
                    </a:cubicBezTo>
                    <a:lnTo>
                      <a:pt x="0" y="17"/>
                    </a:lnTo>
                    <a:close/>
                    <a:moveTo>
                      <a:pt x="0" y="15"/>
                    </a:moveTo>
                    <a:cubicBezTo>
                      <a:pt x="0" y="14"/>
                      <a:pt x="1" y="14"/>
                      <a:pt x="1" y="13"/>
                    </a:cubicBezTo>
                    <a:lnTo>
                      <a:pt x="3" y="13"/>
                    </a:lnTo>
                    <a:cubicBezTo>
                      <a:pt x="3" y="14"/>
                      <a:pt x="3" y="15"/>
                      <a:pt x="3" y="15"/>
                    </a:cubicBezTo>
                    <a:lnTo>
                      <a:pt x="0" y="15"/>
                    </a:lnTo>
                    <a:close/>
                    <a:moveTo>
                      <a:pt x="1" y="13"/>
                    </a:moveTo>
                    <a:cubicBezTo>
                      <a:pt x="2" y="9"/>
                      <a:pt x="5" y="5"/>
                      <a:pt x="10" y="4"/>
                    </a:cubicBezTo>
                    <a:lnTo>
                      <a:pt x="11" y="5"/>
                    </a:lnTo>
                    <a:cubicBezTo>
                      <a:pt x="7" y="7"/>
                      <a:pt x="4" y="10"/>
                      <a:pt x="3" y="13"/>
                    </a:cubicBezTo>
                    <a:lnTo>
                      <a:pt x="1" y="13"/>
                    </a:lnTo>
                    <a:close/>
                    <a:moveTo>
                      <a:pt x="11" y="5"/>
                    </a:moveTo>
                    <a:lnTo>
                      <a:pt x="11" y="5"/>
                    </a:lnTo>
                    <a:lnTo>
                      <a:pt x="10" y="4"/>
                    </a:lnTo>
                    <a:lnTo>
                      <a:pt x="11" y="5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lnTo>
                      <a:pt x="11" y="5"/>
                    </a:lnTo>
                    <a:lnTo>
                      <a:pt x="10" y="4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close/>
                    <a:moveTo>
                      <a:pt x="10" y="4"/>
                    </a:moveTo>
                    <a:cubicBezTo>
                      <a:pt x="11" y="3"/>
                      <a:pt x="13" y="2"/>
                      <a:pt x="15" y="2"/>
                    </a:cubicBezTo>
                    <a:lnTo>
                      <a:pt x="15" y="4"/>
                    </a:lnTo>
                    <a:cubicBezTo>
                      <a:pt x="14" y="4"/>
                      <a:pt x="12" y="5"/>
                      <a:pt x="11" y="5"/>
                    </a:cubicBezTo>
                    <a:lnTo>
                      <a:pt x="10" y="4"/>
                    </a:lnTo>
                    <a:close/>
                    <a:moveTo>
                      <a:pt x="15" y="2"/>
                    </a:moveTo>
                    <a:cubicBezTo>
                      <a:pt x="16" y="2"/>
                      <a:pt x="18" y="1"/>
                      <a:pt x="20" y="1"/>
                    </a:cubicBezTo>
                    <a:lnTo>
                      <a:pt x="20" y="3"/>
                    </a:lnTo>
                    <a:cubicBezTo>
                      <a:pt x="19" y="3"/>
                      <a:pt x="17" y="3"/>
                      <a:pt x="15" y="4"/>
                    </a:cubicBezTo>
                    <a:lnTo>
                      <a:pt x="15" y="2"/>
                    </a:lnTo>
                    <a:close/>
                    <a:moveTo>
                      <a:pt x="20" y="1"/>
                    </a:moveTo>
                    <a:cubicBezTo>
                      <a:pt x="29" y="0"/>
                      <a:pt x="39" y="3"/>
                      <a:pt x="45" y="7"/>
                    </a:cubicBezTo>
                    <a:lnTo>
                      <a:pt x="44" y="9"/>
                    </a:lnTo>
                    <a:cubicBezTo>
                      <a:pt x="38" y="5"/>
                      <a:pt x="29" y="2"/>
                      <a:pt x="20" y="3"/>
                    </a:cubicBezTo>
                    <a:lnTo>
                      <a:pt x="20" y="1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lnTo>
                      <a:pt x="45" y="7"/>
                    </a:lnTo>
                    <a:lnTo>
                      <a:pt x="44" y="9"/>
                    </a:lnTo>
                    <a:lnTo>
                      <a:pt x="45" y="7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cubicBezTo>
                      <a:pt x="46" y="8"/>
                      <a:pt x="47" y="8"/>
                      <a:pt x="47" y="9"/>
                    </a:cubicBezTo>
                    <a:lnTo>
                      <a:pt x="46" y="10"/>
                    </a:lnTo>
                    <a:cubicBezTo>
                      <a:pt x="45" y="9"/>
                      <a:pt x="45" y="9"/>
                      <a:pt x="44" y="9"/>
                    </a:cubicBezTo>
                    <a:lnTo>
                      <a:pt x="45" y="7"/>
                    </a:lnTo>
                    <a:close/>
                    <a:moveTo>
                      <a:pt x="47" y="9"/>
                    </a:moveTo>
                    <a:cubicBezTo>
                      <a:pt x="48" y="9"/>
                      <a:pt x="48" y="10"/>
                      <a:pt x="49" y="10"/>
                    </a:cubicBezTo>
                    <a:lnTo>
                      <a:pt x="47" y="11"/>
                    </a:lnTo>
                    <a:cubicBezTo>
                      <a:pt x="47" y="11"/>
                      <a:pt x="46" y="10"/>
                      <a:pt x="46" y="10"/>
                    </a:cubicBezTo>
                    <a:lnTo>
                      <a:pt x="47" y="9"/>
                    </a:lnTo>
                    <a:close/>
                    <a:moveTo>
                      <a:pt x="49" y="10"/>
                    </a:moveTo>
                    <a:cubicBezTo>
                      <a:pt x="52" y="13"/>
                      <a:pt x="53" y="18"/>
                      <a:pt x="50" y="22"/>
                    </a:cubicBezTo>
                    <a:lnTo>
                      <a:pt x="49" y="21"/>
                    </a:lnTo>
                    <a:cubicBezTo>
                      <a:pt x="51" y="17"/>
                      <a:pt x="49" y="14"/>
                      <a:pt x="47" y="11"/>
                    </a:cubicBezTo>
                    <a:lnTo>
                      <a:pt x="49" y="10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4" name="Google Shape;3654;p238"/>
              <p:cNvSpPr/>
              <p:nvPr/>
            </p:nvSpPr>
            <p:spPr>
              <a:xfrm>
                <a:off x="1814" y="3565"/>
                <a:ext cx="26" cy="21"/>
              </a:xfrm>
              <a:custGeom>
                <a:rect b="b" l="l" r="r" t="t"/>
                <a:pathLst>
                  <a:path extrusionOk="0" h="13" w="19">
                    <a:moveTo>
                      <a:pt x="1" y="3"/>
                    </a:moveTo>
                    <a:cubicBezTo>
                      <a:pt x="3" y="4"/>
                      <a:pt x="6" y="4"/>
                      <a:pt x="8" y="4"/>
                    </a:cubicBezTo>
                    <a:lnTo>
                      <a:pt x="9" y="5"/>
                    </a:lnTo>
                    <a:cubicBezTo>
                      <a:pt x="6" y="6"/>
                      <a:pt x="3" y="5"/>
                      <a:pt x="0" y="5"/>
                    </a:cubicBezTo>
                    <a:lnTo>
                      <a:pt x="1" y="3"/>
                    </a:lnTo>
                    <a:close/>
                    <a:moveTo>
                      <a:pt x="8" y="4"/>
                    </a:moveTo>
                    <a:cubicBezTo>
                      <a:pt x="11" y="3"/>
                      <a:pt x="13" y="3"/>
                      <a:pt x="15" y="1"/>
                    </a:cubicBezTo>
                    <a:lnTo>
                      <a:pt x="16" y="2"/>
                    </a:lnTo>
                    <a:cubicBezTo>
                      <a:pt x="14" y="4"/>
                      <a:pt x="11" y="5"/>
                      <a:pt x="9" y="5"/>
                    </a:cubicBezTo>
                    <a:lnTo>
                      <a:pt x="8" y="4"/>
                    </a:lnTo>
                    <a:close/>
                    <a:moveTo>
                      <a:pt x="15" y="1"/>
                    </a:moveTo>
                    <a:lnTo>
                      <a:pt x="19" y="0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lnTo>
                      <a:pt x="16" y="2"/>
                    </a:lnTo>
                    <a:lnTo>
                      <a:pt x="15" y="1"/>
                    </a:lnTo>
                    <a:lnTo>
                      <a:pt x="16" y="2"/>
                    </a:lnTo>
                    <a:close/>
                    <a:moveTo>
                      <a:pt x="15" y="1"/>
                    </a:moveTo>
                    <a:lnTo>
                      <a:pt x="15" y="1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cubicBezTo>
                      <a:pt x="15" y="3"/>
                      <a:pt x="14" y="3"/>
                      <a:pt x="13" y="3"/>
                    </a:cubicBezTo>
                    <a:lnTo>
                      <a:pt x="12" y="2"/>
                    </a:lnTo>
                    <a:cubicBezTo>
                      <a:pt x="13" y="1"/>
                      <a:pt x="14" y="1"/>
                      <a:pt x="15" y="1"/>
                    </a:cubicBezTo>
                    <a:lnTo>
                      <a:pt x="16" y="2"/>
                    </a:lnTo>
                    <a:close/>
                    <a:moveTo>
                      <a:pt x="13" y="3"/>
                    </a:moveTo>
                    <a:cubicBezTo>
                      <a:pt x="13" y="4"/>
                      <a:pt x="12" y="4"/>
                      <a:pt x="11" y="4"/>
                    </a:cubicBezTo>
                    <a:lnTo>
                      <a:pt x="10" y="3"/>
                    </a:lnTo>
                    <a:cubicBezTo>
                      <a:pt x="11" y="2"/>
                      <a:pt x="11" y="2"/>
                      <a:pt x="12" y="2"/>
                    </a:cubicBezTo>
                    <a:lnTo>
                      <a:pt x="13" y="3"/>
                    </a:lnTo>
                    <a:close/>
                    <a:moveTo>
                      <a:pt x="11" y="4"/>
                    </a:moveTo>
                    <a:cubicBezTo>
                      <a:pt x="8" y="6"/>
                      <a:pt x="7" y="9"/>
                      <a:pt x="8" y="13"/>
                    </a:cubicBezTo>
                    <a:lnTo>
                      <a:pt x="6" y="13"/>
                    </a:lnTo>
                    <a:cubicBezTo>
                      <a:pt x="5" y="9"/>
                      <a:pt x="6" y="5"/>
                      <a:pt x="10" y="3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5" name="Google Shape;3655;p238"/>
              <p:cNvSpPr/>
              <p:nvPr/>
            </p:nvSpPr>
            <p:spPr>
              <a:xfrm>
                <a:off x="1668" y="3563"/>
                <a:ext cx="17" cy="28"/>
              </a:xfrm>
              <a:custGeom>
                <a:rect b="b" l="l" r="r" t="t"/>
                <a:pathLst>
                  <a:path extrusionOk="0" h="17" w="13">
                    <a:moveTo>
                      <a:pt x="2" y="1"/>
                    </a:moveTo>
                    <a:cubicBezTo>
                      <a:pt x="0" y="4"/>
                      <a:pt x="0" y="8"/>
                      <a:pt x="3" y="11"/>
                    </a:cubicBezTo>
                    <a:cubicBezTo>
                      <a:pt x="6" y="13"/>
                      <a:pt x="9" y="15"/>
                      <a:pt x="13" y="14"/>
                    </a:cubicBezTo>
                    <a:cubicBezTo>
                      <a:pt x="12" y="13"/>
                      <a:pt x="12" y="17"/>
                      <a:pt x="5" y="1"/>
                    </a:cubicBezTo>
                    <a:cubicBezTo>
                      <a:pt x="4" y="0"/>
                      <a:pt x="4" y="2"/>
                      <a:pt x="2" y="1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6" name="Google Shape;3656;p238"/>
              <p:cNvSpPr/>
              <p:nvPr/>
            </p:nvSpPr>
            <p:spPr>
              <a:xfrm>
                <a:off x="1638" y="3493"/>
                <a:ext cx="36" cy="28"/>
              </a:xfrm>
              <a:custGeom>
                <a:rect b="b" l="l" r="r" t="t"/>
                <a:pathLst>
                  <a:path extrusionOk="0" h="17" w="27">
                    <a:moveTo>
                      <a:pt x="8" y="0"/>
                    </a:moveTo>
                    <a:cubicBezTo>
                      <a:pt x="0" y="2"/>
                      <a:pt x="1" y="8"/>
                      <a:pt x="3" y="13"/>
                    </a:cubicBezTo>
                    <a:cubicBezTo>
                      <a:pt x="3" y="15"/>
                      <a:pt x="4" y="16"/>
                      <a:pt x="6" y="17"/>
                    </a:cubicBezTo>
                    <a:cubicBezTo>
                      <a:pt x="7" y="13"/>
                      <a:pt x="10" y="15"/>
                      <a:pt x="13" y="11"/>
                    </a:cubicBezTo>
                    <a:cubicBezTo>
                      <a:pt x="14" y="9"/>
                      <a:pt x="12" y="4"/>
                      <a:pt x="13" y="3"/>
                    </a:cubicBezTo>
                    <a:cubicBezTo>
                      <a:pt x="17" y="2"/>
                      <a:pt x="22" y="4"/>
                      <a:pt x="27" y="2"/>
                    </a:cubicBezTo>
                    <a:cubicBezTo>
                      <a:pt x="24" y="3"/>
                      <a:pt x="22" y="1"/>
                      <a:pt x="19" y="1"/>
                    </a:cubicBezTo>
                    <a:cubicBezTo>
                      <a:pt x="16" y="0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7" name="Google Shape;3657;p238"/>
              <p:cNvSpPr/>
              <p:nvPr/>
            </p:nvSpPr>
            <p:spPr>
              <a:xfrm>
                <a:off x="1721" y="3445"/>
                <a:ext cx="83" cy="39"/>
              </a:xfrm>
              <a:custGeom>
                <a:rect b="b" l="l" r="r" t="t"/>
                <a:pathLst>
                  <a:path extrusionOk="0" h="23" w="61">
                    <a:moveTo>
                      <a:pt x="31" y="2"/>
                    </a:moveTo>
                    <a:cubicBezTo>
                      <a:pt x="26" y="9"/>
                      <a:pt x="20" y="14"/>
                      <a:pt x="12" y="18"/>
                    </a:cubicBezTo>
                    <a:cubicBezTo>
                      <a:pt x="61" y="16"/>
                      <a:pt x="0" y="23"/>
                      <a:pt x="35" y="4"/>
                    </a:cubicBezTo>
                    <a:cubicBezTo>
                      <a:pt x="37" y="4"/>
                      <a:pt x="39" y="3"/>
                      <a:pt x="40" y="3"/>
                    </a:cubicBezTo>
                    <a:cubicBezTo>
                      <a:pt x="40" y="3"/>
                      <a:pt x="41" y="1"/>
                      <a:pt x="39" y="1"/>
                    </a:cubicBezTo>
                    <a:cubicBezTo>
                      <a:pt x="36" y="1"/>
                      <a:pt x="33" y="0"/>
                      <a:pt x="31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8" name="Google Shape;3658;p238"/>
              <p:cNvSpPr/>
              <p:nvPr/>
            </p:nvSpPr>
            <p:spPr>
              <a:xfrm>
                <a:off x="1674" y="3437"/>
                <a:ext cx="36" cy="35"/>
              </a:xfrm>
              <a:custGeom>
                <a:rect b="b" l="l" r="r" t="t"/>
                <a:pathLst>
                  <a:path extrusionOk="0" h="21" w="27">
                    <a:moveTo>
                      <a:pt x="27" y="3"/>
                    </a:moveTo>
                    <a:cubicBezTo>
                      <a:pt x="17" y="3"/>
                      <a:pt x="0" y="21"/>
                      <a:pt x="4" y="11"/>
                    </a:cubicBezTo>
                    <a:cubicBezTo>
                      <a:pt x="7" y="10"/>
                      <a:pt x="7" y="8"/>
                      <a:pt x="14" y="4"/>
                    </a:cubicBezTo>
                    <a:cubicBezTo>
                      <a:pt x="21" y="0"/>
                      <a:pt x="23" y="1"/>
                      <a:pt x="26" y="1"/>
                    </a:cubicBezTo>
                    <a:cubicBezTo>
                      <a:pt x="23" y="1"/>
                      <a:pt x="25" y="3"/>
                      <a:pt x="2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9" name="Google Shape;3659;p238"/>
              <p:cNvSpPr/>
              <p:nvPr/>
            </p:nvSpPr>
            <p:spPr>
              <a:xfrm>
                <a:off x="1734" y="3496"/>
                <a:ext cx="27" cy="23"/>
              </a:xfrm>
              <a:custGeom>
                <a:rect b="b" l="l" r="r" t="t"/>
                <a:pathLst>
                  <a:path extrusionOk="0" h="14" w="20">
                    <a:moveTo>
                      <a:pt x="13" y="4"/>
                    </a:moveTo>
                    <a:cubicBezTo>
                      <a:pt x="8" y="8"/>
                      <a:pt x="5" y="8"/>
                      <a:pt x="2" y="11"/>
                    </a:cubicBezTo>
                    <a:cubicBezTo>
                      <a:pt x="2" y="12"/>
                      <a:pt x="0" y="13"/>
                      <a:pt x="0" y="14"/>
                    </a:cubicBezTo>
                    <a:cubicBezTo>
                      <a:pt x="9" y="12"/>
                      <a:pt x="14" y="5"/>
                      <a:pt x="20" y="0"/>
                    </a:cubicBezTo>
                    <a:cubicBezTo>
                      <a:pt x="18" y="1"/>
                      <a:pt x="16" y="3"/>
                      <a:pt x="13" y="4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p238"/>
              <p:cNvSpPr/>
              <p:nvPr/>
            </p:nvSpPr>
            <p:spPr>
              <a:xfrm>
                <a:off x="1652" y="3630"/>
                <a:ext cx="22" cy="78"/>
              </a:xfrm>
              <a:custGeom>
                <a:rect b="b" l="l" r="r" t="t"/>
                <a:pathLst>
                  <a:path extrusionOk="0" h="45" w="17">
                    <a:moveTo>
                      <a:pt x="11" y="1"/>
                    </a:moveTo>
                    <a:cubicBezTo>
                      <a:pt x="0" y="11"/>
                      <a:pt x="6" y="29"/>
                      <a:pt x="4" y="26"/>
                    </a:cubicBezTo>
                    <a:cubicBezTo>
                      <a:pt x="6" y="28"/>
                      <a:pt x="8" y="29"/>
                      <a:pt x="11" y="31"/>
                    </a:cubicBezTo>
                    <a:cubicBezTo>
                      <a:pt x="16" y="45"/>
                      <a:pt x="7" y="18"/>
                      <a:pt x="7" y="17"/>
                    </a:cubicBezTo>
                    <a:cubicBezTo>
                      <a:pt x="10" y="11"/>
                      <a:pt x="11" y="5"/>
                      <a:pt x="17" y="0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1" name="Google Shape;3661;p238"/>
              <p:cNvSpPr/>
              <p:nvPr/>
            </p:nvSpPr>
            <p:spPr>
              <a:xfrm>
                <a:off x="1770" y="3600"/>
                <a:ext cx="29" cy="25"/>
              </a:xfrm>
              <a:custGeom>
                <a:rect b="b" l="l" r="r" t="t"/>
                <a:pathLst>
                  <a:path extrusionOk="0" h="15" w="22">
                    <a:moveTo>
                      <a:pt x="0" y="3"/>
                    </a:moveTo>
                    <a:cubicBezTo>
                      <a:pt x="8" y="3"/>
                      <a:pt x="22" y="15"/>
                      <a:pt x="20" y="11"/>
                    </a:cubicBezTo>
                    <a:cubicBezTo>
                      <a:pt x="21" y="9"/>
                      <a:pt x="20" y="7"/>
                      <a:pt x="19" y="5"/>
                    </a:cubicBezTo>
                    <a:cubicBezTo>
                      <a:pt x="15" y="0"/>
                      <a:pt x="6" y="0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2" name="Google Shape;3662;p238"/>
              <p:cNvSpPr/>
              <p:nvPr/>
            </p:nvSpPr>
            <p:spPr>
              <a:xfrm>
                <a:off x="1760" y="3568"/>
                <a:ext cx="33" cy="12"/>
              </a:xfrm>
              <a:custGeom>
                <a:rect b="b" l="l" r="r" t="t"/>
                <a:pathLst>
                  <a:path extrusionOk="0" h="8" w="25">
                    <a:moveTo>
                      <a:pt x="15" y="0"/>
                    </a:moveTo>
                    <a:cubicBezTo>
                      <a:pt x="13" y="1"/>
                      <a:pt x="11" y="1"/>
                      <a:pt x="10" y="1"/>
                    </a:cubicBezTo>
                    <a:cubicBezTo>
                      <a:pt x="6" y="2"/>
                      <a:pt x="2" y="4"/>
                      <a:pt x="0" y="8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10" y="4"/>
                      <a:pt x="17" y="2"/>
                      <a:pt x="25" y="2"/>
                    </a:cubicBezTo>
                    <a:cubicBezTo>
                      <a:pt x="22" y="1"/>
                      <a:pt x="18" y="2"/>
                      <a:pt x="15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238"/>
              <p:cNvSpPr/>
              <p:nvPr/>
            </p:nvSpPr>
            <p:spPr>
              <a:xfrm>
                <a:off x="1764" y="3537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6" y="2"/>
                    </a:moveTo>
                    <a:cubicBezTo>
                      <a:pt x="4" y="3"/>
                      <a:pt x="0" y="6"/>
                      <a:pt x="3" y="9"/>
                    </a:cubicBezTo>
                    <a:cubicBezTo>
                      <a:pt x="5" y="10"/>
                      <a:pt x="10" y="9"/>
                      <a:pt x="12" y="9"/>
                    </a:cubicBezTo>
                    <a:cubicBezTo>
                      <a:pt x="10" y="7"/>
                      <a:pt x="8" y="3"/>
                      <a:pt x="8" y="0"/>
                    </a:cubicBezTo>
                    <a:cubicBezTo>
                      <a:pt x="8" y="1"/>
                      <a:pt x="7" y="1"/>
                      <a:pt x="6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4" name="Google Shape;3664;p238"/>
              <p:cNvSpPr/>
              <p:nvPr/>
            </p:nvSpPr>
            <p:spPr>
              <a:xfrm>
                <a:off x="1805" y="3650"/>
                <a:ext cx="31" cy="42"/>
              </a:xfrm>
              <a:custGeom>
                <a:rect b="b" l="l" r="r" t="t"/>
                <a:pathLst>
                  <a:path extrusionOk="0" h="25" w="23">
                    <a:moveTo>
                      <a:pt x="17" y="3"/>
                    </a:moveTo>
                    <a:cubicBezTo>
                      <a:pt x="13" y="17"/>
                      <a:pt x="23" y="0"/>
                      <a:pt x="11" y="13"/>
                    </a:cubicBezTo>
                    <a:cubicBezTo>
                      <a:pt x="8" y="17"/>
                      <a:pt x="3" y="20"/>
                      <a:pt x="0" y="25"/>
                    </a:cubicBezTo>
                    <a:cubicBezTo>
                      <a:pt x="3" y="25"/>
                      <a:pt x="4" y="24"/>
                      <a:pt x="5" y="23"/>
                    </a:cubicBezTo>
                    <a:cubicBezTo>
                      <a:pt x="10" y="17"/>
                      <a:pt x="20" y="11"/>
                      <a:pt x="1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5" name="Google Shape;3665;p238"/>
              <p:cNvSpPr/>
              <p:nvPr/>
            </p:nvSpPr>
            <p:spPr>
              <a:xfrm>
                <a:off x="1741" y="3630"/>
                <a:ext cx="78" cy="79"/>
              </a:xfrm>
              <a:custGeom>
                <a:rect b="b" l="l" r="r" t="t"/>
                <a:pathLst>
                  <a:path extrusionOk="0" h="46" w="57">
                    <a:moveTo>
                      <a:pt x="32" y="9"/>
                    </a:moveTo>
                    <a:cubicBezTo>
                      <a:pt x="3" y="46"/>
                      <a:pt x="57" y="0"/>
                      <a:pt x="21" y="21"/>
                    </a:cubicBezTo>
                    <a:cubicBezTo>
                      <a:pt x="15" y="25"/>
                      <a:pt x="7" y="27"/>
                      <a:pt x="0" y="31"/>
                    </a:cubicBezTo>
                    <a:cubicBezTo>
                      <a:pt x="7" y="33"/>
                      <a:pt x="15" y="29"/>
                      <a:pt x="20" y="26"/>
                    </a:cubicBezTo>
                    <a:cubicBezTo>
                      <a:pt x="27" y="22"/>
                      <a:pt x="33" y="16"/>
                      <a:pt x="32" y="9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6" name="Google Shape;3666;p238"/>
              <p:cNvSpPr/>
              <p:nvPr/>
            </p:nvSpPr>
            <p:spPr>
              <a:xfrm>
                <a:off x="1853" y="3624"/>
                <a:ext cx="15" cy="42"/>
              </a:xfrm>
              <a:custGeom>
                <a:rect b="b" l="l" r="r" t="t"/>
                <a:pathLst>
                  <a:path extrusionOk="0" h="25" w="11">
                    <a:moveTo>
                      <a:pt x="6" y="5"/>
                    </a:moveTo>
                    <a:cubicBezTo>
                      <a:pt x="8" y="24"/>
                      <a:pt x="7" y="7"/>
                      <a:pt x="0" y="25"/>
                    </a:cubicBezTo>
                    <a:cubicBezTo>
                      <a:pt x="3" y="23"/>
                      <a:pt x="7" y="22"/>
                      <a:pt x="7" y="19"/>
                    </a:cubicBezTo>
                    <a:cubicBezTo>
                      <a:pt x="8" y="13"/>
                      <a:pt x="11" y="6"/>
                      <a:pt x="6" y="0"/>
                    </a:cubicBezTo>
                    <a:cubicBezTo>
                      <a:pt x="5" y="1"/>
                      <a:pt x="4" y="2"/>
                      <a:pt x="4" y="4"/>
                    </a:cubicBezTo>
                    <a:cubicBezTo>
                      <a:pt x="5" y="4"/>
                      <a:pt x="5" y="4"/>
                      <a:pt x="6" y="5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238"/>
              <p:cNvSpPr/>
              <p:nvPr/>
            </p:nvSpPr>
            <p:spPr>
              <a:xfrm>
                <a:off x="1827" y="3594"/>
                <a:ext cx="24" cy="20"/>
              </a:xfrm>
              <a:custGeom>
                <a:rect b="b" l="l" r="r" t="t"/>
                <a:pathLst>
                  <a:path extrusionOk="0" h="12" w="18">
                    <a:moveTo>
                      <a:pt x="10" y="0"/>
                    </a:moveTo>
                    <a:cubicBezTo>
                      <a:pt x="9" y="0"/>
                      <a:pt x="0" y="6"/>
                      <a:pt x="0" y="12"/>
                    </a:cubicBezTo>
                    <a:cubicBezTo>
                      <a:pt x="4" y="10"/>
                      <a:pt x="5" y="8"/>
                      <a:pt x="9" y="6"/>
                    </a:cubicBezTo>
                    <a:cubicBezTo>
                      <a:pt x="11" y="4"/>
                      <a:pt x="17" y="5"/>
                      <a:pt x="17" y="2"/>
                    </a:cubicBezTo>
                    <a:cubicBezTo>
                      <a:pt x="18" y="0"/>
                      <a:pt x="13" y="1"/>
                      <a:pt x="10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8" name="Google Shape;3668;p238"/>
              <p:cNvSpPr/>
              <p:nvPr/>
            </p:nvSpPr>
            <p:spPr>
              <a:xfrm>
                <a:off x="1726" y="3194"/>
                <a:ext cx="12" cy="100"/>
              </a:xfrm>
              <a:custGeom>
                <a:rect b="b" l="l" r="r" t="t"/>
                <a:pathLst>
                  <a:path extrusionOk="0" h="58" w="10">
                    <a:moveTo>
                      <a:pt x="10" y="0"/>
                    </a:moveTo>
                    <a:cubicBezTo>
                      <a:pt x="6" y="7"/>
                      <a:pt x="0" y="16"/>
                      <a:pt x="1" y="25"/>
                    </a:cubicBezTo>
                    <a:cubicBezTo>
                      <a:pt x="1" y="24"/>
                      <a:pt x="2" y="52"/>
                      <a:pt x="4" y="58"/>
                    </a:cubicBezTo>
                    <a:cubicBezTo>
                      <a:pt x="4" y="56"/>
                      <a:pt x="7" y="37"/>
                      <a:pt x="6" y="34"/>
                    </a:cubicBezTo>
                    <a:cubicBezTo>
                      <a:pt x="6" y="22"/>
                      <a:pt x="9" y="10"/>
                      <a:pt x="10" y="0"/>
                    </a:cubicBezTo>
                    <a:cubicBezTo>
                      <a:pt x="10" y="2"/>
                      <a:pt x="7" y="6"/>
                      <a:pt x="7" y="9"/>
                    </a:cubicBezTo>
                    <a:cubicBezTo>
                      <a:pt x="7" y="9"/>
                      <a:pt x="7" y="8"/>
                      <a:pt x="7" y="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9" name="Google Shape;3669;p238"/>
              <p:cNvSpPr/>
              <p:nvPr/>
            </p:nvSpPr>
            <p:spPr>
              <a:xfrm>
                <a:off x="1833" y="3534"/>
                <a:ext cx="26" cy="31"/>
              </a:xfrm>
              <a:custGeom>
                <a:rect b="b" l="l" r="r" t="t"/>
                <a:pathLst>
                  <a:path extrusionOk="0" h="19" w="19">
                    <a:moveTo>
                      <a:pt x="8" y="3"/>
                    </a:moveTo>
                    <a:cubicBezTo>
                      <a:pt x="13" y="0"/>
                      <a:pt x="18" y="4"/>
                      <a:pt x="19" y="8"/>
                    </a:cubicBezTo>
                    <a:cubicBezTo>
                      <a:pt x="19" y="12"/>
                      <a:pt x="16" y="15"/>
                      <a:pt x="13" y="19"/>
                    </a:cubicBezTo>
                    <a:cubicBezTo>
                      <a:pt x="13" y="18"/>
                      <a:pt x="12" y="17"/>
                      <a:pt x="12" y="16"/>
                    </a:cubicBezTo>
                    <a:cubicBezTo>
                      <a:pt x="11" y="14"/>
                      <a:pt x="15" y="11"/>
                      <a:pt x="13" y="9"/>
                    </a:cubicBezTo>
                    <a:cubicBezTo>
                      <a:pt x="12" y="7"/>
                      <a:pt x="4" y="8"/>
                      <a:pt x="2" y="5"/>
                    </a:cubicBezTo>
                    <a:cubicBezTo>
                      <a:pt x="0" y="4"/>
                      <a:pt x="6" y="4"/>
                      <a:pt x="8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0" name="Google Shape;3670;p238"/>
              <p:cNvSpPr/>
              <p:nvPr/>
            </p:nvSpPr>
            <p:spPr>
              <a:xfrm>
                <a:off x="879" y="3722"/>
                <a:ext cx="51" cy="65"/>
              </a:xfrm>
              <a:custGeom>
                <a:rect b="b" l="l" r="r" t="t"/>
                <a:pathLst>
                  <a:path extrusionOk="0" h="38" w="38">
                    <a:moveTo>
                      <a:pt x="26" y="34"/>
                    </a:moveTo>
                    <a:cubicBezTo>
                      <a:pt x="34" y="29"/>
                      <a:pt x="38" y="22"/>
                      <a:pt x="36" y="18"/>
                    </a:cubicBezTo>
                    <a:cubicBezTo>
                      <a:pt x="33" y="12"/>
                      <a:pt x="38" y="3"/>
                      <a:pt x="29" y="1"/>
                    </a:cubicBezTo>
                    <a:cubicBezTo>
                      <a:pt x="22" y="1"/>
                      <a:pt x="10" y="0"/>
                      <a:pt x="8" y="6"/>
                    </a:cubicBezTo>
                    <a:cubicBezTo>
                      <a:pt x="5" y="14"/>
                      <a:pt x="0" y="23"/>
                      <a:pt x="6" y="30"/>
                    </a:cubicBezTo>
                    <a:cubicBezTo>
                      <a:pt x="9" y="35"/>
                      <a:pt x="20" y="38"/>
                      <a:pt x="26" y="34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1" name="Google Shape;3671;p238"/>
              <p:cNvSpPr/>
              <p:nvPr/>
            </p:nvSpPr>
            <p:spPr>
              <a:xfrm>
                <a:off x="1044" y="3734"/>
                <a:ext cx="50" cy="63"/>
              </a:xfrm>
              <a:custGeom>
                <a:rect b="b" l="l" r="r" t="t"/>
                <a:pathLst>
                  <a:path extrusionOk="0" h="37" w="37">
                    <a:moveTo>
                      <a:pt x="37" y="25"/>
                    </a:moveTo>
                    <a:cubicBezTo>
                      <a:pt x="35" y="19"/>
                      <a:pt x="33" y="10"/>
                      <a:pt x="28" y="5"/>
                    </a:cubicBezTo>
                    <a:cubicBezTo>
                      <a:pt x="22" y="0"/>
                      <a:pt x="10" y="4"/>
                      <a:pt x="8" y="9"/>
                    </a:cubicBezTo>
                    <a:cubicBezTo>
                      <a:pt x="5" y="15"/>
                      <a:pt x="0" y="22"/>
                      <a:pt x="2" y="29"/>
                    </a:cubicBezTo>
                    <a:cubicBezTo>
                      <a:pt x="3" y="33"/>
                      <a:pt x="9" y="37"/>
                      <a:pt x="13" y="34"/>
                    </a:cubicBezTo>
                    <a:cubicBezTo>
                      <a:pt x="19" y="29"/>
                      <a:pt x="25" y="31"/>
                      <a:pt x="32" y="30"/>
                    </a:cubicBezTo>
                    <a:cubicBezTo>
                      <a:pt x="35" y="29"/>
                      <a:pt x="36" y="27"/>
                      <a:pt x="37" y="25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2" name="Google Shape;3672;p238"/>
              <p:cNvSpPr/>
              <p:nvPr/>
            </p:nvSpPr>
            <p:spPr>
              <a:xfrm>
                <a:off x="1140" y="3677"/>
                <a:ext cx="43" cy="84"/>
              </a:xfrm>
              <a:custGeom>
                <a:rect b="b" l="l" r="r" t="t"/>
                <a:pathLst>
                  <a:path extrusionOk="0" h="49" w="32">
                    <a:moveTo>
                      <a:pt x="26" y="40"/>
                    </a:moveTo>
                    <a:cubicBezTo>
                      <a:pt x="26" y="28"/>
                      <a:pt x="32" y="18"/>
                      <a:pt x="26" y="7"/>
                    </a:cubicBezTo>
                    <a:cubicBezTo>
                      <a:pt x="23" y="1"/>
                      <a:pt x="14" y="1"/>
                      <a:pt x="7" y="0"/>
                    </a:cubicBezTo>
                    <a:cubicBezTo>
                      <a:pt x="1" y="0"/>
                      <a:pt x="1" y="6"/>
                      <a:pt x="1" y="8"/>
                    </a:cubicBezTo>
                    <a:cubicBezTo>
                      <a:pt x="0" y="17"/>
                      <a:pt x="5" y="26"/>
                      <a:pt x="2" y="35"/>
                    </a:cubicBezTo>
                    <a:cubicBezTo>
                      <a:pt x="0" y="43"/>
                      <a:pt x="8" y="48"/>
                      <a:pt x="16" y="49"/>
                    </a:cubicBezTo>
                    <a:cubicBezTo>
                      <a:pt x="21" y="49"/>
                      <a:pt x="26" y="43"/>
                      <a:pt x="26" y="4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3" name="Google Shape;3673;p238"/>
              <p:cNvSpPr/>
              <p:nvPr/>
            </p:nvSpPr>
            <p:spPr>
              <a:xfrm>
                <a:off x="1085" y="3705"/>
                <a:ext cx="47" cy="55"/>
              </a:xfrm>
              <a:custGeom>
                <a:rect b="b" l="l" r="r" t="t"/>
                <a:pathLst>
                  <a:path extrusionOk="0" h="32" w="35">
                    <a:moveTo>
                      <a:pt x="31" y="26"/>
                    </a:moveTo>
                    <a:cubicBezTo>
                      <a:pt x="32" y="20"/>
                      <a:pt x="35" y="12"/>
                      <a:pt x="29" y="9"/>
                    </a:cubicBezTo>
                    <a:cubicBezTo>
                      <a:pt x="23" y="6"/>
                      <a:pt x="18" y="0"/>
                      <a:pt x="14" y="1"/>
                    </a:cubicBezTo>
                    <a:cubicBezTo>
                      <a:pt x="0" y="4"/>
                      <a:pt x="6" y="21"/>
                      <a:pt x="13" y="28"/>
                    </a:cubicBezTo>
                    <a:cubicBezTo>
                      <a:pt x="17" y="32"/>
                      <a:pt x="25" y="29"/>
                      <a:pt x="30" y="28"/>
                    </a:cubicBezTo>
                    <a:cubicBezTo>
                      <a:pt x="33" y="28"/>
                      <a:pt x="34" y="24"/>
                      <a:pt x="31" y="23"/>
                    </a:cubicBezTo>
                    <a:lnTo>
                      <a:pt x="31" y="26"/>
                    </a:ln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4" name="Google Shape;3674;p238"/>
              <p:cNvSpPr/>
              <p:nvPr/>
            </p:nvSpPr>
            <p:spPr>
              <a:xfrm>
                <a:off x="939" y="3712"/>
                <a:ext cx="47" cy="53"/>
              </a:xfrm>
              <a:custGeom>
                <a:rect b="b" l="l" r="r" t="t"/>
                <a:pathLst>
                  <a:path extrusionOk="0" h="31" w="35">
                    <a:moveTo>
                      <a:pt x="34" y="16"/>
                    </a:moveTo>
                    <a:cubicBezTo>
                      <a:pt x="30" y="11"/>
                      <a:pt x="20" y="10"/>
                      <a:pt x="18" y="2"/>
                    </a:cubicBezTo>
                    <a:cubicBezTo>
                      <a:pt x="16" y="3"/>
                      <a:pt x="15" y="0"/>
                      <a:pt x="13" y="2"/>
                    </a:cubicBezTo>
                    <a:cubicBezTo>
                      <a:pt x="7" y="8"/>
                      <a:pt x="1" y="14"/>
                      <a:pt x="1" y="20"/>
                    </a:cubicBezTo>
                    <a:cubicBezTo>
                      <a:pt x="0" y="26"/>
                      <a:pt x="11" y="31"/>
                      <a:pt x="17" y="27"/>
                    </a:cubicBezTo>
                    <a:cubicBezTo>
                      <a:pt x="22" y="24"/>
                      <a:pt x="29" y="24"/>
                      <a:pt x="34" y="20"/>
                    </a:cubicBezTo>
                    <a:cubicBezTo>
                      <a:pt x="35" y="19"/>
                      <a:pt x="34" y="17"/>
                      <a:pt x="34" y="15"/>
                    </a:cubicBezTo>
                    <a:cubicBezTo>
                      <a:pt x="31" y="14"/>
                      <a:pt x="34" y="16"/>
                      <a:pt x="34" y="1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5" name="Google Shape;3675;p238"/>
              <p:cNvSpPr/>
              <p:nvPr/>
            </p:nvSpPr>
            <p:spPr>
              <a:xfrm>
                <a:off x="939" y="3712"/>
                <a:ext cx="48" cy="49"/>
              </a:xfrm>
              <a:custGeom>
                <a:rect b="b" l="l" r="r" t="t"/>
                <a:pathLst>
                  <a:path extrusionOk="0" h="29" w="36">
                    <a:moveTo>
                      <a:pt x="33" y="17"/>
                    </a:moveTo>
                    <a:cubicBezTo>
                      <a:pt x="32" y="15"/>
                      <a:pt x="29" y="13"/>
                      <a:pt x="27" y="12"/>
                    </a:cubicBezTo>
                    <a:lnTo>
                      <a:pt x="27" y="11"/>
                    </a:lnTo>
                    <a:cubicBezTo>
                      <a:pt x="30" y="12"/>
                      <a:pt x="33" y="14"/>
                      <a:pt x="34" y="16"/>
                    </a:cubicBezTo>
                    <a:lnTo>
                      <a:pt x="33" y="17"/>
                    </a:lnTo>
                    <a:close/>
                    <a:moveTo>
                      <a:pt x="27" y="12"/>
                    </a:moveTo>
                    <a:cubicBezTo>
                      <a:pt x="23" y="9"/>
                      <a:pt x="19" y="7"/>
                      <a:pt x="17" y="2"/>
                    </a:cubicBezTo>
                    <a:lnTo>
                      <a:pt x="19" y="2"/>
                    </a:lnTo>
                    <a:cubicBezTo>
                      <a:pt x="20" y="6"/>
                      <a:pt x="24" y="8"/>
                      <a:pt x="27" y="11"/>
                    </a:cubicBezTo>
                    <a:lnTo>
                      <a:pt x="27" y="12"/>
                    </a:lnTo>
                    <a:close/>
                    <a:moveTo>
                      <a:pt x="18" y="2"/>
                    </a:moveTo>
                    <a:lnTo>
                      <a:pt x="19" y="1"/>
                    </a:lnTo>
                    <a:lnTo>
                      <a:pt x="19" y="2"/>
                    </a:lnTo>
                    <a:lnTo>
                      <a:pt x="18" y="2"/>
                    </a:lnTo>
                    <a:close/>
                    <a:moveTo>
                      <a:pt x="19" y="3"/>
                    </a:moveTo>
                    <a:cubicBezTo>
                      <a:pt x="17" y="3"/>
                      <a:pt x="16" y="3"/>
                      <a:pt x="15" y="2"/>
                    </a:cubicBezTo>
                    <a:lnTo>
                      <a:pt x="16" y="1"/>
                    </a:lnTo>
                    <a:cubicBezTo>
                      <a:pt x="17" y="2"/>
                      <a:pt x="17" y="2"/>
                      <a:pt x="18" y="2"/>
                    </a:cubicBezTo>
                    <a:lnTo>
                      <a:pt x="19" y="3"/>
                    </a:lnTo>
                    <a:close/>
                    <a:moveTo>
                      <a:pt x="16" y="1"/>
                    </a:moveTo>
                    <a:lnTo>
                      <a:pt x="16" y="1"/>
                    </a:lnTo>
                    <a:lnTo>
                      <a:pt x="16" y="2"/>
                    </a:lnTo>
                    <a:lnTo>
                      <a:pt x="16" y="1"/>
                    </a:lnTo>
                    <a:close/>
                    <a:moveTo>
                      <a:pt x="15" y="2"/>
                    </a:moveTo>
                    <a:cubicBezTo>
                      <a:pt x="15" y="2"/>
                      <a:pt x="14" y="2"/>
                      <a:pt x="13" y="2"/>
                    </a:cubicBezTo>
                    <a:lnTo>
                      <a:pt x="12" y="2"/>
                    </a:lnTo>
                    <a:cubicBezTo>
                      <a:pt x="13" y="0"/>
                      <a:pt x="15" y="1"/>
                      <a:pt x="16" y="1"/>
                    </a:cubicBezTo>
                    <a:lnTo>
                      <a:pt x="15" y="2"/>
                    </a:lnTo>
                    <a:close/>
                    <a:moveTo>
                      <a:pt x="13" y="2"/>
                    </a:moveTo>
                    <a:lnTo>
                      <a:pt x="13" y="2"/>
                    </a:lnTo>
                    <a:close/>
                    <a:moveTo>
                      <a:pt x="13" y="2"/>
                    </a:moveTo>
                    <a:cubicBezTo>
                      <a:pt x="13" y="3"/>
                      <a:pt x="12" y="4"/>
                      <a:pt x="12" y="4"/>
                    </a:cubicBezTo>
                    <a:lnTo>
                      <a:pt x="10" y="3"/>
                    </a:lnTo>
                    <a:cubicBezTo>
                      <a:pt x="11" y="3"/>
                      <a:pt x="11" y="2"/>
                      <a:pt x="12" y="2"/>
                    </a:cubicBezTo>
                    <a:lnTo>
                      <a:pt x="13" y="2"/>
                    </a:lnTo>
                    <a:close/>
                    <a:moveTo>
                      <a:pt x="12" y="4"/>
                    </a:moveTo>
                    <a:cubicBezTo>
                      <a:pt x="7" y="9"/>
                      <a:pt x="2" y="15"/>
                      <a:pt x="1" y="20"/>
                    </a:cubicBezTo>
                    <a:lnTo>
                      <a:pt x="0" y="20"/>
                    </a:lnTo>
                    <a:cubicBezTo>
                      <a:pt x="1" y="14"/>
                      <a:pt x="6" y="9"/>
                      <a:pt x="10" y="3"/>
                    </a:cubicBezTo>
                    <a:lnTo>
                      <a:pt x="12" y="4"/>
                    </a:lnTo>
                    <a:close/>
                    <a:moveTo>
                      <a:pt x="1" y="20"/>
                    </a:moveTo>
                    <a:cubicBezTo>
                      <a:pt x="1" y="22"/>
                      <a:pt x="2" y="23"/>
                      <a:pt x="3" y="24"/>
                    </a:cubicBezTo>
                    <a:lnTo>
                      <a:pt x="2" y="25"/>
                    </a:lnTo>
                    <a:cubicBezTo>
                      <a:pt x="0" y="23"/>
                      <a:pt x="0" y="22"/>
                      <a:pt x="0" y="20"/>
                    </a:cubicBezTo>
                    <a:lnTo>
                      <a:pt x="1" y="20"/>
                    </a:lnTo>
                    <a:close/>
                    <a:moveTo>
                      <a:pt x="3" y="24"/>
                    </a:moveTo>
                    <a:cubicBezTo>
                      <a:pt x="4" y="25"/>
                      <a:pt x="5" y="26"/>
                      <a:pt x="7" y="27"/>
                    </a:cubicBezTo>
                    <a:lnTo>
                      <a:pt x="6" y="28"/>
                    </a:lnTo>
                    <a:cubicBezTo>
                      <a:pt x="4" y="27"/>
                      <a:pt x="3" y="26"/>
                      <a:pt x="2" y="25"/>
                    </a:cubicBezTo>
                    <a:lnTo>
                      <a:pt x="3" y="24"/>
                    </a:lnTo>
                    <a:close/>
                    <a:moveTo>
                      <a:pt x="6" y="28"/>
                    </a:moveTo>
                    <a:lnTo>
                      <a:pt x="6" y="28"/>
                    </a:lnTo>
                    <a:lnTo>
                      <a:pt x="6" y="27"/>
                    </a:lnTo>
                    <a:lnTo>
                      <a:pt x="6" y="28"/>
                    </a:lnTo>
                    <a:close/>
                    <a:moveTo>
                      <a:pt x="7" y="27"/>
                    </a:moveTo>
                    <a:cubicBezTo>
                      <a:pt x="8" y="27"/>
                      <a:pt x="10" y="28"/>
                      <a:pt x="11" y="28"/>
                    </a:cubicBezTo>
                    <a:lnTo>
                      <a:pt x="11" y="29"/>
                    </a:lnTo>
                    <a:cubicBezTo>
                      <a:pt x="9" y="29"/>
                      <a:pt x="8" y="29"/>
                      <a:pt x="6" y="28"/>
                    </a:cubicBezTo>
                    <a:lnTo>
                      <a:pt x="7" y="27"/>
                    </a:lnTo>
                    <a:close/>
                    <a:moveTo>
                      <a:pt x="11" y="28"/>
                    </a:moveTo>
                    <a:cubicBezTo>
                      <a:pt x="13" y="28"/>
                      <a:pt x="15" y="28"/>
                      <a:pt x="17" y="27"/>
                    </a:cubicBezTo>
                    <a:lnTo>
                      <a:pt x="18" y="28"/>
                    </a:lnTo>
                    <a:cubicBezTo>
                      <a:pt x="16" y="29"/>
                      <a:pt x="14" y="29"/>
                      <a:pt x="11" y="29"/>
                    </a:cubicBezTo>
                    <a:lnTo>
                      <a:pt x="11" y="28"/>
                    </a:lnTo>
                    <a:close/>
                    <a:moveTo>
                      <a:pt x="17" y="27"/>
                    </a:moveTo>
                    <a:cubicBezTo>
                      <a:pt x="19" y="25"/>
                      <a:pt x="22" y="25"/>
                      <a:pt x="24" y="24"/>
                    </a:cubicBezTo>
                    <a:lnTo>
                      <a:pt x="25" y="25"/>
                    </a:lnTo>
                    <a:cubicBezTo>
                      <a:pt x="22" y="26"/>
                      <a:pt x="20" y="27"/>
                      <a:pt x="18" y="28"/>
                    </a:cubicBezTo>
                    <a:lnTo>
                      <a:pt x="17" y="27"/>
                    </a:lnTo>
                    <a:close/>
                    <a:moveTo>
                      <a:pt x="24" y="24"/>
                    </a:moveTo>
                    <a:cubicBezTo>
                      <a:pt x="27" y="23"/>
                      <a:pt x="31" y="21"/>
                      <a:pt x="34" y="19"/>
                    </a:cubicBezTo>
                    <a:lnTo>
                      <a:pt x="35" y="20"/>
                    </a:lnTo>
                    <a:cubicBezTo>
                      <a:pt x="32" y="22"/>
                      <a:pt x="28" y="24"/>
                      <a:pt x="25" y="25"/>
                    </a:cubicBezTo>
                    <a:lnTo>
                      <a:pt x="24" y="24"/>
                    </a:lnTo>
                    <a:close/>
                    <a:moveTo>
                      <a:pt x="34" y="19"/>
                    </a:moveTo>
                    <a:lnTo>
                      <a:pt x="34" y="19"/>
                    </a:lnTo>
                    <a:lnTo>
                      <a:pt x="34" y="20"/>
                    </a:lnTo>
                    <a:lnTo>
                      <a:pt x="34" y="19"/>
                    </a:lnTo>
                    <a:close/>
                    <a:moveTo>
                      <a:pt x="34" y="19"/>
                    </a:moveTo>
                    <a:cubicBezTo>
                      <a:pt x="34" y="19"/>
                      <a:pt x="34" y="18"/>
                      <a:pt x="33" y="17"/>
                    </a:cubicBezTo>
                    <a:lnTo>
                      <a:pt x="35" y="16"/>
                    </a:lnTo>
                    <a:cubicBezTo>
                      <a:pt x="35" y="18"/>
                      <a:pt x="36" y="19"/>
                      <a:pt x="35" y="20"/>
                    </a:cubicBezTo>
                    <a:lnTo>
                      <a:pt x="34" y="19"/>
                    </a:lnTo>
                    <a:close/>
                    <a:moveTo>
                      <a:pt x="33" y="17"/>
                    </a:move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ubicBezTo>
                      <a:pt x="34" y="16"/>
                      <a:pt x="35" y="16"/>
                      <a:pt x="35" y="16"/>
                    </a:cubicBezTo>
                    <a:lnTo>
                      <a:pt x="33" y="17"/>
                    </a:lnTo>
                    <a:close/>
                    <a:moveTo>
                      <a:pt x="34" y="15"/>
                    </a:moveTo>
                    <a:lnTo>
                      <a:pt x="34" y="15"/>
                    </a:lnTo>
                    <a:close/>
                    <a:moveTo>
                      <a:pt x="33" y="16"/>
                    </a:moveTo>
                    <a:cubicBezTo>
                      <a:pt x="33" y="16"/>
                      <a:pt x="34" y="15"/>
                      <a:pt x="33" y="15"/>
                    </a:cubicBezTo>
                    <a:lnTo>
                      <a:pt x="32" y="15"/>
                    </a:lnTo>
                    <a:cubicBezTo>
                      <a:pt x="32" y="14"/>
                      <a:pt x="33" y="14"/>
                      <a:pt x="34" y="15"/>
                    </a:cubicBezTo>
                    <a:lnTo>
                      <a:pt x="33" y="16"/>
                    </a:lnTo>
                    <a:close/>
                    <a:moveTo>
                      <a:pt x="33" y="15"/>
                    </a:moveTo>
                    <a:cubicBezTo>
                      <a:pt x="33" y="16"/>
                      <a:pt x="34" y="15"/>
                      <a:pt x="34" y="15"/>
                    </a:cubicBezTo>
                    <a:lnTo>
                      <a:pt x="33" y="16"/>
                    </a:lnTo>
                    <a:cubicBezTo>
                      <a:pt x="32" y="16"/>
                      <a:pt x="32" y="15"/>
                      <a:pt x="32" y="15"/>
                    </a:cubicBezTo>
                    <a:lnTo>
                      <a:pt x="33" y="15"/>
                    </a:lnTo>
                    <a:close/>
                    <a:moveTo>
                      <a:pt x="34" y="15"/>
                    </a:moveTo>
                    <a:cubicBezTo>
                      <a:pt x="34" y="16"/>
                      <a:pt x="34" y="16"/>
                      <a:pt x="35" y="16"/>
                    </a:cubicBezTo>
                    <a:lnTo>
                      <a:pt x="33" y="16"/>
                    </a:ln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lose/>
                    <a:moveTo>
                      <a:pt x="35" y="16"/>
                    </a:moveTo>
                    <a:lnTo>
                      <a:pt x="35" y="19"/>
                    </a:lnTo>
                    <a:lnTo>
                      <a:pt x="33" y="17"/>
                    </a:lnTo>
                    <a:lnTo>
                      <a:pt x="34" y="16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6" name="Google Shape;3676;p238"/>
              <p:cNvSpPr/>
              <p:nvPr/>
            </p:nvSpPr>
            <p:spPr>
              <a:xfrm>
                <a:off x="908" y="3779"/>
                <a:ext cx="30" cy="55"/>
              </a:xfrm>
              <a:custGeom>
                <a:rect b="b" l="l" r="r" t="t"/>
                <a:pathLst>
                  <a:path extrusionOk="0" h="32" w="22">
                    <a:moveTo>
                      <a:pt x="18" y="19"/>
                    </a:moveTo>
                    <a:cubicBezTo>
                      <a:pt x="17" y="14"/>
                      <a:pt x="22" y="8"/>
                      <a:pt x="21" y="4"/>
                    </a:cubicBezTo>
                    <a:cubicBezTo>
                      <a:pt x="21" y="0"/>
                      <a:pt x="12" y="0"/>
                      <a:pt x="9" y="3"/>
                    </a:cubicBezTo>
                    <a:cubicBezTo>
                      <a:pt x="0" y="10"/>
                      <a:pt x="0" y="24"/>
                      <a:pt x="11" y="31"/>
                    </a:cubicBezTo>
                    <a:cubicBezTo>
                      <a:pt x="12" y="32"/>
                      <a:pt x="16" y="30"/>
                      <a:pt x="18" y="28"/>
                    </a:cubicBezTo>
                    <a:cubicBezTo>
                      <a:pt x="19" y="25"/>
                      <a:pt x="19" y="22"/>
                      <a:pt x="18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238"/>
              <p:cNvSpPr/>
              <p:nvPr/>
            </p:nvSpPr>
            <p:spPr>
              <a:xfrm>
                <a:off x="974" y="3726"/>
                <a:ext cx="71" cy="70"/>
              </a:xfrm>
              <a:custGeom>
                <a:rect b="b" l="l" r="r" t="t"/>
                <a:pathLst>
                  <a:path extrusionOk="0" h="41" w="52">
                    <a:moveTo>
                      <a:pt x="47" y="19"/>
                    </a:moveTo>
                    <a:cubicBezTo>
                      <a:pt x="52" y="10"/>
                      <a:pt x="43" y="1"/>
                      <a:pt x="31" y="0"/>
                    </a:cubicBezTo>
                    <a:cubicBezTo>
                      <a:pt x="30" y="0"/>
                      <a:pt x="27" y="1"/>
                      <a:pt x="26" y="2"/>
                    </a:cubicBezTo>
                    <a:cubicBezTo>
                      <a:pt x="19" y="10"/>
                      <a:pt x="11" y="14"/>
                      <a:pt x="2" y="20"/>
                    </a:cubicBezTo>
                    <a:cubicBezTo>
                      <a:pt x="0" y="22"/>
                      <a:pt x="1" y="24"/>
                      <a:pt x="0" y="26"/>
                    </a:cubicBezTo>
                    <a:cubicBezTo>
                      <a:pt x="10" y="31"/>
                      <a:pt x="25" y="41"/>
                      <a:pt x="32" y="30"/>
                    </a:cubicBezTo>
                    <a:cubicBezTo>
                      <a:pt x="36" y="25"/>
                      <a:pt x="45" y="25"/>
                      <a:pt x="47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8" name="Google Shape;3678;p238"/>
              <p:cNvSpPr/>
              <p:nvPr/>
            </p:nvSpPr>
            <p:spPr>
              <a:xfrm>
                <a:off x="972" y="3724"/>
                <a:ext cx="69" cy="70"/>
              </a:xfrm>
              <a:custGeom>
                <a:rect b="b" l="l" r="r" t="t"/>
                <a:pathLst>
                  <a:path extrusionOk="0" h="41" w="50">
                    <a:moveTo>
                      <a:pt x="47" y="20"/>
                    </a:moveTo>
                    <a:cubicBezTo>
                      <a:pt x="48" y="19"/>
                      <a:pt x="49" y="17"/>
                      <a:pt x="49" y="16"/>
                    </a:cubicBezTo>
                    <a:lnTo>
                      <a:pt x="50" y="16"/>
                    </a:lnTo>
                    <a:cubicBezTo>
                      <a:pt x="50" y="18"/>
                      <a:pt x="50" y="19"/>
                      <a:pt x="49" y="21"/>
                    </a:cubicBezTo>
                    <a:lnTo>
                      <a:pt x="47" y="20"/>
                    </a:lnTo>
                    <a:close/>
                    <a:moveTo>
                      <a:pt x="49" y="16"/>
                    </a:moveTo>
                    <a:cubicBezTo>
                      <a:pt x="49" y="13"/>
                      <a:pt x="48" y="10"/>
                      <a:pt x="46" y="8"/>
                    </a:cubicBezTo>
                    <a:lnTo>
                      <a:pt x="47" y="8"/>
                    </a:lnTo>
                    <a:cubicBezTo>
                      <a:pt x="49" y="10"/>
                      <a:pt x="50" y="13"/>
                      <a:pt x="50" y="16"/>
                    </a:cubicBezTo>
                    <a:lnTo>
                      <a:pt x="49" y="16"/>
                    </a:lnTo>
                    <a:close/>
                    <a:moveTo>
                      <a:pt x="46" y="8"/>
                    </a:moveTo>
                    <a:cubicBezTo>
                      <a:pt x="44" y="6"/>
                      <a:pt x="42" y="4"/>
                      <a:pt x="38" y="3"/>
                    </a:cubicBezTo>
                    <a:lnTo>
                      <a:pt x="39" y="2"/>
                    </a:lnTo>
                    <a:cubicBezTo>
                      <a:pt x="42" y="3"/>
                      <a:pt x="45" y="5"/>
                      <a:pt x="47" y="8"/>
                    </a:cubicBezTo>
                    <a:lnTo>
                      <a:pt x="46" y="8"/>
                    </a:lnTo>
                    <a:close/>
                    <a:moveTo>
                      <a:pt x="38" y="3"/>
                    </a:moveTo>
                    <a:cubicBezTo>
                      <a:pt x="36" y="2"/>
                      <a:pt x="34" y="2"/>
                      <a:pt x="32" y="2"/>
                    </a:cubicBezTo>
                    <a:lnTo>
                      <a:pt x="32" y="0"/>
                    </a:lnTo>
                    <a:cubicBezTo>
                      <a:pt x="35" y="1"/>
                      <a:pt x="37" y="1"/>
                      <a:pt x="39" y="2"/>
                    </a:cubicBezTo>
                    <a:lnTo>
                      <a:pt x="38" y="3"/>
                    </a:lnTo>
                    <a:close/>
                    <a:moveTo>
                      <a:pt x="32" y="0"/>
                    </a:moveTo>
                    <a:lnTo>
                      <a:pt x="32" y="0"/>
                    </a:lnTo>
                    <a:lnTo>
                      <a:pt x="32" y="1"/>
                    </a:lnTo>
                    <a:lnTo>
                      <a:pt x="32" y="0"/>
                    </a:lnTo>
                    <a:close/>
                    <a:moveTo>
                      <a:pt x="32" y="2"/>
                    </a:moveTo>
                    <a:lnTo>
                      <a:pt x="32" y="2"/>
                    </a:lnTo>
                    <a:lnTo>
                      <a:pt x="32" y="0"/>
                    </a:ln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2" y="2"/>
                      <a:pt x="32" y="2"/>
                      <a:pt x="32" y="2"/>
                    </a:cubicBezTo>
                    <a:lnTo>
                      <a:pt x="31" y="0"/>
                    </a:lnTo>
                    <a:cubicBezTo>
                      <a:pt x="32" y="0"/>
                      <a:pt x="32" y="0"/>
                      <a:pt x="32" y="0"/>
                    </a:cubicBez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1" y="2"/>
                      <a:pt x="31" y="2"/>
                      <a:pt x="31" y="2"/>
                    </a:cubicBezTo>
                    <a:lnTo>
                      <a:pt x="30" y="1"/>
                    </a:lnTo>
                    <a:cubicBezTo>
                      <a:pt x="31" y="1"/>
                      <a:pt x="31" y="0"/>
                      <a:pt x="31" y="0"/>
                    </a:cubicBezTo>
                    <a:lnTo>
                      <a:pt x="32" y="2"/>
                    </a:lnTo>
                    <a:close/>
                    <a:moveTo>
                      <a:pt x="31" y="2"/>
                    </a:moveTo>
                    <a:cubicBezTo>
                      <a:pt x="30" y="2"/>
                      <a:pt x="28" y="3"/>
                      <a:pt x="28" y="3"/>
                    </a:cubicBezTo>
                    <a:lnTo>
                      <a:pt x="27" y="3"/>
                    </a:lnTo>
                    <a:cubicBezTo>
                      <a:pt x="27" y="2"/>
                      <a:pt x="29" y="1"/>
                      <a:pt x="30" y="1"/>
                    </a:cubicBezTo>
                    <a:lnTo>
                      <a:pt x="31" y="2"/>
                    </a:lnTo>
                    <a:close/>
                    <a:moveTo>
                      <a:pt x="28" y="3"/>
                    </a:moveTo>
                    <a:lnTo>
                      <a:pt x="28" y="3"/>
                    </a:lnTo>
                    <a:lnTo>
                      <a:pt x="27" y="3"/>
                    </a:lnTo>
                    <a:lnTo>
                      <a:pt x="28" y="3"/>
                    </a:lnTo>
                    <a:close/>
                    <a:moveTo>
                      <a:pt x="28" y="3"/>
                    </a:moveTo>
                    <a:cubicBezTo>
                      <a:pt x="21" y="10"/>
                      <a:pt x="14" y="15"/>
                      <a:pt x="6" y="20"/>
                    </a:cubicBezTo>
                    <a:lnTo>
                      <a:pt x="5" y="19"/>
                    </a:lnTo>
                    <a:cubicBezTo>
                      <a:pt x="13" y="14"/>
                      <a:pt x="20" y="10"/>
                      <a:pt x="27" y="3"/>
                    </a:cubicBezTo>
                    <a:lnTo>
                      <a:pt x="28" y="3"/>
                    </a:lnTo>
                    <a:close/>
                    <a:moveTo>
                      <a:pt x="6" y="20"/>
                    </a:moveTo>
                    <a:lnTo>
                      <a:pt x="3" y="22"/>
                    </a:lnTo>
                    <a:lnTo>
                      <a:pt x="2" y="21"/>
                    </a:lnTo>
                    <a:lnTo>
                      <a:pt x="5" y="19"/>
                    </a:lnTo>
                    <a:lnTo>
                      <a:pt x="6" y="20"/>
                    </a:lnTo>
                    <a:close/>
                    <a:moveTo>
                      <a:pt x="3" y="22"/>
                    </a:moveTo>
                    <a:lnTo>
                      <a:pt x="3" y="22"/>
                    </a:lnTo>
                    <a:lnTo>
                      <a:pt x="3" y="21"/>
                    </a:lnTo>
                    <a:lnTo>
                      <a:pt x="3" y="22"/>
                    </a:lnTo>
                    <a:close/>
                    <a:moveTo>
                      <a:pt x="3" y="22"/>
                    </a:moveTo>
                    <a:cubicBezTo>
                      <a:pt x="2" y="22"/>
                      <a:pt x="2" y="23"/>
                      <a:pt x="2" y="24"/>
                    </a:cubicBezTo>
                    <a:lnTo>
                      <a:pt x="1" y="24"/>
                    </a:lnTo>
                    <a:cubicBezTo>
                      <a:pt x="1" y="23"/>
                      <a:pt x="1" y="22"/>
                      <a:pt x="2" y="21"/>
                    </a:cubicBezTo>
                    <a:lnTo>
                      <a:pt x="3" y="22"/>
                    </a:lnTo>
                    <a:close/>
                    <a:moveTo>
                      <a:pt x="2" y="24"/>
                    </a:moveTo>
                    <a:cubicBezTo>
                      <a:pt x="2" y="26"/>
                      <a:pt x="2" y="27"/>
                      <a:pt x="1" y="28"/>
                    </a:cubicBezTo>
                    <a:lnTo>
                      <a:pt x="0" y="27"/>
                    </a:lnTo>
                    <a:cubicBezTo>
                      <a:pt x="1" y="26"/>
                      <a:pt x="1" y="25"/>
                      <a:pt x="1" y="24"/>
                    </a:cubicBezTo>
                    <a:lnTo>
                      <a:pt x="2" y="24"/>
                    </a:lnTo>
                    <a:close/>
                    <a:moveTo>
                      <a:pt x="0" y="28"/>
                    </a:moveTo>
                    <a:lnTo>
                      <a:pt x="0" y="28"/>
                    </a:lnTo>
                    <a:lnTo>
                      <a:pt x="0" y="27"/>
                    </a:lnTo>
                    <a:lnTo>
                      <a:pt x="1" y="27"/>
                    </a:lnTo>
                    <a:lnTo>
                      <a:pt x="0" y="28"/>
                    </a:lnTo>
                    <a:close/>
                    <a:moveTo>
                      <a:pt x="1" y="27"/>
                    </a:moveTo>
                    <a:cubicBezTo>
                      <a:pt x="2" y="27"/>
                      <a:pt x="3" y="28"/>
                      <a:pt x="4" y="28"/>
                    </a:cubicBezTo>
                    <a:lnTo>
                      <a:pt x="3" y="29"/>
                    </a:lnTo>
                    <a:cubicBezTo>
                      <a:pt x="2" y="29"/>
                      <a:pt x="1" y="28"/>
                      <a:pt x="0" y="28"/>
                    </a:cubicBezTo>
                    <a:lnTo>
                      <a:pt x="1" y="27"/>
                    </a:lnTo>
                    <a:close/>
                    <a:moveTo>
                      <a:pt x="4" y="28"/>
                    </a:moveTo>
                    <a:cubicBezTo>
                      <a:pt x="13" y="33"/>
                      <a:pt x="26" y="40"/>
                      <a:pt x="33" y="31"/>
                    </a:cubicBezTo>
                    <a:lnTo>
                      <a:pt x="34" y="32"/>
                    </a:lnTo>
                    <a:cubicBezTo>
                      <a:pt x="27" y="41"/>
                      <a:pt x="13" y="34"/>
                      <a:pt x="3" y="29"/>
                    </a:cubicBezTo>
                    <a:lnTo>
                      <a:pt x="4" y="28"/>
                    </a:lnTo>
                    <a:close/>
                    <a:moveTo>
                      <a:pt x="33" y="31"/>
                    </a:moveTo>
                    <a:lnTo>
                      <a:pt x="33" y="31"/>
                    </a:lnTo>
                    <a:close/>
                    <a:moveTo>
                      <a:pt x="33" y="31"/>
                    </a:moveTo>
                    <a:cubicBezTo>
                      <a:pt x="35" y="29"/>
                      <a:pt x="37" y="27"/>
                      <a:pt x="40" y="26"/>
                    </a:cubicBezTo>
                    <a:lnTo>
                      <a:pt x="41" y="27"/>
                    </a:lnTo>
                    <a:cubicBezTo>
                      <a:pt x="38" y="28"/>
                      <a:pt x="36" y="30"/>
                      <a:pt x="34" y="32"/>
                    </a:cubicBezTo>
                    <a:lnTo>
                      <a:pt x="33" y="31"/>
                    </a:lnTo>
                    <a:close/>
                    <a:moveTo>
                      <a:pt x="40" y="26"/>
                    </a:moveTo>
                    <a:cubicBezTo>
                      <a:pt x="43" y="24"/>
                      <a:pt x="46" y="23"/>
                      <a:pt x="47" y="20"/>
                    </a:cubicBezTo>
                    <a:lnTo>
                      <a:pt x="49" y="21"/>
                    </a:lnTo>
                    <a:cubicBezTo>
                      <a:pt x="47" y="24"/>
                      <a:pt x="44" y="25"/>
                      <a:pt x="41" y="27"/>
                    </a:cubicBezTo>
                    <a:lnTo>
                      <a:pt x="40" y="26"/>
                    </a:lnTo>
                    <a:close/>
                    <a:moveTo>
                      <a:pt x="47" y="20"/>
                    </a:moveTo>
                    <a:lnTo>
                      <a:pt x="47" y="20"/>
                    </a:lnTo>
                    <a:lnTo>
                      <a:pt x="48" y="20"/>
                    </a:lnTo>
                    <a:lnTo>
                      <a:pt x="47" y="20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9" name="Google Shape;3679;p238"/>
              <p:cNvSpPr/>
              <p:nvPr/>
            </p:nvSpPr>
            <p:spPr>
              <a:xfrm>
                <a:off x="1111" y="3757"/>
                <a:ext cx="54" cy="63"/>
              </a:xfrm>
              <a:custGeom>
                <a:rect b="b" l="l" r="r" t="t"/>
                <a:pathLst>
                  <a:path extrusionOk="0" h="37" w="40">
                    <a:moveTo>
                      <a:pt x="37" y="25"/>
                    </a:moveTo>
                    <a:cubicBezTo>
                      <a:pt x="40" y="14"/>
                      <a:pt x="30" y="0"/>
                      <a:pt x="16" y="2"/>
                    </a:cubicBezTo>
                    <a:cubicBezTo>
                      <a:pt x="10" y="3"/>
                      <a:pt x="4" y="8"/>
                      <a:pt x="3" y="12"/>
                    </a:cubicBezTo>
                    <a:cubicBezTo>
                      <a:pt x="1" y="18"/>
                      <a:pt x="0" y="26"/>
                      <a:pt x="5" y="31"/>
                    </a:cubicBezTo>
                    <a:cubicBezTo>
                      <a:pt x="12" y="37"/>
                      <a:pt x="24" y="29"/>
                      <a:pt x="34" y="28"/>
                    </a:cubicBezTo>
                    <a:cubicBezTo>
                      <a:pt x="35" y="28"/>
                      <a:pt x="37" y="26"/>
                      <a:pt x="37" y="25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238"/>
              <p:cNvSpPr/>
              <p:nvPr/>
            </p:nvSpPr>
            <p:spPr>
              <a:xfrm>
                <a:off x="1111" y="3758"/>
                <a:ext cx="52" cy="60"/>
              </a:xfrm>
              <a:custGeom>
                <a:rect b="b" l="l" r="r" t="t"/>
                <a:pathLst>
                  <a:path extrusionOk="0" h="35" w="38">
                    <a:moveTo>
                      <a:pt x="36" y="23"/>
                    </a:moveTo>
                    <a:cubicBezTo>
                      <a:pt x="37" y="21"/>
                      <a:pt x="37" y="18"/>
                      <a:pt x="36" y="16"/>
                    </a:cubicBezTo>
                    <a:lnTo>
                      <a:pt x="38" y="15"/>
                    </a:lnTo>
                    <a:cubicBezTo>
                      <a:pt x="38" y="18"/>
                      <a:pt x="38" y="21"/>
                      <a:pt x="38" y="24"/>
                    </a:cubicBezTo>
                    <a:lnTo>
                      <a:pt x="36" y="23"/>
                    </a:lnTo>
                    <a:close/>
                    <a:moveTo>
                      <a:pt x="36" y="16"/>
                    </a:moveTo>
                    <a:cubicBezTo>
                      <a:pt x="36" y="12"/>
                      <a:pt x="34" y="9"/>
                      <a:pt x="32" y="7"/>
                    </a:cubicBezTo>
                    <a:lnTo>
                      <a:pt x="33" y="6"/>
                    </a:lnTo>
                    <a:cubicBezTo>
                      <a:pt x="35" y="9"/>
                      <a:pt x="37" y="12"/>
                      <a:pt x="38" y="15"/>
                    </a:cubicBezTo>
                    <a:lnTo>
                      <a:pt x="36" y="16"/>
                    </a:lnTo>
                    <a:close/>
                    <a:moveTo>
                      <a:pt x="32" y="7"/>
                    </a:moveTo>
                    <a:cubicBezTo>
                      <a:pt x="29" y="4"/>
                      <a:pt x="26" y="3"/>
                      <a:pt x="23" y="2"/>
                    </a:cubicBezTo>
                    <a:lnTo>
                      <a:pt x="23" y="1"/>
                    </a:lnTo>
                    <a:cubicBezTo>
                      <a:pt x="27" y="1"/>
                      <a:pt x="30" y="3"/>
                      <a:pt x="33" y="6"/>
                    </a:cubicBezTo>
                    <a:lnTo>
                      <a:pt x="32" y="7"/>
                    </a:lnTo>
                    <a:close/>
                    <a:moveTo>
                      <a:pt x="23" y="2"/>
                    </a:moveTo>
                    <a:cubicBezTo>
                      <a:pt x="21" y="1"/>
                      <a:pt x="19" y="1"/>
                      <a:pt x="17" y="2"/>
                    </a:cubicBezTo>
                    <a:lnTo>
                      <a:pt x="16" y="1"/>
                    </a:lnTo>
                    <a:cubicBezTo>
                      <a:pt x="19" y="0"/>
                      <a:pt x="21" y="0"/>
                      <a:pt x="23" y="1"/>
                    </a:cubicBezTo>
                    <a:lnTo>
                      <a:pt x="23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cubicBezTo>
                      <a:pt x="16" y="2"/>
                      <a:pt x="15" y="2"/>
                      <a:pt x="14" y="2"/>
                    </a:cubicBezTo>
                    <a:lnTo>
                      <a:pt x="14" y="1"/>
                    </a:lnTo>
                    <a:cubicBezTo>
                      <a:pt x="15" y="1"/>
                      <a:pt x="15" y="1"/>
                      <a:pt x="16" y="1"/>
                    </a:cubicBezTo>
                    <a:lnTo>
                      <a:pt x="17" y="2"/>
                    </a:lnTo>
                    <a:close/>
                    <a:moveTo>
                      <a:pt x="14" y="2"/>
                    </a:moveTo>
                    <a:cubicBezTo>
                      <a:pt x="13" y="3"/>
                      <a:pt x="12" y="3"/>
                      <a:pt x="12" y="3"/>
                    </a:cubicBezTo>
                    <a:lnTo>
                      <a:pt x="11" y="2"/>
                    </a:lnTo>
                    <a:cubicBezTo>
                      <a:pt x="12" y="2"/>
                      <a:pt x="13" y="1"/>
                      <a:pt x="14" y="1"/>
                    </a:cubicBezTo>
                    <a:lnTo>
                      <a:pt x="14" y="2"/>
                    </a:lnTo>
                    <a:close/>
                    <a:moveTo>
                      <a:pt x="12" y="3"/>
                    </a:moveTo>
                    <a:cubicBezTo>
                      <a:pt x="8" y="5"/>
                      <a:pt x="4" y="8"/>
                      <a:pt x="3" y="11"/>
                    </a:cubicBezTo>
                    <a:lnTo>
                      <a:pt x="2" y="11"/>
                    </a:lnTo>
                    <a:cubicBezTo>
                      <a:pt x="3" y="8"/>
                      <a:pt x="7" y="4"/>
                      <a:pt x="11" y="2"/>
                    </a:cubicBezTo>
                    <a:lnTo>
                      <a:pt x="12" y="3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lnTo>
                      <a:pt x="2" y="11"/>
                    </a:lnTo>
                    <a:lnTo>
                      <a:pt x="3" y="11"/>
                    </a:lnTo>
                    <a:close/>
                    <a:moveTo>
                      <a:pt x="2" y="11"/>
                    </a:moveTo>
                    <a:lnTo>
                      <a:pt x="2" y="11"/>
                    </a:lnTo>
                    <a:lnTo>
                      <a:pt x="3" y="11"/>
                    </a:lnTo>
                    <a:lnTo>
                      <a:pt x="2" y="11"/>
                    </a:lnTo>
                    <a:close/>
                    <a:moveTo>
                      <a:pt x="3" y="11"/>
                    </a:moveTo>
                    <a:cubicBezTo>
                      <a:pt x="3" y="12"/>
                      <a:pt x="3" y="13"/>
                      <a:pt x="3" y="14"/>
                    </a:cubicBezTo>
                    <a:lnTo>
                      <a:pt x="1" y="14"/>
                    </a:lnTo>
                    <a:cubicBezTo>
                      <a:pt x="1" y="13"/>
                      <a:pt x="1" y="12"/>
                      <a:pt x="2" y="11"/>
                    </a:cubicBezTo>
                    <a:lnTo>
                      <a:pt x="3" y="11"/>
                    </a:lnTo>
                    <a:close/>
                    <a:moveTo>
                      <a:pt x="3" y="14"/>
                    </a:moveTo>
                    <a:cubicBezTo>
                      <a:pt x="2" y="15"/>
                      <a:pt x="2" y="16"/>
                      <a:pt x="2" y="17"/>
                    </a:cubicBezTo>
                    <a:lnTo>
                      <a:pt x="0" y="16"/>
                    </a:lnTo>
                    <a:cubicBezTo>
                      <a:pt x="1" y="15"/>
                      <a:pt x="1" y="15"/>
                      <a:pt x="1" y="14"/>
                    </a:cubicBezTo>
                    <a:lnTo>
                      <a:pt x="3" y="14"/>
                    </a:lnTo>
                    <a:close/>
                    <a:moveTo>
                      <a:pt x="2" y="17"/>
                    </a:moveTo>
                    <a:cubicBezTo>
                      <a:pt x="1" y="21"/>
                      <a:pt x="2" y="26"/>
                      <a:pt x="6" y="29"/>
                    </a:cubicBezTo>
                    <a:lnTo>
                      <a:pt x="5" y="30"/>
                    </a:lnTo>
                    <a:cubicBezTo>
                      <a:pt x="1" y="27"/>
                      <a:pt x="0" y="21"/>
                      <a:pt x="0" y="16"/>
                    </a:cubicBezTo>
                    <a:lnTo>
                      <a:pt x="2" y="17"/>
                    </a:lnTo>
                    <a:close/>
                    <a:moveTo>
                      <a:pt x="6" y="29"/>
                    </a:moveTo>
                    <a:cubicBezTo>
                      <a:pt x="10" y="33"/>
                      <a:pt x="16" y="31"/>
                      <a:pt x="23" y="29"/>
                    </a:cubicBezTo>
                    <a:lnTo>
                      <a:pt x="24" y="30"/>
                    </a:lnTo>
                    <a:cubicBezTo>
                      <a:pt x="17" y="32"/>
                      <a:pt x="10" y="35"/>
                      <a:pt x="5" y="30"/>
                    </a:cubicBezTo>
                    <a:lnTo>
                      <a:pt x="6" y="29"/>
                    </a:lnTo>
                    <a:close/>
                    <a:moveTo>
                      <a:pt x="23" y="29"/>
                    </a:moveTo>
                    <a:cubicBezTo>
                      <a:pt x="27" y="28"/>
                      <a:pt x="31" y="27"/>
                      <a:pt x="34" y="26"/>
                    </a:cubicBezTo>
                    <a:lnTo>
                      <a:pt x="35" y="28"/>
                    </a:lnTo>
                    <a:cubicBezTo>
                      <a:pt x="31" y="28"/>
                      <a:pt x="27" y="29"/>
                      <a:pt x="24" y="30"/>
                    </a:cubicBezTo>
                    <a:lnTo>
                      <a:pt x="23" y="29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8"/>
                    </a:lnTo>
                    <a:lnTo>
                      <a:pt x="34" y="26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4" y="26"/>
                      <a:pt x="34" y="26"/>
                    </a:cubicBezTo>
                    <a:lnTo>
                      <a:pt x="35" y="27"/>
                    </a:lnTo>
                    <a:cubicBezTo>
                      <a:pt x="35" y="27"/>
                      <a:pt x="35" y="28"/>
                      <a:pt x="35" y="28"/>
                    </a:cubicBezTo>
                    <a:lnTo>
                      <a:pt x="34" y="26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7"/>
                    </a:lnTo>
                    <a:lnTo>
                      <a:pt x="34" y="26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5" y="26"/>
                      <a:pt x="35" y="26"/>
                    </a:cubicBezTo>
                    <a:lnTo>
                      <a:pt x="36" y="27"/>
                    </a:lnTo>
                    <a:cubicBezTo>
                      <a:pt x="36" y="27"/>
                      <a:pt x="35" y="27"/>
                      <a:pt x="35" y="27"/>
                    </a:cubicBezTo>
                    <a:lnTo>
                      <a:pt x="34" y="26"/>
                    </a:lnTo>
                    <a:close/>
                    <a:moveTo>
                      <a:pt x="35" y="26"/>
                    </a:moveTo>
                    <a:lnTo>
                      <a:pt x="35" y="26"/>
                    </a:lnTo>
                    <a:lnTo>
                      <a:pt x="35" y="27"/>
                    </a:lnTo>
                    <a:lnTo>
                      <a:pt x="35" y="26"/>
                    </a:lnTo>
                    <a:close/>
                    <a:moveTo>
                      <a:pt x="35" y="26"/>
                    </a:moveTo>
                    <a:cubicBezTo>
                      <a:pt x="35" y="26"/>
                      <a:pt x="36" y="25"/>
                      <a:pt x="36" y="23"/>
                    </a:cubicBezTo>
                    <a:lnTo>
                      <a:pt x="38" y="24"/>
                    </a:lnTo>
                    <a:cubicBezTo>
                      <a:pt x="37" y="25"/>
                      <a:pt x="37" y="26"/>
                      <a:pt x="36" y="27"/>
                    </a:cubicBezTo>
                    <a:lnTo>
                      <a:pt x="35" y="26"/>
                    </a:lnTo>
                    <a:close/>
                    <a:moveTo>
                      <a:pt x="36" y="23"/>
                    </a:moveTo>
                    <a:lnTo>
                      <a:pt x="36" y="23"/>
                    </a:lnTo>
                    <a:lnTo>
                      <a:pt x="37" y="24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238"/>
              <p:cNvSpPr/>
              <p:nvPr/>
            </p:nvSpPr>
            <p:spPr>
              <a:xfrm>
                <a:off x="1055" y="3795"/>
                <a:ext cx="52" cy="65"/>
              </a:xfrm>
              <a:custGeom>
                <a:rect b="b" l="l" r="r" t="t"/>
                <a:pathLst>
                  <a:path extrusionOk="0" h="38" w="38">
                    <a:moveTo>
                      <a:pt x="28" y="33"/>
                    </a:moveTo>
                    <a:cubicBezTo>
                      <a:pt x="31" y="29"/>
                      <a:pt x="37" y="26"/>
                      <a:pt x="38" y="20"/>
                    </a:cubicBezTo>
                    <a:cubicBezTo>
                      <a:pt x="38" y="14"/>
                      <a:pt x="36" y="9"/>
                      <a:pt x="32" y="5"/>
                    </a:cubicBezTo>
                    <a:cubicBezTo>
                      <a:pt x="28" y="0"/>
                      <a:pt x="20" y="5"/>
                      <a:pt x="12" y="5"/>
                    </a:cubicBezTo>
                    <a:cubicBezTo>
                      <a:pt x="8" y="5"/>
                      <a:pt x="5" y="8"/>
                      <a:pt x="4" y="11"/>
                    </a:cubicBezTo>
                    <a:cubicBezTo>
                      <a:pt x="0" y="20"/>
                      <a:pt x="3" y="28"/>
                      <a:pt x="11" y="32"/>
                    </a:cubicBezTo>
                    <a:cubicBezTo>
                      <a:pt x="15" y="35"/>
                      <a:pt x="23" y="38"/>
                      <a:pt x="28" y="33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238"/>
              <p:cNvSpPr/>
              <p:nvPr/>
            </p:nvSpPr>
            <p:spPr>
              <a:xfrm>
                <a:off x="974" y="3827"/>
                <a:ext cx="62" cy="55"/>
              </a:xfrm>
              <a:custGeom>
                <a:rect b="b" l="l" r="r" t="t"/>
                <a:pathLst>
                  <a:path extrusionOk="0" h="32" w="45">
                    <a:moveTo>
                      <a:pt x="24" y="32"/>
                    </a:moveTo>
                    <a:cubicBezTo>
                      <a:pt x="30" y="28"/>
                      <a:pt x="39" y="28"/>
                      <a:pt x="41" y="23"/>
                    </a:cubicBezTo>
                    <a:cubicBezTo>
                      <a:pt x="44" y="18"/>
                      <a:pt x="45" y="9"/>
                      <a:pt x="41" y="7"/>
                    </a:cubicBezTo>
                    <a:cubicBezTo>
                      <a:pt x="29" y="0"/>
                      <a:pt x="0" y="5"/>
                      <a:pt x="1" y="19"/>
                    </a:cubicBezTo>
                    <a:cubicBezTo>
                      <a:pt x="2" y="22"/>
                      <a:pt x="13" y="22"/>
                      <a:pt x="20" y="24"/>
                    </a:cubicBezTo>
                    <a:cubicBezTo>
                      <a:pt x="21" y="24"/>
                      <a:pt x="25" y="28"/>
                      <a:pt x="24" y="32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3" name="Google Shape;3683;p238"/>
              <p:cNvSpPr/>
              <p:nvPr/>
            </p:nvSpPr>
            <p:spPr>
              <a:xfrm>
                <a:off x="974" y="3833"/>
                <a:ext cx="62" cy="52"/>
              </a:xfrm>
              <a:custGeom>
                <a:rect b="b" l="l" r="r" t="t"/>
                <a:pathLst>
                  <a:path extrusionOk="0" h="30" w="45">
                    <a:moveTo>
                      <a:pt x="24" y="28"/>
                    </a:moveTo>
                    <a:lnTo>
                      <a:pt x="24" y="28"/>
                    </a:lnTo>
                    <a:lnTo>
                      <a:pt x="25" y="29"/>
                    </a:lnTo>
                    <a:lnTo>
                      <a:pt x="24" y="28"/>
                    </a:lnTo>
                    <a:close/>
                    <a:moveTo>
                      <a:pt x="24" y="28"/>
                    </a:moveTo>
                    <a:cubicBezTo>
                      <a:pt x="26" y="27"/>
                      <a:pt x="29" y="26"/>
                      <a:pt x="32" y="25"/>
                    </a:cubicBezTo>
                    <a:lnTo>
                      <a:pt x="32" y="26"/>
                    </a:lnTo>
                    <a:cubicBezTo>
                      <a:pt x="30" y="27"/>
                      <a:pt x="27" y="28"/>
                      <a:pt x="25" y="29"/>
                    </a:cubicBezTo>
                    <a:lnTo>
                      <a:pt x="24" y="28"/>
                    </a:lnTo>
                    <a:close/>
                    <a:moveTo>
                      <a:pt x="32" y="25"/>
                    </a:moveTo>
                    <a:cubicBezTo>
                      <a:pt x="36" y="24"/>
                      <a:pt x="40" y="23"/>
                      <a:pt x="41" y="20"/>
                    </a:cubicBezTo>
                    <a:lnTo>
                      <a:pt x="42" y="20"/>
                    </a:lnTo>
                    <a:cubicBezTo>
                      <a:pt x="41" y="24"/>
                      <a:pt x="37" y="25"/>
                      <a:pt x="32" y="26"/>
                    </a:cubicBezTo>
                    <a:lnTo>
                      <a:pt x="32" y="25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cubicBezTo>
                      <a:pt x="41" y="19"/>
                      <a:pt x="41" y="18"/>
                      <a:pt x="42" y="17"/>
                    </a:cubicBezTo>
                    <a:lnTo>
                      <a:pt x="43" y="18"/>
                    </a:lnTo>
                    <a:cubicBezTo>
                      <a:pt x="43" y="19"/>
                      <a:pt x="43" y="19"/>
                      <a:pt x="42" y="20"/>
                    </a:cubicBezTo>
                    <a:lnTo>
                      <a:pt x="41" y="20"/>
                    </a:lnTo>
                    <a:close/>
                    <a:moveTo>
                      <a:pt x="42" y="17"/>
                    </a:moveTo>
                    <a:cubicBezTo>
                      <a:pt x="42" y="17"/>
                      <a:pt x="42" y="16"/>
                      <a:pt x="42" y="15"/>
                    </a:cubicBezTo>
                    <a:lnTo>
                      <a:pt x="44" y="15"/>
                    </a:lnTo>
                    <a:cubicBezTo>
                      <a:pt x="44" y="16"/>
                      <a:pt x="43" y="17"/>
                      <a:pt x="43" y="18"/>
                    </a:cubicBezTo>
                    <a:lnTo>
                      <a:pt x="42" y="17"/>
                    </a:lnTo>
                    <a:close/>
                    <a:moveTo>
                      <a:pt x="42" y="15"/>
                    </a:moveTo>
                    <a:cubicBezTo>
                      <a:pt x="43" y="11"/>
                      <a:pt x="43" y="6"/>
                      <a:pt x="40" y="5"/>
                    </a:cubicBezTo>
                    <a:lnTo>
                      <a:pt x="41" y="4"/>
                    </a:lnTo>
                    <a:cubicBezTo>
                      <a:pt x="44" y="5"/>
                      <a:pt x="45" y="10"/>
                      <a:pt x="44" y="15"/>
                    </a:cubicBezTo>
                    <a:lnTo>
                      <a:pt x="42" y="15"/>
                    </a:lnTo>
                    <a:close/>
                    <a:moveTo>
                      <a:pt x="40" y="5"/>
                    </a:moveTo>
                    <a:lnTo>
                      <a:pt x="40" y="5"/>
                    </a:lnTo>
                    <a:lnTo>
                      <a:pt x="41" y="4"/>
                    </a:lnTo>
                    <a:lnTo>
                      <a:pt x="40" y="5"/>
                    </a:lnTo>
                    <a:close/>
                    <a:moveTo>
                      <a:pt x="40" y="5"/>
                    </a:moveTo>
                    <a:cubicBezTo>
                      <a:pt x="36" y="2"/>
                      <a:pt x="29" y="1"/>
                      <a:pt x="23" y="2"/>
                    </a:cubicBezTo>
                    <a:lnTo>
                      <a:pt x="22" y="0"/>
                    </a:lnTo>
                    <a:cubicBezTo>
                      <a:pt x="29" y="0"/>
                      <a:pt x="36" y="1"/>
                      <a:pt x="41" y="4"/>
                    </a:cubicBezTo>
                    <a:lnTo>
                      <a:pt x="40" y="5"/>
                    </a:lnTo>
                    <a:close/>
                    <a:moveTo>
                      <a:pt x="23" y="2"/>
                    </a:moveTo>
                    <a:cubicBezTo>
                      <a:pt x="19" y="2"/>
                      <a:pt x="15" y="3"/>
                      <a:pt x="12" y="4"/>
                    </a:cubicBezTo>
                    <a:lnTo>
                      <a:pt x="11" y="3"/>
                    </a:lnTo>
                    <a:cubicBezTo>
                      <a:pt x="15" y="2"/>
                      <a:pt x="18" y="1"/>
                      <a:pt x="22" y="0"/>
                    </a:cubicBezTo>
                    <a:lnTo>
                      <a:pt x="23" y="2"/>
                    </a:lnTo>
                    <a:close/>
                    <a:moveTo>
                      <a:pt x="12" y="4"/>
                    </a:moveTo>
                    <a:cubicBezTo>
                      <a:pt x="9" y="5"/>
                      <a:pt x="6" y="7"/>
                      <a:pt x="4" y="9"/>
                    </a:cubicBezTo>
                    <a:lnTo>
                      <a:pt x="3" y="8"/>
                    </a:lnTo>
                    <a:cubicBezTo>
                      <a:pt x="5" y="6"/>
                      <a:pt x="8" y="4"/>
                      <a:pt x="11" y="3"/>
                    </a:cubicBezTo>
                    <a:lnTo>
                      <a:pt x="12" y="4"/>
                    </a:lnTo>
                    <a:close/>
                    <a:moveTo>
                      <a:pt x="4" y="9"/>
                    </a:moveTo>
                    <a:cubicBezTo>
                      <a:pt x="3" y="11"/>
                      <a:pt x="2" y="13"/>
                      <a:pt x="2" y="15"/>
                    </a:cubicBezTo>
                    <a:lnTo>
                      <a:pt x="1" y="16"/>
                    </a:lnTo>
                    <a:cubicBezTo>
                      <a:pt x="0" y="13"/>
                      <a:pt x="1" y="10"/>
                      <a:pt x="3" y="8"/>
                    </a:cubicBezTo>
                    <a:lnTo>
                      <a:pt x="4" y="9"/>
                    </a:lnTo>
                    <a:close/>
                    <a:moveTo>
                      <a:pt x="2" y="15"/>
                    </a:moveTo>
                    <a:lnTo>
                      <a:pt x="2" y="16"/>
                    </a:lnTo>
                    <a:lnTo>
                      <a:pt x="1" y="16"/>
                    </a:lnTo>
                    <a:lnTo>
                      <a:pt x="2" y="15"/>
                    </a:lnTo>
                    <a:close/>
                    <a:moveTo>
                      <a:pt x="2" y="16"/>
                    </a:moveTo>
                    <a:cubicBezTo>
                      <a:pt x="2" y="17"/>
                      <a:pt x="7" y="18"/>
                      <a:pt x="12" y="19"/>
                    </a:cubicBezTo>
                    <a:lnTo>
                      <a:pt x="11" y="20"/>
                    </a:lnTo>
                    <a:cubicBezTo>
                      <a:pt x="6" y="19"/>
                      <a:pt x="1" y="18"/>
                      <a:pt x="1" y="16"/>
                    </a:cubicBezTo>
                    <a:lnTo>
                      <a:pt x="2" y="16"/>
                    </a:lnTo>
                    <a:close/>
                    <a:moveTo>
                      <a:pt x="12" y="19"/>
                    </a:moveTo>
                    <a:cubicBezTo>
                      <a:pt x="15" y="19"/>
                      <a:pt x="18" y="20"/>
                      <a:pt x="20" y="20"/>
                    </a:cubicBezTo>
                    <a:lnTo>
                      <a:pt x="19" y="22"/>
                    </a:lnTo>
                    <a:cubicBezTo>
                      <a:pt x="17" y="21"/>
                      <a:pt x="14" y="20"/>
                      <a:pt x="11" y="20"/>
                    </a:cubicBezTo>
                    <a:lnTo>
                      <a:pt x="12" y="19"/>
                    </a:lnTo>
                    <a:close/>
                    <a:moveTo>
                      <a:pt x="20" y="22"/>
                    </a:moveTo>
                    <a:lnTo>
                      <a:pt x="19" y="22"/>
                    </a:lnTo>
                    <a:lnTo>
                      <a:pt x="20" y="21"/>
                    </a:lnTo>
                    <a:lnTo>
                      <a:pt x="20" y="22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2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1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cubicBezTo>
                      <a:pt x="20" y="20"/>
                      <a:pt x="21" y="21"/>
                      <a:pt x="21" y="21"/>
                    </a:cubicBezTo>
                    <a:lnTo>
                      <a:pt x="20" y="22"/>
                    </a:lnTo>
                    <a:cubicBezTo>
                      <a:pt x="20" y="22"/>
                      <a:pt x="20" y="22"/>
                      <a:pt x="20" y="22"/>
                    </a:cubicBezTo>
                    <a:lnTo>
                      <a:pt x="20" y="20"/>
                    </a:lnTo>
                    <a:close/>
                    <a:moveTo>
                      <a:pt x="21" y="21"/>
                    </a:moveTo>
                    <a:cubicBezTo>
                      <a:pt x="21" y="21"/>
                      <a:pt x="22" y="21"/>
                      <a:pt x="22" y="22"/>
                    </a:cubicBezTo>
                    <a:lnTo>
                      <a:pt x="21" y="23"/>
                    </a:lnTo>
                    <a:cubicBezTo>
                      <a:pt x="21" y="22"/>
                      <a:pt x="20" y="22"/>
                      <a:pt x="20" y="22"/>
                    </a:cubicBezTo>
                    <a:lnTo>
                      <a:pt x="21" y="21"/>
                    </a:lnTo>
                    <a:close/>
                    <a:moveTo>
                      <a:pt x="22" y="22"/>
                    </a:moveTo>
                    <a:cubicBezTo>
                      <a:pt x="24" y="23"/>
                      <a:pt x="25" y="26"/>
                      <a:pt x="25" y="29"/>
                    </a:cubicBezTo>
                    <a:lnTo>
                      <a:pt x="24" y="29"/>
                    </a:lnTo>
                    <a:cubicBezTo>
                      <a:pt x="24" y="26"/>
                      <a:pt x="22" y="24"/>
                      <a:pt x="21" y="23"/>
                    </a:cubicBezTo>
                    <a:lnTo>
                      <a:pt x="22" y="22"/>
                    </a:lnTo>
                    <a:close/>
                    <a:moveTo>
                      <a:pt x="25" y="29"/>
                    </a:moveTo>
                    <a:lnTo>
                      <a:pt x="24" y="30"/>
                    </a:lnTo>
                    <a:lnTo>
                      <a:pt x="24" y="29"/>
                    </a:lnTo>
                    <a:lnTo>
                      <a:pt x="25" y="29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4" name="Google Shape;3684;p238"/>
              <p:cNvSpPr/>
              <p:nvPr/>
            </p:nvSpPr>
            <p:spPr>
              <a:xfrm>
                <a:off x="989" y="3789"/>
                <a:ext cx="59" cy="47"/>
              </a:xfrm>
              <a:custGeom>
                <a:rect b="b" l="l" r="r" t="t"/>
                <a:pathLst>
                  <a:path extrusionOk="0" h="28" w="43">
                    <a:moveTo>
                      <a:pt x="19" y="20"/>
                    </a:moveTo>
                    <a:cubicBezTo>
                      <a:pt x="25" y="22"/>
                      <a:pt x="29" y="28"/>
                      <a:pt x="35" y="25"/>
                    </a:cubicBezTo>
                    <a:cubicBezTo>
                      <a:pt x="41" y="23"/>
                      <a:pt x="43" y="15"/>
                      <a:pt x="40" y="12"/>
                    </a:cubicBezTo>
                    <a:cubicBezTo>
                      <a:pt x="37" y="9"/>
                      <a:pt x="32" y="5"/>
                      <a:pt x="32" y="1"/>
                    </a:cubicBezTo>
                    <a:cubicBezTo>
                      <a:pt x="30" y="1"/>
                      <a:pt x="29" y="2"/>
                      <a:pt x="27" y="0"/>
                    </a:cubicBezTo>
                    <a:cubicBezTo>
                      <a:pt x="27" y="2"/>
                      <a:pt x="24" y="3"/>
                      <a:pt x="23" y="4"/>
                    </a:cubicBezTo>
                    <a:cubicBezTo>
                      <a:pt x="14" y="6"/>
                      <a:pt x="0" y="3"/>
                      <a:pt x="1" y="14"/>
                    </a:cubicBezTo>
                    <a:cubicBezTo>
                      <a:pt x="1" y="18"/>
                      <a:pt x="2" y="22"/>
                      <a:pt x="7" y="23"/>
                    </a:cubicBezTo>
                    <a:cubicBezTo>
                      <a:pt x="11" y="23"/>
                      <a:pt x="15" y="19"/>
                      <a:pt x="19" y="2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5" name="Google Shape;3685;p238"/>
              <p:cNvSpPr/>
              <p:nvPr/>
            </p:nvSpPr>
            <p:spPr>
              <a:xfrm>
                <a:off x="942" y="3773"/>
                <a:ext cx="42" cy="87"/>
              </a:xfrm>
              <a:custGeom>
                <a:rect b="b" l="l" r="r" t="t"/>
                <a:pathLst>
                  <a:path extrusionOk="0" h="51" w="31">
                    <a:moveTo>
                      <a:pt x="18" y="46"/>
                    </a:moveTo>
                    <a:cubicBezTo>
                      <a:pt x="20" y="39"/>
                      <a:pt x="26" y="37"/>
                      <a:pt x="29" y="32"/>
                    </a:cubicBezTo>
                    <a:cubicBezTo>
                      <a:pt x="31" y="28"/>
                      <a:pt x="28" y="23"/>
                      <a:pt x="23" y="20"/>
                    </a:cubicBezTo>
                    <a:cubicBezTo>
                      <a:pt x="27" y="16"/>
                      <a:pt x="29" y="9"/>
                      <a:pt x="24" y="7"/>
                    </a:cubicBezTo>
                    <a:cubicBezTo>
                      <a:pt x="19" y="5"/>
                      <a:pt x="16" y="0"/>
                      <a:pt x="9" y="2"/>
                    </a:cubicBezTo>
                    <a:cubicBezTo>
                      <a:pt x="4" y="5"/>
                      <a:pt x="2" y="10"/>
                      <a:pt x="1" y="13"/>
                    </a:cubicBezTo>
                    <a:cubicBezTo>
                      <a:pt x="0" y="23"/>
                      <a:pt x="6" y="32"/>
                      <a:pt x="3" y="42"/>
                    </a:cubicBezTo>
                    <a:cubicBezTo>
                      <a:pt x="3" y="45"/>
                      <a:pt x="5" y="47"/>
                      <a:pt x="7" y="48"/>
                    </a:cubicBezTo>
                    <a:cubicBezTo>
                      <a:pt x="11" y="51"/>
                      <a:pt x="17" y="50"/>
                      <a:pt x="18" y="4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86" name="Google Shape;3686;p238"/>
          <p:cNvSpPr/>
          <p:nvPr/>
        </p:nvSpPr>
        <p:spPr>
          <a:xfrm>
            <a:off x="946150" y="4532313"/>
            <a:ext cx="2536825" cy="906462"/>
          </a:xfrm>
          <a:prstGeom prst="roundRect">
            <a:avLst>
              <a:gd fmla="val 16667" name="adj"/>
            </a:avLst>
          </a:prstGeom>
          <a:solidFill>
            <a:srgbClr val="FF0000">
              <a:alpha val="46666"/>
            </a:srgbClr>
          </a:solidFill>
          <a:ln cap="sq" cmpd="sng" w="126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23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Оцінювання глибини ураження</a:t>
            </a:r>
            <a:endParaRPr/>
          </a:p>
        </p:txBody>
      </p:sp>
      <p:sp>
        <p:nvSpPr>
          <p:cNvPr id="3693" name="Google Shape;3693;p239"/>
          <p:cNvSpPr txBox="1"/>
          <p:nvPr/>
        </p:nvSpPr>
        <p:spPr>
          <a:xfrm>
            <a:off x="677863" y="1981200"/>
            <a:ext cx="751998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159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Пошкодження всієї товщі шкіри</a:t>
            </a: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2800">
                <a:solidFill>
                  <a:srgbClr val="FFFFFF"/>
                </a:solidFill>
              </a:rPr>
              <a:t>безболісне</a:t>
            </a: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800">
                <a:solidFill>
                  <a:srgbClr val="FFFFFF"/>
                </a:solidFill>
              </a:rPr>
              <a:t>світла</a:t>
            </a: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2800">
                <a:solidFill>
                  <a:srgbClr val="FFFFFF"/>
                </a:solidFill>
              </a:rPr>
              <a:t>темна огрубіла шкіра</a:t>
            </a:r>
            <a:endParaRPr sz="1000"/>
          </a:p>
        </p:txBody>
      </p:sp>
      <p:sp>
        <p:nvSpPr>
          <p:cNvPr id="3694" name="Google Shape;3694;p239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227</a:t>
            </a:r>
            <a:endParaRPr/>
          </a:p>
        </p:txBody>
      </p:sp>
      <p:pic>
        <p:nvPicPr>
          <p:cNvPr id="3695" name="Google Shape;3695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650" y="3328988"/>
            <a:ext cx="3878263" cy="311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6" name="Google Shape;3696;p239"/>
          <p:cNvGrpSpPr/>
          <p:nvPr/>
        </p:nvGrpSpPr>
        <p:grpSpPr>
          <a:xfrm>
            <a:off x="973138" y="3302000"/>
            <a:ext cx="2513012" cy="3136900"/>
            <a:chOff x="613" y="2080"/>
            <a:chExt cx="1583" cy="1976"/>
          </a:xfrm>
        </p:grpSpPr>
        <p:sp>
          <p:nvSpPr>
            <p:cNvPr id="3697" name="Google Shape;3697;p239"/>
            <p:cNvSpPr/>
            <p:nvPr/>
          </p:nvSpPr>
          <p:spPr>
            <a:xfrm>
              <a:off x="617" y="2080"/>
              <a:ext cx="1567" cy="1968"/>
            </a:xfrm>
            <a:prstGeom prst="rect">
              <a:avLst/>
            </a:prstGeom>
            <a:solidFill>
              <a:srgbClr val="FFFFFF"/>
            </a:solidFill>
            <a:ln cap="sq" cmpd="sng" w="12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8" name="Google Shape;3698;p239"/>
            <p:cNvGrpSpPr/>
            <p:nvPr/>
          </p:nvGrpSpPr>
          <p:grpSpPr>
            <a:xfrm>
              <a:off x="613" y="2096"/>
              <a:ext cx="1583" cy="1960"/>
              <a:chOff x="613" y="2096"/>
              <a:chExt cx="1583" cy="1960"/>
            </a:xfrm>
          </p:grpSpPr>
          <p:sp>
            <p:nvSpPr>
              <p:cNvPr id="3699" name="Google Shape;3699;p239"/>
              <p:cNvSpPr/>
              <p:nvPr/>
            </p:nvSpPr>
            <p:spPr>
              <a:xfrm>
                <a:off x="613" y="2096"/>
                <a:ext cx="1583" cy="1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00" name="Google Shape;3700;p239"/>
              <p:cNvGrpSpPr/>
              <p:nvPr/>
            </p:nvGrpSpPr>
            <p:grpSpPr>
              <a:xfrm>
                <a:off x="617" y="2839"/>
                <a:ext cx="1576" cy="1217"/>
                <a:chOff x="617" y="2839"/>
                <a:chExt cx="1576" cy="1217"/>
              </a:xfrm>
            </p:grpSpPr>
            <p:sp>
              <p:nvSpPr>
                <p:cNvPr id="3701" name="Google Shape;3701;p239"/>
                <p:cNvSpPr/>
                <p:nvPr/>
              </p:nvSpPr>
              <p:spPr>
                <a:xfrm>
                  <a:off x="617" y="2943"/>
                  <a:ext cx="1576" cy="1113"/>
                </a:xfrm>
                <a:custGeom>
                  <a:rect b="b" l="l" r="r" t="t"/>
                  <a:pathLst>
                    <a:path extrusionOk="0" h="643" w="1136">
                      <a:moveTo>
                        <a:pt x="109" y="635"/>
                      </a:moveTo>
                      <a:cubicBezTo>
                        <a:pt x="112" y="633"/>
                        <a:pt x="87" y="638"/>
                        <a:pt x="83" y="636"/>
                      </a:cubicBezTo>
                      <a:cubicBezTo>
                        <a:pt x="69" y="632"/>
                        <a:pt x="19" y="643"/>
                        <a:pt x="19" y="634"/>
                      </a:cubicBezTo>
                      <a:cubicBezTo>
                        <a:pt x="19" y="615"/>
                        <a:pt x="18" y="582"/>
                        <a:pt x="19" y="556"/>
                      </a:cubicBezTo>
                      <a:cubicBezTo>
                        <a:pt x="20" y="512"/>
                        <a:pt x="15" y="457"/>
                        <a:pt x="16" y="414"/>
                      </a:cubicBezTo>
                      <a:cubicBezTo>
                        <a:pt x="17" y="384"/>
                        <a:pt x="14" y="318"/>
                        <a:pt x="13" y="289"/>
                      </a:cubicBezTo>
                      <a:cubicBezTo>
                        <a:pt x="10" y="234"/>
                        <a:pt x="9" y="193"/>
                        <a:pt x="6" y="123"/>
                      </a:cubicBezTo>
                      <a:cubicBezTo>
                        <a:pt x="5" y="88"/>
                        <a:pt x="0" y="49"/>
                        <a:pt x="6" y="17"/>
                      </a:cubicBezTo>
                      <a:cubicBezTo>
                        <a:pt x="8" y="11"/>
                        <a:pt x="30" y="4"/>
                        <a:pt x="39" y="5"/>
                      </a:cubicBezTo>
                      <a:cubicBezTo>
                        <a:pt x="164" y="10"/>
                        <a:pt x="287" y="19"/>
                        <a:pt x="412" y="11"/>
                      </a:cubicBezTo>
                      <a:cubicBezTo>
                        <a:pt x="512" y="3"/>
                        <a:pt x="611" y="8"/>
                        <a:pt x="710" y="6"/>
                      </a:cubicBezTo>
                      <a:cubicBezTo>
                        <a:pt x="718" y="5"/>
                        <a:pt x="726" y="2"/>
                        <a:pt x="734" y="1"/>
                      </a:cubicBezTo>
                      <a:cubicBezTo>
                        <a:pt x="859" y="0"/>
                        <a:pt x="985" y="1"/>
                        <a:pt x="1110" y="1"/>
                      </a:cubicBezTo>
                      <a:cubicBezTo>
                        <a:pt x="1110" y="7"/>
                        <a:pt x="1124" y="6"/>
                        <a:pt x="1124" y="7"/>
                      </a:cubicBezTo>
                      <a:cubicBezTo>
                        <a:pt x="1129" y="89"/>
                        <a:pt x="1128" y="159"/>
                        <a:pt x="1132" y="241"/>
                      </a:cubicBezTo>
                      <a:cubicBezTo>
                        <a:pt x="1133" y="264"/>
                        <a:pt x="1132" y="284"/>
                        <a:pt x="1132" y="307"/>
                      </a:cubicBezTo>
                      <a:cubicBezTo>
                        <a:pt x="1134" y="392"/>
                        <a:pt x="1135" y="482"/>
                        <a:pt x="1135" y="569"/>
                      </a:cubicBezTo>
                      <a:cubicBezTo>
                        <a:pt x="1135" y="578"/>
                        <a:pt x="1135" y="588"/>
                        <a:pt x="1133" y="596"/>
                      </a:cubicBezTo>
                      <a:cubicBezTo>
                        <a:pt x="1132" y="605"/>
                        <a:pt x="1136" y="620"/>
                        <a:pt x="1129" y="620"/>
                      </a:cubicBezTo>
                      <a:cubicBezTo>
                        <a:pt x="1021" y="625"/>
                        <a:pt x="906" y="622"/>
                        <a:pt x="798" y="627"/>
                      </a:cubicBezTo>
                      <a:cubicBezTo>
                        <a:pt x="734" y="630"/>
                        <a:pt x="684" y="631"/>
                        <a:pt x="609" y="630"/>
                      </a:cubicBezTo>
                      <a:cubicBezTo>
                        <a:pt x="555" y="629"/>
                        <a:pt x="483" y="630"/>
                        <a:pt x="430" y="633"/>
                      </a:cubicBezTo>
                      <a:cubicBezTo>
                        <a:pt x="324" y="638"/>
                        <a:pt x="214" y="627"/>
                        <a:pt x="109" y="635"/>
                      </a:cubicBezTo>
                      <a:close/>
                    </a:path>
                  </a:pathLst>
                </a:custGeom>
                <a:solidFill>
                  <a:srgbClr val="A1ABD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2" name="Google Shape;3702;p239"/>
                <p:cNvSpPr/>
                <p:nvPr/>
              </p:nvSpPr>
              <p:spPr>
                <a:xfrm>
                  <a:off x="638" y="3650"/>
                  <a:ext cx="1555" cy="402"/>
                </a:xfrm>
                <a:custGeom>
                  <a:rect b="b" l="l" r="r" t="t"/>
                  <a:pathLst>
                    <a:path extrusionOk="0" h="233" w="1121">
                      <a:moveTo>
                        <a:pt x="1" y="38"/>
                      </a:moveTo>
                      <a:cubicBezTo>
                        <a:pt x="1" y="48"/>
                        <a:pt x="1" y="58"/>
                        <a:pt x="1" y="64"/>
                      </a:cubicBezTo>
                      <a:cubicBezTo>
                        <a:pt x="0" y="97"/>
                        <a:pt x="5" y="137"/>
                        <a:pt x="4" y="169"/>
                      </a:cubicBezTo>
                      <a:cubicBezTo>
                        <a:pt x="3" y="188"/>
                        <a:pt x="4" y="213"/>
                        <a:pt x="4" y="227"/>
                      </a:cubicBezTo>
                      <a:cubicBezTo>
                        <a:pt x="4" y="233"/>
                        <a:pt x="54" y="226"/>
                        <a:pt x="68" y="229"/>
                      </a:cubicBezTo>
                      <a:cubicBezTo>
                        <a:pt x="72" y="230"/>
                        <a:pt x="97" y="226"/>
                        <a:pt x="94" y="228"/>
                      </a:cubicBezTo>
                      <a:cubicBezTo>
                        <a:pt x="199" y="222"/>
                        <a:pt x="309" y="230"/>
                        <a:pt x="415" y="226"/>
                      </a:cubicBezTo>
                      <a:cubicBezTo>
                        <a:pt x="468" y="224"/>
                        <a:pt x="540" y="223"/>
                        <a:pt x="594" y="224"/>
                      </a:cubicBezTo>
                      <a:cubicBezTo>
                        <a:pt x="669" y="224"/>
                        <a:pt x="719" y="224"/>
                        <a:pt x="783" y="222"/>
                      </a:cubicBezTo>
                      <a:cubicBezTo>
                        <a:pt x="891" y="218"/>
                        <a:pt x="1006" y="220"/>
                        <a:pt x="1114" y="217"/>
                      </a:cubicBezTo>
                      <a:cubicBezTo>
                        <a:pt x="1121" y="217"/>
                        <a:pt x="1117" y="206"/>
                        <a:pt x="1118" y="199"/>
                      </a:cubicBezTo>
                      <a:cubicBezTo>
                        <a:pt x="1120" y="193"/>
                        <a:pt x="1120" y="186"/>
                        <a:pt x="1120" y="179"/>
                      </a:cubicBezTo>
                      <a:cubicBezTo>
                        <a:pt x="1120" y="126"/>
                        <a:pt x="1119" y="71"/>
                        <a:pt x="1118" y="18"/>
                      </a:cubicBezTo>
                      <a:cubicBezTo>
                        <a:pt x="1112" y="19"/>
                        <a:pt x="1105" y="19"/>
                        <a:pt x="1098" y="19"/>
                      </a:cubicBezTo>
                      <a:cubicBezTo>
                        <a:pt x="1090" y="18"/>
                        <a:pt x="1082" y="16"/>
                        <a:pt x="1074" y="15"/>
                      </a:cubicBezTo>
                      <a:cubicBezTo>
                        <a:pt x="1067" y="13"/>
                        <a:pt x="1059" y="11"/>
                        <a:pt x="1051" y="9"/>
                      </a:cubicBezTo>
                      <a:cubicBezTo>
                        <a:pt x="1042" y="7"/>
                        <a:pt x="1034" y="3"/>
                        <a:pt x="1024" y="1"/>
                      </a:cubicBezTo>
                      <a:cubicBezTo>
                        <a:pt x="1016" y="0"/>
                        <a:pt x="1007" y="2"/>
                        <a:pt x="999" y="2"/>
                      </a:cubicBezTo>
                      <a:cubicBezTo>
                        <a:pt x="986" y="4"/>
                        <a:pt x="974" y="4"/>
                        <a:pt x="961" y="7"/>
                      </a:cubicBezTo>
                      <a:cubicBezTo>
                        <a:pt x="949" y="9"/>
                        <a:pt x="940" y="16"/>
                        <a:pt x="928" y="17"/>
                      </a:cubicBezTo>
                      <a:cubicBezTo>
                        <a:pt x="919" y="18"/>
                        <a:pt x="911" y="14"/>
                        <a:pt x="902" y="14"/>
                      </a:cubicBezTo>
                      <a:cubicBezTo>
                        <a:pt x="894" y="14"/>
                        <a:pt x="887" y="17"/>
                        <a:pt x="880" y="17"/>
                      </a:cubicBezTo>
                      <a:cubicBezTo>
                        <a:pt x="868" y="18"/>
                        <a:pt x="857" y="16"/>
                        <a:pt x="845" y="16"/>
                      </a:cubicBezTo>
                      <a:cubicBezTo>
                        <a:pt x="799" y="17"/>
                        <a:pt x="752" y="18"/>
                        <a:pt x="706" y="21"/>
                      </a:cubicBezTo>
                      <a:cubicBezTo>
                        <a:pt x="696" y="21"/>
                        <a:pt x="687" y="24"/>
                        <a:pt x="678" y="25"/>
                      </a:cubicBezTo>
                      <a:cubicBezTo>
                        <a:pt x="669" y="26"/>
                        <a:pt x="660" y="27"/>
                        <a:pt x="651" y="26"/>
                      </a:cubicBezTo>
                      <a:cubicBezTo>
                        <a:pt x="643" y="25"/>
                        <a:pt x="635" y="21"/>
                        <a:pt x="628" y="18"/>
                      </a:cubicBezTo>
                      <a:cubicBezTo>
                        <a:pt x="622" y="16"/>
                        <a:pt x="618" y="13"/>
                        <a:pt x="612" y="11"/>
                      </a:cubicBezTo>
                      <a:cubicBezTo>
                        <a:pt x="603" y="8"/>
                        <a:pt x="594" y="7"/>
                        <a:pt x="585" y="5"/>
                      </a:cubicBezTo>
                      <a:cubicBezTo>
                        <a:pt x="578" y="4"/>
                        <a:pt x="571" y="1"/>
                        <a:pt x="564" y="2"/>
                      </a:cubicBezTo>
                      <a:cubicBezTo>
                        <a:pt x="538" y="6"/>
                        <a:pt x="515" y="15"/>
                        <a:pt x="490" y="19"/>
                      </a:cubicBezTo>
                      <a:cubicBezTo>
                        <a:pt x="483" y="20"/>
                        <a:pt x="476" y="18"/>
                        <a:pt x="469" y="17"/>
                      </a:cubicBezTo>
                      <a:cubicBezTo>
                        <a:pt x="448" y="15"/>
                        <a:pt x="427" y="11"/>
                        <a:pt x="405" y="10"/>
                      </a:cubicBezTo>
                      <a:cubicBezTo>
                        <a:pt x="388" y="9"/>
                        <a:pt x="371" y="9"/>
                        <a:pt x="355" y="11"/>
                      </a:cubicBezTo>
                      <a:cubicBezTo>
                        <a:pt x="290" y="19"/>
                        <a:pt x="226" y="31"/>
                        <a:pt x="161" y="38"/>
                      </a:cubicBezTo>
                      <a:cubicBezTo>
                        <a:pt x="152" y="40"/>
                        <a:pt x="142" y="40"/>
                        <a:pt x="132" y="38"/>
                      </a:cubicBezTo>
                      <a:cubicBezTo>
                        <a:pt x="121" y="36"/>
                        <a:pt x="113" y="30"/>
                        <a:pt x="102" y="27"/>
                      </a:cubicBezTo>
                      <a:cubicBezTo>
                        <a:pt x="93" y="25"/>
                        <a:pt x="83" y="22"/>
                        <a:pt x="72" y="22"/>
                      </a:cubicBezTo>
                      <a:cubicBezTo>
                        <a:pt x="58" y="22"/>
                        <a:pt x="43" y="25"/>
                        <a:pt x="29" y="28"/>
                      </a:cubicBezTo>
                      <a:cubicBezTo>
                        <a:pt x="19" y="30"/>
                        <a:pt x="10" y="35"/>
                        <a:pt x="1" y="38"/>
                      </a:cubicBezTo>
                      <a:close/>
                    </a:path>
                  </a:pathLst>
                </a:custGeom>
                <a:solidFill>
                  <a:srgbClr val="B79D4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3" name="Google Shape;3703;p239"/>
                <p:cNvSpPr/>
                <p:nvPr/>
              </p:nvSpPr>
              <p:spPr>
                <a:xfrm>
                  <a:off x="617" y="2839"/>
                  <a:ext cx="1559" cy="76"/>
                </a:xfrm>
                <a:custGeom>
                  <a:rect b="b" l="l" r="r" t="t"/>
                  <a:pathLst>
                    <a:path extrusionOk="0" h="44" w="1125">
                      <a:moveTo>
                        <a:pt x="1111" y="42"/>
                      </a:moveTo>
                      <a:cubicBezTo>
                        <a:pt x="1116" y="42"/>
                        <a:pt x="1124" y="44"/>
                        <a:pt x="1124" y="40"/>
                      </a:cubicBezTo>
                      <a:cubicBezTo>
                        <a:pt x="1125" y="14"/>
                        <a:pt x="1121" y="17"/>
                        <a:pt x="1095" y="16"/>
                      </a:cubicBezTo>
                      <a:cubicBezTo>
                        <a:pt x="1060" y="15"/>
                        <a:pt x="1022" y="14"/>
                        <a:pt x="987" y="13"/>
                      </a:cubicBezTo>
                      <a:cubicBezTo>
                        <a:pt x="913" y="11"/>
                        <a:pt x="838" y="10"/>
                        <a:pt x="763" y="8"/>
                      </a:cubicBezTo>
                      <a:cubicBezTo>
                        <a:pt x="752" y="8"/>
                        <a:pt x="739" y="5"/>
                        <a:pt x="728" y="5"/>
                      </a:cubicBezTo>
                      <a:cubicBezTo>
                        <a:pt x="576" y="3"/>
                        <a:pt x="426" y="0"/>
                        <a:pt x="275" y="3"/>
                      </a:cubicBezTo>
                      <a:cubicBezTo>
                        <a:pt x="267" y="4"/>
                        <a:pt x="260" y="6"/>
                        <a:pt x="252" y="6"/>
                      </a:cubicBezTo>
                      <a:cubicBezTo>
                        <a:pt x="222" y="8"/>
                        <a:pt x="191" y="7"/>
                        <a:pt x="161" y="10"/>
                      </a:cubicBezTo>
                      <a:cubicBezTo>
                        <a:pt x="148" y="11"/>
                        <a:pt x="136" y="14"/>
                        <a:pt x="123" y="15"/>
                      </a:cubicBezTo>
                      <a:cubicBezTo>
                        <a:pt x="100" y="18"/>
                        <a:pt x="78" y="14"/>
                        <a:pt x="55" y="17"/>
                      </a:cubicBezTo>
                      <a:cubicBezTo>
                        <a:pt x="39" y="19"/>
                        <a:pt x="14" y="9"/>
                        <a:pt x="3" y="19"/>
                      </a:cubicBezTo>
                      <a:cubicBezTo>
                        <a:pt x="1" y="20"/>
                        <a:pt x="0" y="39"/>
                        <a:pt x="4" y="39"/>
                      </a:cubicBezTo>
                      <a:cubicBezTo>
                        <a:pt x="183" y="33"/>
                        <a:pt x="364" y="43"/>
                        <a:pt x="541" y="41"/>
                      </a:cubicBezTo>
                      <a:cubicBezTo>
                        <a:pt x="566" y="41"/>
                        <a:pt x="591" y="39"/>
                        <a:pt x="616" y="38"/>
                      </a:cubicBezTo>
                      <a:cubicBezTo>
                        <a:pt x="622" y="38"/>
                        <a:pt x="628" y="35"/>
                        <a:pt x="634" y="35"/>
                      </a:cubicBezTo>
                      <a:cubicBezTo>
                        <a:pt x="647" y="35"/>
                        <a:pt x="660" y="34"/>
                        <a:pt x="673" y="33"/>
                      </a:cubicBezTo>
                      <a:cubicBezTo>
                        <a:pt x="696" y="31"/>
                        <a:pt x="719" y="30"/>
                        <a:pt x="742" y="33"/>
                      </a:cubicBezTo>
                      <a:cubicBezTo>
                        <a:pt x="818" y="41"/>
                        <a:pt x="893" y="43"/>
                        <a:pt x="968" y="41"/>
                      </a:cubicBezTo>
                      <a:cubicBezTo>
                        <a:pt x="971" y="41"/>
                        <a:pt x="974" y="38"/>
                        <a:pt x="977" y="38"/>
                      </a:cubicBezTo>
                      <a:cubicBezTo>
                        <a:pt x="1022" y="34"/>
                        <a:pt x="1066" y="42"/>
                        <a:pt x="1111" y="42"/>
                      </a:cubicBezTo>
                      <a:close/>
                    </a:path>
                  </a:pathLst>
                </a:custGeom>
                <a:solidFill>
                  <a:srgbClr val="F6A3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4" name="Google Shape;3704;p239"/>
                <p:cNvSpPr/>
                <p:nvPr/>
              </p:nvSpPr>
              <p:spPr>
                <a:xfrm>
                  <a:off x="621" y="2862"/>
                  <a:ext cx="1557" cy="125"/>
                </a:xfrm>
                <a:custGeom>
                  <a:rect b="b" l="l" r="r" t="t"/>
                  <a:pathLst>
                    <a:path extrusionOk="0" h="73" w="1123">
                      <a:moveTo>
                        <a:pt x="1102" y="71"/>
                      </a:moveTo>
                      <a:cubicBezTo>
                        <a:pt x="1103" y="70"/>
                        <a:pt x="1103" y="69"/>
                        <a:pt x="1104" y="68"/>
                      </a:cubicBezTo>
                      <a:cubicBezTo>
                        <a:pt x="1109" y="60"/>
                        <a:pt x="1111" y="73"/>
                        <a:pt x="1117" y="69"/>
                      </a:cubicBezTo>
                      <a:cubicBezTo>
                        <a:pt x="1121" y="67"/>
                        <a:pt x="1123" y="59"/>
                        <a:pt x="1121" y="54"/>
                      </a:cubicBezTo>
                      <a:cubicBezTo>
                        <a:pt x="1118" y="49"/>
                        <a:pt x="1123" y="43"/>
                        <a:pt x="1121" y="38"/>
                      </a:cubicBezTo>
                      <a:cubicBezTo>
                        <a:pt x="1119" y="33"/>
                        <a:pt x="1123" y="21"/>
                        <a:pt x="1118" y="18"/>
                      </a:cubicBezTo>
                      <a:cubicBezTo>
                        <a:pt x="1100" y="10"/>
                        <a:pt x="1074" y="20"/>
                        <a:pt x="1055" y="17"/>
                      </a:cubicBezTo>
                      <a:cubicBezTo>
                        <a:pt x="1037" y="15"/>
                        <a:pt x="1019" y="15"/>
                        <a:pt x="1002" y="14"/>
                      </a:cubicBezTo>
                      <a:cubicBezTo>
                        <a:pt x="971" y="13"/>
                        <a:pt x="940" y="12"/>
                        <a:pt x="910" y="13"/>
                      </a:cubicBezTo>
                      <a:cubicBezTo>
                        <a:pt x="894" y="14"/>
                        <a:pt x="878" y="11"/>
                        <a:pt x="863" y="10"/>
                      </a:cubicBezTo>
                      <a:cubicBezTo>
                        <a:pt x="854" y="9"/>
                        <a:pt x="847" y="10"/>
                        <a:pt x="838" y="10"/>
                      </a:cubicBezTo>
                      <a:cubicBezTo>
                        <a:pt x="809" y="12"/>
                        <a:pt x="779" y="2"/>
                        <a:pt x="750" y="9"/>
                      </a:cubicBezTo>
                      <a:cubicBezTo>
                        <a:pt x="722" y="10"/>
                        <a:pt x="700" y="3"/>
                        <a:pt x="676" y="5"/>
                      </a:cubicBezTo>
                      <a:cubicBezTo>
                        <a:pt x="651" y="7"/>
                        <a:pt x="464" y="2"/>
                        <a:pt x="473" y="2"/>
                      </a:cubicBezTo>
                      <a:cubicBezTo>
                        <a:pt x="435" y="7"/>
                        <a:pt x="398" y="1"/>
                        <a:pt x="359" y="0"/>
                      </a:cubicBezTo>
                      <a:cubicBezTo>
                        <a:pt x="336" y="1"/>
                        <a:pt x="314" y="1"/>
                        <a:pt x="292" y="1"/>
                      </a:cubicBezTo>
                      <a:cubicBezTo>
                        <a:pt x="283" y="2"/>
                        <a:pt x="273" y="7"/>
                        <a:pt x="263" y="7"/>
                      </a:cubicBezTo>
                      <a:cubicBezTo>
                        <a:pt x="247" y="7"/>
                        <a:pt x="230" y="3"/>
                        <a:pt x="213" y="5"/>
                      </a:cubicBezTo>
                      <a:cubicBezTo>
                        <a:pt x="178" y="7"/>
                        <a:pt x="143" y="13"/>
                        <a:pt x="108" y="16"/>
                      </a:cubicBezTo>
                      <a:cubicBezTo>
                        <a:pt x="74" y="19"/>
                        <a:pt x="40" y="12"/>
                        <a:pt x="7" y="21"/>
                      </a:cubicBezTo>
                      <a:cubicBezTo>
                        <a:pt x="6" y="22"/>
                        <a:pt x="3" y="24"/>
                        <a:pt x="1" y="26"/>
                      </a:cubicBezTo>
                      <a:cubicBezTo>
                        <a:pt x="2" y="31"/>
                        <a:pt x="0" y="37"/>
                        <a:pt x="1" y="42"/>
                      </a:cubicBezTo>
                      <a:cubicBezTo>
                        <a:pt x="1" y="51"/>
                        <a:pt x="1" y="57"/>
                        <a:pt x="1" y="69"/>
                      </a:cubicBezTo>
                      <a:cubicBezTo>
                        <a:pt x="1" y="69"/>
                        <a:pt x="1" y="70"/>
                        <a:pt x="1" y="71"/>
                      </a:cubicBezTo>
                      <a:lnTo>
                        <a:pt x="205" y="71"/>
                      </a:lnTo>
                      <a:cubicBezTo>
                        <a:pt x="206" y="71"/>
                        <a:pt x="206" y="71"/>
                        <a:pt x="206" y="70"/>
                      </a:cubicBezTo>
                      <a:cubicBezTo>
                        <a:pt x="209" y="68"/>
                        <a:pt x="212" y="69"/>
                        <a:pt x="215" y="71"/>
                      </a:cubicBezTo>
                      <a:lnTo>
                        <a:pt x="419" y="71"/>
                      </a:lnTo>
                      <a:cubicBezTo>
                        <a:pt x="421" y="68"/>
                        <a:pt x="423" y="65"/>
                        <a:pt x="425" y="62"/>
                      </a:cubicBezTo>
                      <a:cubicBezTo>
                        <a:pt x="429" y="58"/>
                        <a:pt x="438" y="57"/>
                        <a:pt x="441" y="62"/>
                      </a:cubicBezTo>
                      <a:cubicBezTo>
                        <a:pt x="442" y="65"/>
                        <a:pt x="443" y="68"/>
                        <a:pt x="443" y="71"/>
                      </a:cubicBezTo>
                      <a:lnTo>
                        <a:pt x="512" y="71"/>
                      </a:lnTo>
                      <a:cubicBezTo>
                        <a:pt x="513" y="70"/>
                        <a:pt x="513" y="69"/>
                        <a:pt x="514" y="69"/>
                      </a:cubicBezTo>
                      <a:cubicBezTo>
                        <a:pt x="514" y="69"/>
                        <a:pt x="516" y="70"/>
                        <a:pt x="519" y="71"/>
                      </a:cubicBezTo>
                      <a:lnTo>
                        <a:pt x="532" y="71"/>
                      </a:lnTo>
                      <a:cubicBezTo>
                        <a:pt x="533" y="70"/>
                        <a:pt x="533" y="70"/>
                        <a:pt x="534" y="69"/>
                      </a:cubicBezTo>
                      <a:cubicBezTo>
                        <a:pt x="535" y="69"/>
                        <a:pt x="538" y="69"/>
                        <a:pt x="539" y="69"/>
                      </a:cubicBezTo>
                      <a:cubicBezTo>
                        <a:pt x="539" y="70"/>
                        <a:pt x="539" y="70"/>
                        <a:pt x="540" y="71"/>
                      </a:cubicBezTo>
                      <a:lnTo>
                        <a:pt x="625" y="71"/>
                      </a:lnTo>
                      <a:cubicBezTo>
                        <a:pt x="626" y="70"/>
                        <a:pt x="628" y="69"/>
                        <a:pt x="629" y="68"/>
                      </a:cubicBezTo>
                      <a:cubicBezTo>
                        <a:pt x="630" y="69"/>
                        <a:pt x="631" y="70"/>
                        <a:pt x="632" y="71"/>
                      </a:cubicBezTo>
                      <a:lnTo>
                        <a:pt x="673" y="71"/>
                      </a:lnTo>
                      <a:cubicBezTo>
                        <a:pt x="674" y="70"/>
                        <a:pt x="675" y="70"/>
                        <a:pt x="677" y="71"/>
                      </a:cubicBezTo>
                      <a:lnTo>
                        <a:pt x="792" y="71"/>
                      </a:lnTo>
                      <a:cubicBezTo>
                        <a:pt x="793" y="70"/>
                        <a:pt x="793" y="69"/>
                        <a:pt x="794" y="68"/>
                      </a:cubicBezTo>
                      <a:cubicBezTo>
                        <a:pt x="795" y="67"/>
                        <a:pt x="799" y="68"/>
                        <a:pt x="801" y="70"/>
                      </a:cubicBezTo>
                      <a:cubicBezTo>
                        <a:pt x="801" y="70"/>
                        <a:pt x="801" y="71"/>
                        <a:pt x="801" y="71"/>
                      </a:cubicBezTo>
                      <a:lnTo>
                        <a:pt x="869" y="71"/>
                      </a:lnTo>
                      <a:cubicBezTo>
                        <a:pt x="870" y="69"/>
                        <a:pt x="871" y="69"/>
                        <a:pt x="873" y="68"/>
                      </a:cubicBezTo>
                      <a:cubicBezTo>
                        <a:pt x="874" y="67"/>
                        <a:pt x="876" y="67"/>
                        <a:pt x="877" y="68"/>
                      </a:cubicBezTo>
                      <a:cubicBezTo>
                        <a:pt x="878" y="69"/>
                        <a:pt x="879" y="70"/>
                        <a:pt x="880" y="71"/>
                      </a:cubicBezTo>
                      <a:lnTo>
                        <a:pt x="916" y="71"/>
                      </a:lnTo>
                      <a:cubicBezTo>
                        <a:pt x="916" y="69"/>
                        <a:pt x="917" y="66"/>
                        <a:pt x="917" y="64"/>
                      </a:cubicBezTo>
                      <a:cubicBezTo>
                        <a:pt x="921" y="65"/>
                        <a:pt x="924" y="68"/>
                        <a:pt x="926" y="71"/>
                      </a:cubicBezTo>
                      <a:lnTo>
                        <a:pt x="947" y="71"/>
                      </a:lnTo>
                      <a:cubicBezTo>
                        <a:pt x="947" y="66"/>
                        <a:pt x="948" y="59"/>
                        <a:pt x="951" y="56"/>
                      </a:cubicBezTo>
                      <a:cubicBezTo>
                        <a:pt x="953" y="53"/>
                        <a:pt x="956" y="58"/>
                        <a:pt x="958" y="60"/>
                      </a:cubicBezTo>
                      <a:cubicBezTo>
                        <a:pt x="959" y="63"/>
                        <a:pt x="960" y="67"/>
                        <a:pt x="961" y="71"/>
                      </a:cubicBezTo>
                      <a:lnTo>
                        <a:pt x="993" y="71"/>
                      </a:lnTo>
                      <a:cubicBezTo>
                        <a:pt x="993" y="71"/>
                        <a:pt x="993" y="70"/>
                        <a:pt x="993" y="70"/>
                      </a:cubicBezTo>
                      <a:cubicBezTo>
                        <a:pt x="995" y="69"/>
                        <a:pt x="997" y="69"/>
                        <a:pt x="997" y="71"/>
                      </a:cubicBezTo>
                      <a:lnTo>
                        <a:pt x="1102" y="7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5" name="Google Shape;3705;p239"/>
                <p:cNvSpPr/>
                <p:nvPr/>
              </p:nvSpPr>
              <p:spPr>
                <a:xfrm>
                  <a:off x="621" y="2985"/>
                  <a:ext cx="283" cy="63"/>
                </a:xfrm>
                <a:custGeom>
                  <a:rect b="b" l="l" r="r" t="t"/>
                  <a:pathLst>
                    <a:path extrusionOk="0" h="37" w="205">
                      <a:moveTo>
                        <a:pt x="1" y="0"/>
                      </a:moveTo>
                      <a:cubicBezTo>
                        <a:pt x="0" y="5"/>
                        <a:pt x="3" y="9"/>
                        <a:pt x="3" y="8"/>
                      </a:cubicBezTo>
                      <a:cubicBezTo>
                        <a:pt x="6" y="11"/>
                        <a:pt x="7" y="15"/>
                        <a:pt x="11" y="15"/>
                      </a:cubicBezTo>
                      <a:cubicBezTo>
                        <a:pt x="25" y="16"/>
                        <a:pt x="38" y="16"/>
                        <a:pt x="52" y="14"/>
                      </a:cubicBezTo>
                      <a:cubicBezTo>
                        <a:pt x="62" y="12"/>
                        <a:pt x="69" y="19"/>
                        <a:pt x="79" y="20"/>
                      </a:cubicBezTo>
                      <a:cubicBezTo>
                        <a:pt x="85" y="21"/>
                        <a:pt x="86" y="22"/>
                        <a:pt x="87" y="24"/>
                      </a:cubicBezTo>
                      <a:cubicBezTo>
                        <a:pt x="88" y="22"/>
                        <a:pt x="89" y="13"/>
                        <a:pt x="93" y="6"/>
                      </a:cubicBezTo>
                      <a:cubicBezTo>
                        <a:pt x="93" y="5"/>
                        <a:pt x="97" y="7"/>
                        <a:pt x="98" y="8"/>
                      </a:cubicBezTo>
                      <a:cubicBezTo>
                        <a:pt x="106" y="16"/>
                        <a:pt x="112" y="26"/>
                        <a:pt x="125" y="27"/>
                      </a:cubicBezTo>
                      <a:cubicBezTo>
                        <a:pt x="130" y="27"/>
                        <a:pt x="134" y="20"/>
                        <a:pt x="139" y="19"/>
                      </a:cubicBezTo>
                      <a:cubicBezTo>
                        <a:pt x="142" y="18"/>
                        <a:pt x="146" y="17"/>
                        <a:pt x="151" y="19"/>
                      </a:cubicBezTo>
                      <a:cubicBezTo>
                        <a:pt x="162" y="26"/>
                        <a:pt x="173" y="37"/>
                        <a:pt x="185" y="32"/>
                      </a:cubicBezTo>
                      <a:cubicBezTo>
                        <a:pt x="198" y="26"/>
                        <a:pt x="195" y="9"/>
                        <a:pt x="205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6" name="Google Shape;3706;p239"/>
                <p:cNvSpPr/>
                <p:nvPr/>
              </p:nvSpPr>
              <p:spPr>
                <a:xfrm>
                  <a:off x="920" y="2983"/>
                  <a:ext cx="281" cy="143"/>
                </a:xfrm>
                <a:custGeom>
                  <a:rect b="b" l="l" r="r" t="t"/>
                  <a:pathLst>
                    <a:path extrusionOk="0" h="83" w="204">
                      <a:moveTo>
                        <a:pt x="0" y="1"/>
                      </a:moveTo>
                      <a:cubicBezTo>
                        <a:pt x="2" y="3"/>
                        <a:pt x="3" y="5"/>
                        <a:pt x="3" y="8"/>
                      </a:cubicBezTo>
                      <a:cubicBezTo>
                        <a:pt x="7" y="24"/>
                        <a:pt x="9" y="71"/>
                        <a:pt x="15" y="71"/>
                      </a:cubicBezTo>
                      <a:lnTo>
                        <a:pt x="19" y="71"/>
                      </a:lnTo>
                      <a:lnTo>
                        <a:pt x="43" y="83"/>
                      </a:lnTo>
                      <a:lnTo>
                        <a:pt x="55" y="71"/>
                      </a:lnTo>
                      <a:cubicBezTo>
                        <a:pt x="59" y="52"/>
                        <a:pt x="60" y="39"/>
                        <a:pt x="65" y="21"/>
                      </a:cubicBezTo>
                      <a:cubicBezTo>
                        <a:pt x="67" y="15"/>
                        <a:pt x="71" y="0"/>
                        <a:pt x="80" y="8"/>
                      </a:cubicBezTo>
                      <a:cubicBezTo>
                        <a:pt x="90" y="16"/>
                        <a:pt x="97" y="33"/>
                        <a:pt x="114" y="29"/>
                      </a:cubicBezTo>
                      <a:cubicBezTo>
                        <a:pt x="123" y="27"/>
                        <a:pt x="126" y="18"/>
                        <a:pt x="134" y="14"/>
                      </a:cubicBezTo>
                      <a:cubicBezTo>
                        <a:pt x="136" y="13"/>
                        <a:pt x="139" y="13"/>
                        <a:pt x="140" y="14"/>
                      </a:cubicBezTo>
                      <a:cubicBezTo>
                        <a:pt x="152" y="22"/>
                        <a:pt x="165" y="30"/>
                        <a:pt x="180" y="26"/>
                      </a:cubicBezTo>
                      <a:cubicBezTo>
                        <a:pt x="195" y="23"/>
                        <a:pt x="199" y="12"/>
                        <a:pt x="204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7" name="Google Shape;3707;p239"/>
                <p:cNvSpPr/>
                <p:nvPr/>
              </p:nvSpPr>
              <p:spPr>
                <a:xfrm>
                  <a:off x="1236" y="2985"/>
                  <a:ext cx="94" cy="26"/>
                </a:xfrm>
                <a:custGeom>
                  <a:rect b="b" l="l" r="r" t="t"/>
                  <a:pathLst>
                    <a:path extrusionOk="0" h="16" w="69">
                      <a:moveTo>
                        <a:pt x="0" y="0"/>
                      </a:moveTo>
                      <a:cubicBezTo>
                        <a:pt x="1" y="5"/>
                        <a:pt x="1" y="10"/>
                        <a:pt x="1" y="15"/>
                      </a:cubicBezTo>
                      <a:cubicBezTo>
                        <a:pt x="10" y="16"/>
                        <a:pt x="18" y="8"/>
                        <a:pt x="24" y="2"/>
                      </a:cubicBezTo>
                      <a:cubicBezTo>
                        <a:pt x="25" y="5"/>
                        <a:pt x="28" y="9"/>
                        <a:pt x="31" y="11"/>
                      </a:cubicBezTo>
                      <a:cubicBezTo>
                        <a:pt x="37" y="14"/>
                        <a:pt x="40" y="6"/>
                        <a:pt x="45" y="3"/>
                      </a:cubicBezTo>
                      <a:cubicBezTo>
                        <a:pt x="46" y="9"/>
                        <a:pt x="52" y="7"/>
                        <a:pt x="56" y="8"/>
                      </a:cubicBezTo>
                      <a:cubicBezTo>
                        <a:pt x="64" y="10"/>
                        <a:pt x="66" y="4"/>
                        <a:pt x="6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8" name="Google Shape;3708;p239"/>
                <p:cNvSpPr/>
                <p:nvPr/>
              </p:nvSpPr>
              <p:spPr>
                <a:xfrm>
                  <a:off x="1371" y="2985"/>
                  <a:ext cx="117" cy="63"/>
                </a:xfrm>
                <a:custGeom>
                  <a:rect b="b" l="l" r="r" t="t"/>
                  <a:pathLst>
                    <a:path extrusionOk="0" h="37" w="85">
                      <a:moveTo>
                        <a:pt x="0" y="0"/>
                      </a:moveTo>
                      <a:cubicBezTo>
                        <a:pt x="6" y="6"/>
                        <a:pt x="16" y="5"/>
                        <a:pt x="20" y="11"/>
                      </a:cubicBezTo>
                      <a:cubicBezTo>
                        <a:pt x="24" y="16"/>
                        <a:pt x="21" y="25"/>
                        <a:pt x="26" y="31"/>
                      </a:cubicBezTo>
                      <a:cubicBezTo>
                        <a:pt x="28" y="34"/>
                        <a:pt x="33" y="37"/>
                        <a:pt x="38" y="37"/>
                      </a:cubicBezTo>
                      <a:cubicBezTo>
                        <a:pt x="42" y="36"/>
                        <a:pt x="43" y="33"/>
                        <a:pt x="44" y="31"/>
                      </a:cubicBezTo>
                      <a:cubicBezTo>
                        <a:pt x="53" y="22"/>
                        <a:pt x="61" y="17"/>
                        <a:pt x="73" y="13"/>
                      </a:cubicBezTo>
                      <a:cubicBezTo>
                        <a:pt x="79" y="11"/>
                        <a:pt x="81" y="4"/>
                        <a:pt x="8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9" name="Google Shape;3709;p239"/>
                <p:cNvSpPr/>
                <p:nvPr/>
              </p:nvSpPr>
              <p:spPr>
                <a:xfrm>
                  <a:off x="1498" y="2985"/>
                  <a:ext cx="56" cy="50"/>
                </a:xfrm>
                <a:custGeom>
                  <a:rect b="b" l="l" r="r" t="t"/>
                  <a:pathLst>
                    <a:path extrusionOk="0" h="30" w="41">
                      <a:moveTo>
                        <a:pt x="0" y="0"/>
                      </a:moveTo>
                      <a:cubicBezTo>
                        <a:pt x="7" y="8"/>
                        <a:pt x="4" y="20"/>
                        <a:pt x="13" y="28"/>
                      </a:cubicBezTo>
                      <a:cubicBezTo>
                        <a:pt x="14" y="29"/>
                        <a:pt x="16" y="30"/>
                        <a:pt x="17" y="29"/>
                      </a:cubicBezTo>
                      <a:cubicBezTo>
                        <a:pt x="22" y="25"/>
                        <a:pt x="26" y="22"/>
                        <a:pt x="31" y="18"/>
                      </a:cubicBezTo>
                      <a:cubicBezTo>
                        <a:pt x="35" y="14"/>
                        <a:pt x="32" y="8"/>
                        <a:pt x="36" y="3"/>
                      </a:cubicBezTo>
                      <a:cubicBezTo>
                        <a:pt x="37" y="1"/>
                        <a:pt x="39" y="0"/>
                        <a:pt x="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0" name="Google Shape;3710;p239"/>
                <p:cNvSpPr/>
                <p:nvPr/>
              </p:nvSpPr>
              <p:spPr>
                <a:xfrm>
                  <a:off x="1560" y="2973"/>
                  <a:ext cx="159" cy="78"/>
                </a:xfrm>
                <a:custGeom>
                  <a:rect b="b" l="l" r="r" t="t"/>
                  <a:pathLst>
                    <a:path extrusionOk="0" h="45" w="115">
                      <a:moveTo>
                        <a:pt x="0" y="7"/>
                      </a:moveTo>
                      <a:cubicBezTo>
                        <a:pt x="4" y="8"/>
                        <a:pt x="7" y="10"/>
                        <a:pt x="9" y="13"/>
                      </a:cubicBezTo>
                      <a:cubicBezTo>
                        <a:pt x="12" y="20"/>
                        <a:pt x="4" y="27"/>
                        <a:pt x="7" y="34"/>
                      </a:cubicBezTo>
                      <a:cubicBezTo>
                        <a:pt x="9" y="39"/>
                        <a:pt x="13" y="43"/>
                        <a:pt x="19" y="44"/>
                      </a:cubicBezTo>
                      <a:cubicBezTo>
                        <a:pt x="24" y="45"/>
                        <a:pt x="30" y="42"/>
                        <a:pt x="35" y="39"/>
                      </a:cubicBezTo>
                      <a:cubicBezTo>
                        <a:pt x="45" y="34"/>
                        <a:pt x="44" y="22"/>
                        <a:pt x="49" y="13"/>
                      </a:cubicBezTo>
                      <a:cubicBezTo>
                        <a:pt x="57" y="0"/>
                        <a:pt x="76" y="18"/>
                        <a:pt x="74" y="13"/>
                      </a:cubicBezTo>
                      <a:cubicBezTo>
                        <a:pt x="84" y="33"/>
                        <a:pt x="107" y="16"/>
                        <a:pt x="115" y="7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1" name="Google Shape;3711;p239"/>
                <p:cNvSpPr/>
                <p:nvPr/>
              </p:nvSpPr>
              <p:spPr>
                <a:xfrm>
                  <a:off x="1732" y="2985"/>
                  <a:ext cx="93" cy="30"/>
                </a:xfrm>
                <a:custGeom>
                  <a:rect b="b" l="l" r="r" t="t"/>
                  <a:pathLst>
                    <a:path extrusionOk="0" h="18" w="68">
                      <a:moveTo>
                        <a:pt x="0" y="0"/>
                      </a:moveTo>
                      <a:cubicBezTo>
                        <a:pt x="3" y="4"/>
                        <a:pt x="7" y="9"/>
                        <a:pt x="11" y="12"/>
                      </a:cubicBezTo>
                      <a:cubicBezTo>
                        <a:pt x="20" y="18"/>
                        <a:pt x="29" y="11"/>
                        <a:pt x="33" y="2"/>
                      </a:cubicBezTo>
                      <a:cubicBezTo>
                        <a:pt x="33" y="1"/>
                        <a:pt x="37" y="1"/>
                        <a:pt x="39" y="1"/>
                      </a:cubicBezTo>
                      <a:cubicBezTo>
                        <a:pt x="46" y="2"/>
                        <a:pt x="48" y="11"/>
                        <a:pt x="54" y="13"/>
                      </a:cubicBezTo>
                      <a:cubicBezTo>
                        <a:pt x="64" y="16"/>
                        <a:pt x="64" y="6"/>
                        <a:pt x="6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2" name="Google Shape;3712;p239"/>
                <p:cNvSpPr/>
                <p:nvPr/>
              </p:nvSpPr>
              <p:spPr>
                <a:xfrm>
                  <a:off x="1842" y="2985"/>
                  <a:ext cx="49" cy="31"/>
                </a:xfrm>
                <a:custGeom>
                  <a:rect b="b" l="l" r="r" t="t"/>
                  <a:pathLst>
                    <a:path extrusionOk="0" h="19" w="36">
                      <a:moveTo>
                        <a:pt x="0" y="0"/>
                      </a:moveTo>
                      <a:cubicBezTo>
                        <a:pt x="4" y="4"/>
                        <a:pt x="6" y="10"/>
                        <a:pt x="11" y="13"/>
                      </a:cubicBezTo>
                      <a:cubicBezTo>
                        <a:pt x="16" y="17"/>
                        <a:pt x="26" y="19"/>
                        <a:pt x="30" y="15"/>
                      </a:cubicBezTo>
                      <a:cubicBezTo>
                        <a:pt x="34" y="11"/>
                        <a:pt x="35" y="5"/>
                        <a:pt x="3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3" name="Google Shape;3713;p239"/>
                <p:cNvSpPr/>
                <p:nvPr/>
              </p:nvSpPr>
              <p:spPr>
                <a:xfrm>
                  <a:off x="1906" y="2985"/>
                  <a:ext cx="28" cy="23"/>
                </a:xfrm>
                <a:custGeom>
                  <a:rect b="b" l="l" r="r" t="t"/>
                  <a:pathLst>
                    <a:path extrusionOk="0" h="14" w="21">
                      <a:moveTo>
                        <a:pt x="0" y="0"/>
                      </a:moveTo>
                      <a:cubicBezTo>
                        <a:pt x="4" y="5"/>
                        <a:pt x="6" y="11"/>
                        <a:pt x="11" y="12"/>
                      </a:cubicBezTo>
                      <a:cubicBezTo>
                        <a:pt x="19" y="14"/>
                        <a:pt x="20" y="7"/>
                        <a:pt x="2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4" name="Google Shape;3714;p239"/>
                <p:cNvSpPr/>
                <p:nvPr/>
              </p:nvSpPr>
              <p:spPr>
                <a:xfrm>
                  <a:off x="1955" y="2985"/>
                  <a:ext cx="43" cy="47"/>
                </a:xfrm>
                <a:custGeom>
                  <a:rect b="b" l="l" r="r" t="t"/>
                  <a:pathLst>
                    <a:path extrusionOk="0" h="28" w="32">
                      <a:moveTo>
                        <a:pt x="0" y="0"/>
                      </a:moveTo>
                      <a:cubicBezTo>
                        <a:pt x="2" y="11"/>
                        <a:pt x="4" y="23"/>
                        <a:pt x="17" y="26"/>
                      </a:cubicBezTo>
                      <a:cubicBezTo>
                        <a:pt x="30" y="28"/>
                        <a:pt x="24" y="6"/>
                        <a:pt x="3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5" name="Google Shape;3715;p239"/>
                <p:cNvSpPr/>
                <p:nvPr/>
              </p:nvSpPr>
              <p:spPr>
                <a:xfrm>
                  <a:off x="2004" y="2983"/>
                  <a:ext cx="144" cy="34"/>
                </a:xfrm>
                <a:custGeom>
                  <a:rect b="b" l="l" r="r" t="t"/>
                  <a:pathLst>
                    <a:path extrusionOk="0" h="20" w="105">
                      <a:moveTo>
                        <a:pt x="0" y="1"/>
                      </a:moveTo>
                      <a:cubicBezTo>
                        <a:pt x="2" y="4"/>
                        <a:pt x="2" y="11"/>
                        <a:pt x="4" y="13"/>
                      </a:cubicBezTo>
                      <a:cubicBezTo>
                        <a:pt x="14" y="20"/>
                        <a:pt x="20" y="4"/>
                        <a:pt x="29" y="2"/>
                      </a:cubicBezTo>
                      <a:cubicBezTo>
                        <a:pt x="35" y="0"/>
                        <a:pt x="35" y="12"/>
                        <a:pt x="43" y="14"/>
                      </a:cubicBezTo>
                      <a:cubicBezTo>
                        <a:pt x="48" y="15"/>
                        <a:pt x="51" y="12"/>
                        <a:pt x="55" y="12"/>
                      </a:cubicBezTo>
                      <a:cubicBezTo>
                        <a:pt x="55" y="6"/>
                        <a:pt x="63" y="0"/>
                        <a:pt x="67" y="1"/>
                      </a:cubicBezTo>
                      <a:cubicBezTo>
                        <a:pt x="78" y="5"/>
                        <a:pt x="88" y="19"/>
                        <a:pt x="99" y="12"/>
                      </a:cubicBezTo>
                      <a:cubicBezTo>
                        <a:pt x="102" y="11"/>
                        <a:pt x="103" y="5"/>
                        <a:pt x="105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6" name="Google Shape;3716;p239"/>
                <p:cNvSpPr/>
                <p:nvPr/>
              </p:nvSpPr>
              <p:spPr>
                <a:xfrm>
                  <a:off x="1247" y="2859"/>
                  <a:ext cx="935" cy="127"/>
                </a:xfrm>
                <a:custGeom>
                  <a:rect b="b" l="l" r="r" t="t"/>
                  <a:pathLst>
                    <a:path extrusionOk="0" h="74" w="675">
                      <a:moveTo>
                        <a:pt x="664" y="68"/>
                      </a:moveTo>
                      <a:cubicBezTo>
                        <a:pt x="665" y="67"/>
                        <a:pt x="665" y="66"/>
                        <a:pt x="665" y="64"/>
                      </a:cubicBezTo>
                      <a:lnTo>
                        <a:pt x="674" y="65"/>
                      </a:lnTo>
                      <a:cubicBezTo>
                        <a:pt x="673" y="68"/>
                        <a:pt x="672" y="72"/>
                        <a:pt x="668" y="74"/>
                      </a:cubicBezTo>
                      <a:lnTo>
                        <a:pt x="664" y="68"/>
                      </a:lnTo>
                      <a:close/>
                      <a:moveTo>
                        <a:pt x="665" y="64"/>
                      </a:moveTo>
                      <a:cubicBezTo>
                        <a:pt x="666" y="61"/>
                        <a:pt x="666" y="59"/>
                        <a:pt x="665" y="56"/>
                      </a:cubicBezTo>
                      <a:lnTo>
                        <a:pt x="674" y="55"/>
                      </a:lnTo>
                      <a:cubicBezTo>
                        <a:pt x="674" y="59"/>
                        <a:pt x="674" y="62"/>
                        <a:pt x="674" y="65"/>
                      </a:cubicBezTo>
                      <a:lnTo>
                        <a:pt x="665" y="64"/>
                      </a:lnTo>
                      <a:close/>
                      <a:moveTo>
                        <a:pt x="665" y="56"/>
                      </a:moveTo>
                      <a:lnTo>
                        <a:pt x="665" y="56"/>
                      </a:lnTo>
                      <a:lnTo>
                        <a:pt x="670" y="56"/>
                      </a:lnTo>
                      <a:lnTo>
                        <a:pt x="665" y="56"/>
                      </a:lnTo>
                      <a:close/>
                      <a:moveTo>
                        <a:pt x="665" y="56"/>
                      </a:moveTo>
                      <a:cubicBezTo>
                        <a:pt x="665" y="53"/>
                        <a:pt x="666" y="51"/>
                        <a:pt x="666" y="49"/>
                      </a:cubicBezTo>
                      <a:lnTo>
                        <a:pt x="674" y="50"/>
                      </a:lnTo>
                      <a:cubicBezTo>
                        <a:pt x="674" y="52"/>
                        <a:pt x="674" y="54"/>
                        <a:pt x="674" y="56"/>
                      </a:cubicBezTo>
                      <a:lnTo>
                        <a:pt x="665" y="56"/>
                      </a:lnTo>
                      <a:close/>
                      <a:moveTo>
                        <a:pt x="666" y="49"/>
                      </a:moveTo>
                      <a:cubicBezTo>
                        <a:pt x="666" y="46"/>
                        <a:pt x="667" y="43"/>
                        <a:pt x="666" y="41"/>
                      </a:cubicBezTo>
                      <a:lnTo>
                        <a:pt x="674" y="38"/>
                      </a:lnTo>
                      <a:cubicBezTo>
                        <a:pt x="675" y="43"/>
                        <a:pt x="675" y="46"/>
                        <a:pt x="674" y="50"/>
                      </a:cubicBezTo>
                      <a:lnTo>
                        <a:pt x="666" y="49"/>
                      </a:lnTo>
                      <a:close/>
                      <a:moveTo>
                        <a:pt x="674" y="38"/>
                      </a:moveTo>
                      <a:lnTo>
                        <a:pt x="674" y="38"/>
                      </a:lnTo>
                      <a:lnTo>
                        <a:pt x="670" y="40"/>
                      </a:lnTo>
                      <a:lnTo>
                        <a:pt x="674" y="38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4" y="38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0" y="39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cubicBezTo>
                        <a:pt x="665" y="37"/>
                        <a:pt x="665" y="34"/>
                        <a:pt x="666" y="31"/>
                      </a:cubicBezTo>
                      <a:lnTo>
                        <a:pt x="674" y="31"/>
                      </a:lnTo>
                      <a:cubicBezTo>
                        <a:pt x="674" y="34"/>
                        <a:pt x="673" y="37"/>
                        <a:pt x="674" y="38"/>
                      </a:cubicBezTo>
                      <a:lnTo>
                        <a:pt x="666" y="41"/>
                      </a:lnTo>
                      <a:close/>
                      <a:moveTo>
                        <a:pt x="666" y="31"/>
                      </a:moveTo>
                      <a:cubicBezTo>
                        <a:pt x="666" y="28"/>
                        <a:pt x="666" y="26"/>
                        <a:pt x="666" y="25"/>
                      </a:cubicBezTo>
                      <a:lnTo>
                        <a:pt x="672" y="21"/>
                      </a:lnTo>
                      <a:cubicBezTo>
                        <a:pt x="675" y="23"/>
                        <a:pt x="674" y="27"/>
                        <a:pt x="674" y="31"/>
                      </a:cubicBezTo>
                      <a:lnTo>
                        <a:pt x="666" y="31"/>
                      </a:lnTo>
                      <a:close/>
                      <a:moveTo>
                        <a:pt x="666" y="25"/>
                      </a:moveTo>
                      <a:lnTo>
                        <a:pt x="665" y="25"/>
                      </a:lnTo>
                      <a:lnTo>
                        <a:pt x="669" y="23"/>
                      </a:lnTo>
                      <a:lnTo>
                        <a:pt x="666" y="25"/>
                      </a:lnTo>
                      <a:close/>
                      <a:moveTo>
                        <a:pt x="665" y="25"/>
                      </a:moveTo>
                      <a:cubicBezTo>
                        <a:pt x="659" y="19"/>
                        <a:pt x="644" y="20"/>
                        <a:pt x="629" y="21"/>
                      </a:cubicBezTo>
                      <a:lnTo>
                        <a:pt x="628" y="14"/>
                      </a:lnTo>
                      <a:cubicBezTo>
                        <a:pt x="645" y="13"/>
                        <a:pt x="663" y="11"/>
                        <a:pt x="672" y="21"/>
                      </a:cubicBezTo>
                      <a:lnTo>
                        <a:pt x="665" y="25"/>
                      </a:lnTo>
                      <a:close/>
                      <a:moveTo>
                        <a:pt x="629" y="21"/>
                      </a:moveTo>
                      <a:cubicBezTo>
                        <a:pt x="620" y="22"/>
                        <a:pt x="611" y="23"/>
                        <a:pt x="603" y="22"/>
                      </a:cubicBezTo>
                      <a:lnTo>
                        <a:pt x="605" y="15"/>
                      </a:lnTo>
                      <a:cubicBezTo>
                        <a:pt x="611" y="16"/>
                        <a:pt x="620" y="15"/>
                        <a:pt x="628" y="14"/>
                      </a:cubicBezTo>
                      <a:lnTo>
                        <a:pt x="629" y="21"/>
                      </a:lnTo>
                      <a:close/>
                      <a:moveTo>
                        <a:pt x="604" y="15"/>
                      </a:moveTo>
                      <a:lnTo>
                        <a:pt x="605" y="15"/>
                      </a:lnTo>
                      <a:lnTo>
                        <a:pt x="604" y="19"/>
                      </a:lnTo>
                      <a:lnTo>
                        <a:pt x="604" y="15"/>
                      </a:lnTo>
                      <a:close/>
                      <a:moveTo>
                        <a:pt x="603" y="22"/>
                      </a:moveTo>
                      <a:cubicBezTo>
                        <a:pt x="588" y="20"/>
                        <a:pt x="573" y="20"/>
                        <a:pt x="557" y="20"/>
                      </a:cubicBezTo>
                      <a:lnTo>
                        <a:pt x="557" y="12"/>
                      </a:lnTo>
                      <a:cubicBezTo>
                        <a:pt x="573" y="13"/>
                        <a:pt x="589" y="13"/>
                        <a:pt x="604" y="15"/>
                      </a:cubicBezTo>
                      <a:lnTo>
                        <a:pt x="603" y="22"/>
                      </a:lnTo>
                      <a:close/>
                      <a:moveTo>
                        <a:pt x="557" y="20"/>
                      </a:moveTo>
                      <a:cubicBezTo>
                        <a:pt x="555" y="19"/>
                        <a:pt x="553" y="19"/>
                        <a:pt x="551" y="19"/>
                      </a:cubicBezTo>
                      <a:lnTo>
                        <a:pt x="551" y="12"/>
                      </a:lnTo>
                      <a:cubicBezTo>
                        <a:pt x="553" y="12"/>
                        <a:pt x="555" y="12"/>
                        <a:pt x="557" y="12"/>
                      </a:cubicBezTo>
                      <a:lnTo>
                        <a:pt x="557" y="20"/>
                      </a:lnTo>
                      <a:close/>
                      <a:moveTo>
                        <a:pt x="551" y="19"/>
                      </a:moveTo>
                      <a:lnTo>
                        <a:pt x="551" y="19"/>
                      </a:lnTo>
                      <a:lnTo>
                        <a:pt x="551" y="16"/>
                      </a:lnTo>
                      <a:lnTo>
                        <a:pt x="551" y="19"/>
                      </a:lnTo>
                      <a:close/>
                      <a:moveTo>
                        <a:pt x="551" y="19"/>
                      </a:moveTo>
                      <a:lnTo>
                        <a:pt x="550" y="19"/>
                      </a:lnTo>
                      <a:lnTo>
                        <a:pt x="551" y="12"/>
                      </a:lnTo>
                      <a:lnTo>
                        <a:pt x="551" y="19"/>
                      </a:lnTo>
                      <a:close/>
                      <a:moveTo>
                        <a:pt x="550" y="19"/>
                      </a:moveTo>
                      <a:cubicBezTo>
                        <a:pt x="545" y="19"/>
                        <a:pt x="539" y="19"/>
                        <a:pt x="534" y="19"/>
                      </a:cubicBezTo>
                      <a:lnTo>
                        <a:pt x="534" y="12"/>
                      </a:lnTo>
                      <a:cubicBezTo>
                        <a:pt x="540" y="12"/>
                        <a:pt x="545" y="12"/>
                        <a:pt x="551" y="12"/>
                      </a:cubicBezTo>
                      <a:lnTo>
                        <a:pt x="550" y="19"/>
                      </a:lnTo>
                      <a:close/>
                      <a:moveTo>
                        <a:pt x="534" y="19"/>
                      </a:moveTo>
                      <a:cubicBezTo>
                        <a:pt x="509" y="18"/>
                        <a:pt x="484" y="17"/>
                        <a:pt x="459" y="18"/>
                      </a:cubicBezTo>
                      <a:lnTo>
                        <a:pt x="458" y="11"/>
                      </a:lnTo>
                      <a:cubicBezTo>
                        <a:pt x="484" y="10"/>
                        <a:pt x="509" y="11"/>
                        <a:pt x="534" y="12"/>
                      </a:cubicBezTo>
                      <a:lnTo>
                        <a:pt x="534" y="19"/>
                      </a:lnTo>
                      <a:close/>
                      <a:moveTo>
                        <a:pt x="459" y="18"/>
                      </a:moveTo>
                      <a:lnTo>
                        <a:pt x="459" y="18"/>
                      </a:lnTo>
                      <a:lnTo>
                        <a:pt x="459" y="15"/>
                      </a:lnTo>
                      <a:lnTo>
                        <a:pt x="459" y="18"/>
                      </a:lnTo>
                      <a:close/>
                      <a:moveTo>
                        <a:pt x="459" y="18"/>
                      </a:moveTo>
                      <a:cubicBezTo>
                        <a:pt x="448" y="19"/>
                        <a:pt x="437" y="18"/>
                        <a:pt x="427" y="16"/>
                      </a:cubicBezTo>
                      <a:lnTo>
                        <a:pt x="428" y="9"/>
                      </a:lnTo>
                      <a:cubicBezTo>
                        <a:pt x="438" y="10"/>
                        <a:pt x="448" y="11"/>
                        <a:pt x="458" y="11"/>
                      </a:cubicBezTo>
                      <a:lnTo>
                        <a:pt x="459" y="18"/>
                      </a:lnTo>
                      <a:close/>
                      <a:moveTo>
                        <a:pt x="428" y="9"/>
                      </a:moveTo>
                      <a:lnTo>
                        <a:pt x="428" y="9"/>
                      </a:lnTo>
                      <a:lnTo>
                        <a:pt x="427" y="13"/>
                      </a:lnTo>
                      <a:lnTo>
                        <a:pt x="428" y="9"/>
                      </a:lnTo>
                      <a:close/>
                      <a:moveTo>
                        <a:pt x="427" y="16"/>
                      </a:moveTo>
                      <a:cubicBezTo>
                        <a:pt x="422" y="16"/>
                        <a:pt x="417" y="15"/>
                        <a:pt x="411" y="15"/>
                      </a:cubicBezTo>
                      <a:lnTo>
                        <a:pt x="412" y="8"/>
                      </a:lnTo>
                      <a:cubicBezTo>
                        <a:pt x="417" y="8"/>
                        <a:pt x="423" y="9"/>
                        <a:pt x="428" y="9"/>
                      </a:cubicBezTo>
                      <a:lnTo>
                        <a:pt x="427" y="16"/>
                      </a:lnTo>
                      <a:close/>
                      <a:moveTo>
                        <a:pt x="411" y="15"/>
                      </a:moveTo>
                      <a:lnTo>
                        <a:pt x="411" y="15"/>
                      </a:lnTo>
                      <a:lnTo>
                        <a:pt x="412" y="12"/>
                      </a:lnTo>
                      <a:lnTo>
                        <a:pt x="411" y="15"/>
                      </a:lnTo>
                      <a:close/>
                      <a:moveTo>
                        <a:pt x="411" y="15"/>
                      </a:moveTo>
                      <a:cubicBezTo>
                        <a:pt x="403" y="14"/>
                        <a:pt x="396" y="15"/>
                        <a:pt x="388" y="15"/>
                      </a:cubicBezTo>
                      <a:lnTo>
                        <a:pt x="387" y="8"/>
                      </a:lnTo>
                      <a:cubicBezTo>
                        <a:pt x="396" y="8"/>
                        <a:pt x="404" y="7"/>
                        <a:pt x="412" y="8"/>
                      </a:cubicBezTo>
                      <a:lnTo>
                        <a:pt x="411" y="15"/>
                      </a:lnTo>
                      <a:close/>
                      <a:moveTo>
                        <a:pt x="388" y="15"/>
                      </a:moveTo>
                      <a:lnTo>
                        <a:pt x="387" y="15"/>
                      </a:lnTo>
                      <a:lnTo>
                        <a:pt x="387" y="8"/>
                      </a:lnTo>
                      <a:lnTo>
                        <a:pt x="388" y="15"/>
                      </a:lnTo>
                      <a:close/>
                      <a:moveTo>
                        <a:pt x="387" y="8"/>
                      </a:moveTo>
                      <a:lnTo>
                        <a:pt x="387" y="8"/>
                      </a:lnTo>
                      <a:lnTo>
                        <a:pt x="387" y="12"/>
                      </a:lnTo>
                      <a:lnTo>
                        <a:pt x="387" y="8"/>
                      </a:lnTo>
                      <a:close/>
                      <a:moveTo>
                        <a:pt x="388" y="15"/>
                      </a:moveTo>
                      <a:cubicBezTo>
                        <a:pt x="375" y="16"/>
                        <a:pt x="363" y="15"/>
                        <a:pt x="351" y="14"/>
                      </a:cubicBezTo>
                      <a:lnTo>
                        <a:pt x="352" y="7"/>
                      </a:lnTo>
                      <a:cubicBezTo>
                        <a:pt x="364" y="8"/>
                        <a:pt x="376" y="9"/>
                        <a:pt x="387" y="8"/>
                      </a:cubicBezTo>
                      <a:lnTo>
                        <a:pt x="388" y="15"/>
                      </a:lnTo>
                      <a:close/>
                      <a:moveTo>
                        <a:pt x="351" y="14"/>
                      </a:moveTo>
                      <a:cubicBezTo>
                        <a:pt x="334" y="12"/>
                        <a:pt x="317" y="10"/>
                        <a:pt x="300" y="14"/>
                      </a:cubicBezTo>
                      <a:lnTo>
                        <a:pt x="298" y="8"/>
                      </a:lnTo>
                      <a:cubicBezTo>
                        <a:pt x="316" y="3"/>
                        <a:pt x="334" y="5"/>
                        <a:pt x="352" y="7"/>
                      </a:cubicBezTo>
                      <a:lnTo>
                        <a:pt x="351" y="14"/>
                      </a:lnTo>
                      <a:close/>
                      <a:moveTo>
                        <a:pt x="300" y="14"/>
                      </a:moveTo>
                      <a:lnTo>
                        <a:pt x="299" y="14"/>
                      </a:lnTo>
                      <a:lnTo>
                        <a:pt x="299" y="11"/>
                      </a:lnTo>
                      <a:lnTo>
                        <a:pt x="300" y="14"/>
                      </a:lnTo>
                      <a:close/>
                      <a:moveTo>
                        <a:pt x="299" y="14"/>
                      </a:moveTo>
                      <a:cubicBezTo>
                        <a:pt x="285" y="15"/>
                        <a:pt x="273" y="13"/>
                        <a:pt x="262" y="12"/>
                      </a:cubicBezTo>
                      <a:lnTo>
                        <a:pt x="263" y="5"/>
                      </a:lnTo>
                      <a:cubicBezTo>
                        <a:pt x="274" y="6"/>
                        <a:pt x="286" y="8"/>
                        <a:pt x="299" y="7"/>
                      </a:cubicBezTo>
                      <a:lnTo>
                        <a:pt x="299" y="14"/>
                      </a:lnTo>
                      <a:close/>
                      <a:moveTo>
                        <a:pt x="262" y="12"/>
                      </a:moveTo>
                      <a:cubicBezTo>
                        <a:pt x="249" y="10"/>
                        <a:pt x="237" y="9"/>
                        <a:pt x="225" y="10"/>
                      </a:cubicBezTo>
                      <a:lnTo>
                        <a:pt x="224" y="3"/>
                      </a:lnTo>
                      <a:cubicBezTo>
                        <a:pt x="238" y="2"/>
                        <a:pt x="250" y="3"/>
                        <a:pt x="263" y="5"/>
                      </a:cubicBezTo>
                      <a:lnTo>
                        <a:pt x="262" y="12"/>
                      </a:lnTo>
                      <a:close/>
                      <a:moveTo>
                        <a:pt x="224" y="3"/>
                      </a:moveTo>
                      <a:lnTo>
                        <a:pt x="224" y="3"/>
                      </a:lnTo>
                      <a:lnTo>
                        <a:pt x="225" y="6"/>
                      </a:lnTo>
                      <a:lnTo>
                        <a:pt x="224" y="3"/>
                      </a:lnTo>
                      <a:close/>
                      <a:moveTo>
                        <a:pt x="225" y="10"/>
                      </a:moveTo>
                      <a:cubicBezTo>
                        <a:pt x="208" y="12"/>
                        <a:pt x="110" y="10"/>
                        <a:pt x="57" y="8"/>
                      </a:cubicBezTo>
                      <a:lnTo>
                        <a:pt x="57" y="1"/>
                      </a:lnTo>
                      <a:cubicBezTo>
                        <a:pt x="110" y="3"/>
                        <a:pt x="207" y="4"/>
                        <a:pt x="224" y="3"/>
                      </a:cubicBezTo>
                      <a:lnTo>
                        <a:pt x="225" y="10"/>
                      </a:lnTo>
                      <a:close/>
                      <a:moveTo>
                        <a:pt x="57" y="8"/>
                      </a:moveTo>
                      <a:cubicBezTo>
                        <a:pt x="46" y="8"/>
                        <a:pt x="37" y="8"/>
                        <a:pt x="31" y="7"/>
                      </a:cubicBezTo>
                      <a:lnTo>
                        <a:pt x="31" y="0"/>
                      </a:lnTo>
                      <a:cubicBezTo>
                        <a:pt x="38" y="1"/>
                        <a:pt x="46" y="1"/>
                        <a:pt x="57" y="1"/>
                      </a:cubicBezTo>
                      <a:lnTo>
                        <a:pt x="57" y="8"/>
                      </a:lnTo>
                      <a:close/>
                      <a:moveTo>
                        <a:pt x="31" y="7"/>
                      </a:moveTo>
                      <a:cubicBezTo>
                        <a:pt x="5" y="7"/>
                        <a:pt x="0" y="4"/>
                        <a:pt x="21" y="0"/>
                      </a:cubicBezTo>
                      <a:lnTo>
                        <a:pt x="23" y="7"/>
                      </a:lnTo>
                      <a:cubicBezTo>
                        <a:pt x="3" y="11"/>
                        <a:pt x="18" y="0"/>
                        <a:pt x="31" y="0"/>
                      </a:cubicBezTo>
                      <a:lnTo>
                        <a:pt x="31" y="7"/>
                      </a:lnTo>
                      <a:close/>
                      <a:moveTo>
                        <a:pt x="23" y="7"/>
                      </a:moveTo>
                      <a:lnTo>
                        <a:pt x="23" y="7"/>
                      </a:lnTo>
                      <a:lnTo>
                        <a:pt x="22" y="3"/>
                      </a:lnTo>
                      <a:lnTo>
                        <a:pt x="23" y="7"/>
                      </a:lnTo>
                      <a:close/>
                      <a:moveTo>
                        <a:pt x="21" y="0"/>
                      </a:moveTo>
                      <a:cubicBezTo>
                        <a:pt x="21" y="0"/>
                        <a:pt x="22" y="0"/>
                        <a:pt x="22" y="0"/>
                      </a:cubicBezTo>
                      <a:lnTo>
                        <a:pt x="23" y="7"/>
                      </a:lnTo>
                      <a:cubicBezTo>
                        <a:pt x="22" y="7"/>
                        <a:pt x="23" y="7"/>
                        <a:pt x="23" y="7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7" name="Google Shape;3717;p239"/>
                <p:cNvSpPr/>
                <p:nvPr/>
              </p:nvSpPr>
              <p:spPr>
                <a:xfrm>
                  <a:off x="1269" y="2859"/>
                  <a:ext cx="909" cy="118"/>
                </a:xfrm>
                <a:custGeom>
                  <a:rect b="b" l="l" r="r" t="t"/>
                  <a:pathLst>
                    <a:path extrusionOk="0" h="69" w="656">
                      <a:moveTo>
                        <a:pt x="649" y="67"/>
                      </a:moveTo>
                      <a:cubicBezTo>
                        <a:pt x="651" y="66"/>
                        <a:pt x="652" y="64"/>
                        <a:pt x="652" y="62"/>
                      </a:cubicBezTo>
                      <a:lnTo>
                        <a:pt x="654" y="62"/>
                      </a:lnTo>
                      <a:cubicBezTo>
                        <a:pt x="654" y="65"/>
                        <a:pt x="652" y="67"/>
                        <a:pt x="650" y="69"/>
                      </a:cubicBezTo>
                      <a:lnTo>
                        <a:pt x="649" y="67"/>
                      </a:lnTo>
                      <a:close/>
                      <a:moveTo>
                        <a:pt x="652" y="62"/>
                      </a:moveTo>
                      <a:cubicBezTo>
                        <a:pt x="652" y="59"/>
                        <a:pt x="652" y="56"/>
                        <a:pt x="652" y="53"/>
                      </a:cubicBezTo>
                      <a:lnTo>
                        <a:pt x="654" y="53"/>
                      </a:lnTo>
                      <a:cubicBezTo>
                        <a:pt x="654" y="56"/>
                        <a:pt x="654" y="59"/>
                        <a:pt x="654" y="62"/>
                      </a:cubicBezTo>
                      <a:lnTo>
                        <a:pt x="652" y="62"/>
                      </a:lnTo>
                      <a:close/>
                      <a:moveTo>
                        <a:pt x="652" y="53"/>
                      </a:moveTo>
                      <a:lnTo>
                        <a:pt x="652" y="53"/>
                      </a:lnTo>
                      <a:lnTo>
                        <a:pt x="653" y="53"/>
                      </a:lnTo>
                      <a:lnTo>
                        <a:pt x="652" y="53"/>
                      </a:lnTo>
                      <a:close/>
                      <a:moveTo>
                        <a:pt x="652" y="53"/>
                      </a:moveTo>
                      <a:cubicBezTo>
                        <a:pt x="652" y="51"/>
                        <a:pt x="652" y="49"/>
                        <a:pt x="652" y="47"/>
                      </a:cubicBezTo>
                      <a:lnTo>
                        <a:pt x="655" y="47"/>
                      </a:lnTo>
                      <a:cubicBezTo>
                        <a:pt x="654" y="49"/>
                        <a:pt x="654" y="51"/>
                        <a:pt x="654" y="53"/>
                      </a:cubicBezTo>
                      <a:lnTo>
                        <a:pt x="652" y="53"/>
                      </a:lnTo>
                      <a:close/>
                      <a:moveTo>
                        <a:pt x="652" y="47"/>
                      </a:moveTo>
                      <a:cubicBezTo>
                        <a:pt x="653" y="44"/>
                        <a:pt x="654" y="40"/>
                        <a:pt x="652" y="37"/>
                      </a:cubicBezTo>
                      <a:lnTo>
                        <a:pt x="654" y="37"/>
                      </a:lnTo>
                      <a:cubicBezTo>
                        <a:pt x="656" y="40"/>
                        <a:pt x="655" y="44"/>
                        <a:pt x="655" y="47"/>
                      </a:cubicBezTo>
                      <a:lnTo>
                        <a:pt x="652" y="47"/>
                      </a:lnTo>
                      <a:close/>
                      <a:moveTo>
                        <a:pt x="654" y="37"/>
                      </a:moveTo>
                      <a:lnTo>
                        <a:pt x="654" y="37"/>
                      </a:lnTo>
                      <a:lnTo>
                        <a:pt x="653" y="37"/>
                      </a:lnTo>
                      <a:lnTo>
                        <a:pt x="654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4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3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cubicBezTo>
                        <a:pt x="651" y="35"/>
                        <a:pt x="652" y="32"/>
                        <a:pt x="652" y="29"/>
                      </a:cubicBezTo>
                      <a:lnTo>
                        <a:pt x="654" y="29"/>
                      </a:lnTo>
                      <a:cubicBezTo>
                        <a:pt x="654" y="32"/>
                        <a:pt x="653" y="34"/>
                        <a:pt x="654" y="37"/>
                      </a:cubicBezTo>
                      <a:lnTo>
                        <a:pt x="652" y="37"/>
                      </a:lnTo>
                      <a:close/>
                      <a:moveTo>
                        <a:pt x="652" y="29"/>
                      </a:moveTo>
                      <a:cubicBezTo>
                        <a:pt x="652" y="25"/>
                        <a:pt x="653" y="22"/>
                        <a:pt x="651" y="21"/>
                      </a:cubicBezTo>
                      <a:lnTo>
                        <a:pt x="653" y="20"/>
                      </a:lnTo>
                      <a:cubicBezTo>
                        <a:pt x="655" y="22"/>
                        <a:pt x="655" y="25"/>
                        <a:pt x="654" y="29"/>
                      </a:cubicBezTo>
                      <a:lnTo>
                        <a:pt x="652" y="29"/>
                      </a:lnTo>
                      <a:close/>
                      <a:moveTo>
                        <a:pt x="651" y="21"/>
                      </a:moveTo>
                      <a:lnTo>
                        <a:pt x="651" y="21"/>
                      </a:lnTo>
                      <a:lnTo>
                        <a:pt x="652" y="21"/>
                      </a:lnTo>
                      <a:lnTo>
                        <a:pt x="651" y="21"/>
                      </a:lnTo>
                      <a:close/>
                      <a:moveTo>
                        <a:pt x="651" y="21"/>
                      </a:moveTo>
                      <a:cubicBezTo>
                        <a:pt x="644" y="13"/>
                        <a:pt x="628" y="15"/>
                        <a:pt x="612" y="16"/>
                      </a:cubicBezTo>
                      <a:lnTo>
                        <a:pt x="612" y="14"/>
                      </a:lnTo>
                      <a:cubicBezTo>
                        <a:pt x="628" y="13"/>
                        <a:pt x="645" y="11"/>
                        <a:pt x="653" y="20"/>
                      </a:cubicBezTo>
                      <a:lnTo>
                        <a:pt x="651" y="21"/>
                      </a:lnTo>
                      <a:close/>
                      <a:moveTo>
                        <a:pt x="612" y="16"/>
                      </a:moveTo>
                      <a:cubicBezTo>
                        <a:pt x="603" y="17"/>
                        <a:pt x="594" y="18"/>
                        <a:pt x="587" y="17"/>
                      </a:cubicBezTo>
                      <a:lnTo>
                        <a:pt x="587" y="15"/>
                      </a:lnTo>
                      <a:cubicBezTo>
                        <a:pt x="594" y="16"/>
                        <a:pt x="603" y="15"/>
                        <a:pt x="612" y="14"/>
                      </a:cubicBezTo>
                      <a:lnTo>
                        <a:pt x="612" y="16"/>
                      </a:lnTo>
                      <a:close/>
                      <a:moveTo>
                        <a:pt x="587" y="15"/>
                      </a:moveTo>
                      <a:lnTo>
                        <a:pt x="587" y="15"/>
                      </a:lnTo>
                      <a:lnTo>
                        <a:pt x="587" y="16"/>
                      </a:lnTo>
                      <a:lnTo>
                        <a:pt x="587" y="15"/>
                      </a:lnTo>
                      <a:close/>
                      <a:moveTo>
                        <a:pt x="587" y="17"/>
                      </a:moveTo>
                      <a:cubicBezTo>
                        <a:pt x="572" y="15"/>
                        <a:pt x="556" y="15"/>
                        <a:pt x="541" y="14"/>
                      </a:cubicBezTo>
                      <a:lnTo>
                        <a:pt x="541" y="13"/>
                      </a:lnTo>
                      <a:cubicBezTo>
                        <a:pt x="556" y="13"/>
                        <a:pt x="572" y="13"/>
                        <a:pt x="587" y="15"/>
                      </a:cubicBezTo>
                      <a:lnTo>
                        <a:pt x="587" y="17"/>
                      </a:lnTo>
                      <a:close/>
                      <a:moveTo>
                        <a:pt x="541" y="14"/>
                      </a:moveTo>
                      <a:cubicBezTo>
                        <a:pt x="538" y="14"/>
                        <a:pt x="536" y="14"/>
                        <a:pt x="534" y="14"/>
                      </a:cubicBezTo>
                      <a:lnTo>
                        <a:pt x="534" y="13"/>
                      </a:lnTo>
                      <a:cubicBezTo>
                        <a:pt x="536" y="13"/>
                        <a:pt x="539" y="13"/>
                        <a:pt x="541" y="13"/>
                      </a:cubicBezTo>
                      <a:lnTo>
                        <a:pt x="541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cubicBezTo>
                        <a:pt x="528" y="14"/>
                        <a:pt x="523" y="14"/>
                        <a:pt x="517" y="14"/>
                      </a:cubicBezTo>
                      <a:lnTo>
                        <a:pt x="517" y="12"/>
                      </a:lnTo>
                      <a:cubicBezTo>
                        <a:pt x="523" y="12"/>
                        <a:pt x="529" y="12"/>
                        <a:pt x="534" y="13"/>
                      </a:cubicBezTo>
                      <a:lnTo>
                        <a:pt x="534" y="14"/>
                      </a:lnTo>
                      <a:close/>
                      <a:moveTo>
                        <a:pt x="517" y="14"/>
                      </a:moveTo>
                      <a:cubicBezTo>
                        <a:pt x="492" y="13"/>
                        <a:pt x="467" y="12"/>
                        <a:pt x="442" y="13"/>
                      </a:cubicBezTo>
                      <a:lnTo>
                        <a:pt x="442" y="11"/>
                      </a:lnTo>
                      <a:cubicBezTo>
                        <a:pt x="467" y="10"/>
                        <a:pt x="492" y="11"/>
                        <a:pt x="517" y="12"/>
                      </a:cubicBezTo>
                      <a:lnTo>
                        <a:pt x="517" y="14"/>
                      </a:lnTo>
                      <a:close/>
                      <a:moveTo>
                        <a:pt x="442" y="13"/>
                      </a:moveTo>
                      <a:lnTo>
                        <a:pt x="442" y="13"/>
                      </a:lnTo>
                      <a:lnTo>
                        <a:pt x="442" y="12"/>
                      </a:lnTo>
                      <a:lnTo>
                        <a:pt x="442" y="13"/>
                      </a:lnTo>
                      <a:close/>
                      <a:moveTo>
                        <a:pt x="442" y="13"/>
                      </a:moveTo>
                      <a:cubicBezTo>
                        <a:pt x="431" y="13"/>
                        <a:pt x="421" y="12"/>
                        <a:pt x="411" y="11"/>
                      </a:cubicBezTo>
                      <a:lnTo>
                        <a:pt x="411" y="10"/>
                      </a:lnTo>
                      <a:cubicBezTo>
                        <a:pt x="421" y="11"/>
                        <a:pt x="432" y="12"/>
                        <a:pt x="442" y="11"/>
                      </a:cubicBezTo>
                      <a:lnTo>
                        <a:pt x="442" y="13"/>
                      </a:lnTo>
                      <a:close/>
                      <a:moveTo>
                        <a:pt x="411" y="10"/>
                      </a:moveTo>
                      <a:lnTo>
                        <a:pt x="411" y="10"/>
                      </a:lnTo>
                      <a:close/>
                      <a:moveTo>
                        <a:pt x="411" y="11"/>
                      </a:moveTo>
                      <a:cubicBezTo>
                        <a:pt x="406" y="11"/>
                        <a:pt x="400" y="10"/>
                        <a:pt x="395" y="10"/>
                      </a:cubicBezTo>
                      <a:lnTo>
                        <a:pt x="395" y="8"/>
                      </a:lnTo>
                      <a:cubicBezTo>
                        <a:pt x="400" y="9"/>
                        <a:pt x="406" y="9"/>
                        <a:pt x="411" y="10"/>
                      </a:cubicBezTo>
                      <a:lnTo>
                        <a:pt x="411" y="11"/>
                      </a:lnTo>
                      <a:close/>
                      <a:moveTo>
                        <a:pt x="395" y="10"/>
                      </a:moveTo>
                      <a:lnTo>
                        <a:pt x="395" y="10"/>
                      </a:lnTo>
                      <a:lnTo>
                        <a:pt x="395" y="9"/>
                      </a:lnTo>
                      <a:lnTo>
                        <a:pt x="395" y="10"/>
                      </a:lnTo>
                      <a:close/>
                      <a:moveTo>
                        <a:pt x="395" y="10"/>
                      </a:moveTo>
                      <a:cubicBezTo>
                        <a:pt x="387" y="9"/>
                        <a:pt x="379" y="10"/>
                        <a:pt x="371" y="10"/>
                      </a:cubicBezTo>
                      <a:lnTo>
                        <a:pt x="371" y="8"/>
                      </a:lnTo>
                      <a:cubicBezTo>
                        <a:pt x="379" y="8"/>
                        <a:pt x="387" y="8"/>
                        <a:pt x="395" y="8"/>
                      </a:cubicBezTo>
                      <a:lnTo>
                        <a:pt x="395" y="10"/>
                      </a:lnTo>
                      <a:close/>
                      <a:moveTo>
                        <a:pt x="371" y="10"/>
                      </a:moveTo>
                      <a:lnTo>
                        <a:pt x="371" y="10"/>
                      </a:lnTo>
                      <a:lnTo>
                        <a:pt x="371" y="8"/>
                      </a:lnTo>
                      <a:lnTo>
                        <a:pt x="371" y="10"/>
                      </a:lnTo>
                      <a:close/>
                      <a:moveTo>
                        <a:pt x="371" y="8"/>
                      </a:moveTo>
                      <a:lnTo>
                        <a:pt x="371" y="8"/>
                      </a:lnTo>
                      <a:lnTo>
                        <a:pt x="371" y="9"/>
                      </a:lnTo>
                      <a:lnTo>
                        <a:pt x="371" y="8"/>
                      </a:lnTo>
                      <a:close/>
                      <a:moveTo>
                        <a:pt x="371" y="10"/>
                      </a:moveTo>
                      <a:cubicBezTo>
                        <a:pt x="359" y="11"/>
                        <a:pt x="347" y="10"/>
                        <a:pt x="335" y="8"/>
                      </a:cubicBezTo>
                      <a:lnTo>
                        <a:pt x="335" y="7"/>
                      </a:lnTo>
                      <a:cubicBezTo>
                        <a:pt x="347" y="8"/>
                        <a:pt x="359" y="9"/>
                        <a:pt x="371" y="8"/>
                      </a:cubicBezTo>
                      <a:lnTo>
                        <a:pt x="371" y="10"/>
                      </a:lnTo>
                      <a:close/>
                      <a:moveTo>
                        <a:pt x="335" y="8"/>
                      </a:moveTo>
                      <a:cubicBezTo>
                        <a:pt x="317" y="7"/>
                        <a:pt x="300" y="5"/>
                        <a:pt x="282" y="9"/>
                      </a:cubicBezTo>
                      <a:lnTo>
                        <a:pt x="282" y="8"/>
                      </a:lnTo>
                      <a:cubicBezTo>
                        <a:pt x="299" y="3"/>
                        <a:pt x="317" y="5"/>
                        <a:pt x="335" y="7"/>
                      </a:cubicBezTo>
                      <a:lnTo>
                        <a:pt x="335" y="8"/>
                      </a:lnTo>
                      <a:close/>
                      <a:moveTo>
                        <a:pt x="282" y="9"/>
                      </a:moveTo>
                      <a:lnTo>
                        <a:pt x="282" y="9"/>
                      </a:lnTo>
                      <a:lnTo>
                        <a:pt x="282" y="8"/>
                      </a:lnTo>
                      <a:lnTo>
                        <a:pt x="282" y="9"/>
                      </a:lnTo>
                      <a:close/>
                      <a:moveTo>
                        <a:pt x="282" y="9"/>
                      </a:moveTo>
                      <a:cubicBezTo>
                        <a:pt x="269" y="9"/>
                        <a:pt x="257" y="8"/>
                        <a:pt x="246" y="7"/>
                      </a:cubicBezTo>
                      <a:lnTo>
                        <a:pt x="246" y="5"/>
                      </a:lnTo>
                      <a:cubicBezTo>
                        <a:pt x="257" y="6"/>
                        <a:pt x="269" y="8"/>
                        <a:pt x="282" y="8"/>
                      </a:cubicBezTo>
                      <a:lnTo>
                        <a:pt x="282" y="9"/>
                      </a:lnTo>
                      <a:close/>
                      <a:moveTo>
                        <a:pt x="246" y="7"/>
                      </a:moveTo>
                      <a:cubicBezTo>
                        <a:pt x="233" y="5"/>
                        <a:pt x="221" y="4"/>
                        <a:pt x="208" y="5"/>
                      </a:cubicBezTo>
                      <a:lnTo>
                        <a:pt x="208" y="3"/>
                      </a:lnTo>
                      <a:cubicBezTo>
                        <a:pt x="221" y="2"/>
                        <a:pt x="233" y="3"/>
                        <a:pt x="246" y="5"/>
                      </a:cubicBezTo>
                      <a:lnTo>
                        <a:pt x="246" y="7"/>
                      </a:lnTo>
                      <a:close/>
                      <a:moveTo>
                        <a:pt x="208" y="3"/>
                      </a:moveTo>
                      <a:lnTo>
                        <a:pt x="208" y="3"/>
                      </a:lnTo>
                      <a:lnTo>
                        <a:pt x="208" y="4"/>
                      </a:lnTo>
                      <a:lnTo>
                        <a:pt x="208" y="3"/>
                      </a:lnTo>
                      <a:close/>
                      <a:moveTo>
                        <a:pt x="208" y="5"/>
                      </a:moveTo>
                      <a:cubicBezTo>
                        <a:pt x="191" y="6"/>
                        <a:pt x="93" y="4"/>
                        <a:pt x="40" y="3"/>
                      </a:cubicBezTo>
                      <a:lnTo>
                        <a:pt x="40" y="1"/>
                      </a:lnTo>
                      <a:cubicBezTo>
                        <a:pt x="93" y="3"/>
                        <a:pt x="191" y="5"/>
                        <a:pt x="208" y="3"/>
                      </a:cubicBezTo>
                      <a:lnTo>
                        <a:pt x="208" y="5"/>
                      </a:lnTo>
                      <a:close/>
                      <a:moveTo>
                        <a:pt x="40" y="3"/>
                      </a:moveTo>
                      <a:cubicBezTo>
                        <a:pt x="29" y="3"/>
                        <a:pt x="21" y="2"/>
                        <a:pt x="15" y="2"/>
                      </a:cubicBezTo>
                      <a:lnTo>
                        <a:pt x="15" y="0"/>
                      </a:lnTo>
                      <a:cubicBezTo>
                        <a:pt x="21" y="1"/>
                        <a:pt x="30" y="1"/>
                        <a:pt x="40" y="1"/>
                      </a:cubicBezTo>
                      <a:lnTo>
                        <a:pt x="40" y="3"/>
                      </a:lnTo>
                      <a:close/>
                      <a:moveTo>
                        <a:pt x="15" y="2"/>
                      </a:moveTo>
                      <a:cubicBezTo>
                        <a:pt x="3" y="2"/>
                        <a:pt x="0" y="1"/>
                        <a:pt x="5" y="0"/>
                      </a:cubicBezTo>
                      <a:lnTo>
                        <a:pt x="6" y="2"/>
                      </a:lnTo>
                      <a:cubicBezTo>
                        <a:pt x="1" y="3"/>
                        <a:pt x="13" y="0"/>
                        <a:pt x="15" y="0"/>
                      </a:cubicBezTo>
                      <a:lnTo>
                        <a:pt x="15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6" y="2"/>
                      </a:lnTo>
                      <a:close/>
                      <a:moveTo>
                        <a:pt x="5" y="0"/>
                      </a:move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ubicBezTo>
                        <a:pt x="6" y="2"/>
                        <a:pt x="6" y="2"/>
                        <a:pt x="6" y="2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58555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8" name="Google Shape;3718;p239"/>
                <p:cNvSpPr/>
                <p:nvPr/>
              </p:nvSpPr>
              <p:spPr>
                <a:xfrm>
                  <a:off x="672" y="3708"/>
                  <a:ext cx="64" cy="68"/>
                </a:xfrm>
                <a:custGeom>
                  <a:rect b="b" l="l" r="r" t="t"/>
                  <a:pathLst>
                    <a:path extrusionOk="0" h="40" w="47">
                      <a:moveTo>
                        <a:pt x="35" y="12"/>
                      </a:moveTo>
                      <a:cubicBezTo>
                        <a:pt x="27" y="10"/>
                        <a:pt x="19" y="0"/>
                        <a:pt x="11" y="6"/>
                      </a:cubicBezTo>
                      <a:cubicBezTo>
                        <a:pt x="4" y="11"/>
                        <a:pt x="4" y="20"/>
                        <a:pt x="1" y="27"/>
                      </a:cubicBezTo>
                      <a:cubicBezTo>
                        <a:pt x="0" y="31"/>
                        <a:pt x="5" y="33"/>
                        <a:pt x="9" y="35"/>
                      </a:cubicBezTo>
                      <a:cubicBezTo>
                        <a:pt x="21" y="40"/>
                        <a:pt x="35" y="36"/>
                        <a:pt x="42" y="27"/>
                      </a:cubicBezTo>
                      <a:cubicBezTo>
                        <a:pt x="47" y="22"/>
                        <a:pt x="42" y="12"/>
                        <a:pt x="35" y="1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9" name="Google Shape;3719;p239"/>
                <p:cNvSpPr/>
                <p:nvPr/>
              </p:nvSpPr>
              <p:spPr>
                <a:xfrm>
                  <a:off x="718" y="3869"/>
                  <a:ext cx="112" cy="77"/>
                </a:xfrm>
                <a:custGeom>
                  <a:rect b="b" l="l" r="r" t="t"/>
                  <a:pathLst>
                    <a:path extrusionOk="0" h="45" w="81">
                      <a:moveTo>
                        <a:pt x="45" y="0"/>
                      </a:moveTo>
                      <a:cubicBezTo>
                        <a:pt x="31" y="5"/>
                        <a:pt x="0" y="13"/>
                        <a:pt x="14" y="24"/>
                      </a:cubicBezTo>
                      <a:cubicBezTo>
                        <a:pt x="20" y="29"/>
                        <a:pt x="39" y="39"/>
                        <a:pt x="48" y="41"/>
                      </a:cubicBezTo>
                      <a:cubicBezTo>
                        <a:pt x="58" y="45"/>
                        <a:pt x="81" y="35"/>
                        <a:pt x="80" y="24"/>
                      </a:cubicBezTo>
                      <a:cubicBezTo>
                        <a:pt x="80" y="19"/>
                        <a:pt x="71" y="15"/>
                        <a:pt x="65" y="12"/>
                      </a:cubicBezTo>
                      <a:cubicBezTo>
                        <a:pt x="64" y="12"/>
                        <a:pt x="64" y="10"/>
                        <a:pt x="63" y="8"/>
                      </a:cubicBezTo>
                      <a:cubicBezTo>
                        <a:pt x="60" y="4"/>
                        <a:pt x="52" y="1"/>
                        <a:pt x="45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0" name="Google Shape;3720;p239"/>
                <p:cNvSpPr/>
                <p:nvPr/>
              </p:nvSpPr>
              <p:spPr>
                <a:xfrm>
                  <a:off x="730" y="3867"/>
                  <a:ext cx="100" cy="76"/>
                </a:xfrm>
                <a:custGeom>
                  <a:rect b="b" l="l" r="r" t="t"/>
                  <a:pathLst>
                    <a:path extrusionOk="0" h="44" w="73">
                      <a:moveTo>
                        <a:pt x="37" y="2"/>
                      </a:moveTo>
                      <a:cubicBezTo>
                        <a:pt x="36" y="2"/>
                        <a:pt x="34" y="3"/>
                        <a:pt x="33" y="3"/>
                      </a:cubicBezTo>
                      <a:lnTo>
                        <a:pt x="32" y="2"/>
                      </a:lnTo>
                      <a:cubicBezTo>
                        <a:pt x="34" y="1"/>
                        <a:pt x="36" y="1"/>
                        <a:pt x="37" y="0"/>
                      </a:cubicBezTo>
                      <a:lnTo>
                        <a:pt x="37" y="2"/>
                      </a:lnTo>
                      <a:close/>
                      <a:moveTo>
                        <a:pt x="33" y="3"/>
                      </a:moveTo>
                      <a:cubicBezTo>
                        <a:pt x="24" y="6"/>
                        <a:pt x="12" y="10"/>
                        <a:pt x="6" y="15"/>
                      </a:cubicBezTo>
                      <a:lnTo>
                        <a:pt x="5" y="14"/>
                      </a:lnTo>
                      <a:cubicBezTo>
                        <a:pt x="11" y="9"/>
                        <a:pt x="23" y="5"/>
                        <a:pt x="32" y="2"/>
                      </a:cubicBezTo>
                      <a:lnTo>
                        <a:pt x="33" y="3"/>
                      </a:lnTo>
                      <a:close/>
                      <a:moveTo>
                        <a:pt x="6" y="15"/>
                      </a:moveTo>
                      <a:cubicBezTo>
                        <a:pt x="3" y="18"/>
                        <a:pt x="2" y="21"/>
                        <a:pt x="7" y="25"/>
                      </a:cubicBezTo>
                      <a:lnTo>
                        <a:pt x="5" y="25"/>
                      </a:lnTo>
                      <a:cubicBezTo>
                        <a:pt x="0" y="21"/>
                        <a:pt x="1" y="17"/>
                        <a:pt x="5" y="14"/>
                      </a:cubicBezTo>
                      <a:lnTo>
                        <a:pt x="6" y="15"/>
                      </a:lnTo>
                      <a:close/>
                      <a:moveTo>
                        <a:pt x="5" y="25"/>
                      </a:moveTo>
                      <a:lnTo>
                        <a:pt x="5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cubicBezTo>
                        <a:pt x="7" y="25"/>
                        <a:pt x="9" y="26"/>
                        <a:pt x="10" y="27"/>
                      </a:cubicBezTo>
                      <a:lnTo>
                        <a:pt x="9" y="28"/>
                      </a:lnTo>
                      <a:cubicBezTo>
                        <a:pt x="8" y="27"/>
                        <a:pt x="6" y="26"/>
                        <a:pt x="5" y="25"/>
                      </a:cubicBezTo>
                      <a:lnTo>
                        <a:pt x="7" y="25"/>
                      </a:lnTo>
                      <a:close/>
                      <a:moveTo>
                        <a:pt x="10" y="27"/>
                      </a:moveTo>
                      <a:cubicBezTo>
                        <a:pt x="11" y="28"/>
                        <a:pt x="13" y="29"/>
                        <a:pt x="14" y="30"/>
                      </a:cubicBezTo>
                      <a:lnTo>
                        <a:pt x="13" y="31"/>
                      </a:lnTo>
                      <a:cubicBezTo>
                        <a:pt x="12" y="30"/>
                        <a:pt x="10" y="29"/>
                        <a:pt x="9" y="28"/>
                      </a:cubicBezTo>
                      <a:lnTo>
                        <a:pt x="10" y="27"/>
                      </a:lnTo>
                      <a:close/>
                      <a:moveTo>
                        <a:pt x="14" y="30"/>
                      </a:moveTo>
                      <a:cubicBezTo>
                        <a:pt x="22" y="34"/>
                        <a:pt x="34" y="40"/>
                        <a:pt x="40" y="42"/>
                      </a:cubicBezTo>
                      <a:lnTo>
                        <a:pt x="40" y="43"/>
                      </a:lnTo>
                      <a:cubicBezTo>
                        <a:pt x="33" y="41"/>
                        <a:pt x="22" y="35"/>
                        <a:pt x="13" y="31"/>
                      </a:cubicBezTo>
                      <a:lnTo>
                        <a:pt x="14" y="30"/>
                      </a:lnTo>
                      <a:close/>
                      <a:moveTo>
                        <a:pt x="40" y="42"/>
                      </a:moveTo>
                      <a:lnTo>
                        <a:pt x="40" y="42"/>
                      </a:lnTo>
                      <a:close/>
                      <a:moveTo>
                        <a:pt x="40" y="42"/>
                      </a:moveTo>
                      <a:cubicBezTo>
                        <a:pt x="42" y="42"/>
                        <a:pt x="44" y="43"/>
                        <a:pt x="47" y="42"/>
                      </a:cubicBezTo>
                      <a:lnTo>
                        <a:pt x="47" y="44"/>
                      </a:lnTo>
                      <a:cubicBezTo>
                        <a:pt x="44" y="44"/>
                        <a:pt x="42" y="44"/>
                        <a:pt x="40" y="43"/>
                      </a:cubicBezTo>
                      <a:lnTo>
                        <a:pt x="40" y="42"/>
                      </a:lnTo>
                      <a:close/>
                      <a:moveTo>
                        <a:pt x="47" y="42"/>
                      </a:moveTo>
                      <a:cubicBezTo>
                        <a:pt x="51" y="42"/>
                        <a:pt x="57" y="40"/>
                        <a:pt x="61" y="38"/>
                      </a:cubicBezTo>
                      <a:lnTo>
                        <a:pt x="62" y="39"/>
                      </a:lnTo>
                      <a:cubicBezTo>
                        <a:pt x="57" y="42"/>
                        <a:pt x="52" y="43"/>
                        <a:pt x="47" y="44"/>
                      </a:cubicBezTo>
                      <a:lnTo>
                        <a:pt x="47" y="42"/>
                      </a:lnTo>
                      <a:close/>
                      <a:moveTo>
                        <a:pt x="61" y="38"/>
                      </a:moveTo>
                      <a:cubicBezTo>
                        <a:pt x="66" y="36"/>
                        <a:pt x="69" y="33"/>
                        <a:pt x="71" y="29"/>
                      </a:cubicBezTo>
                      <a:lnTo>
                        <a:pt x="72" y="30"/>
                      </a:lnTo>
                      <a:cubicBezTo>
                        <a:pt x="71" y="33"/>
                        <a:pt x="67" y="37"/>
                        <a:pt x="62" y="39"/>
                      </a:cubicBezTo>
                      <a:lnTo>
                        <a:pt x="61" y="38"/>
                      </a:lnTo>
                      <a:close/>
                      <a:moveTo>
                        <a:pt x="71" y="29"/>
                      </a:moveTo>
                      <a:cubicBezTo>
                        <a:pt x="71" y="28"/>
                        <a:pt x="72" y="27"/>
                        <a:pt x="71" y="25"/>
                      </a:cubicBezTo>
                      <a:lnTo>
                        <a:pt x="73" y="25"/>
                      </a:lnTo>
                      <a:cubicBezTo>
                        <a:pt x="73" y="27"/>
                        <a:pt x="73" y="28"/>
                        <a:pt x="72" y="30"/>
                      </a:cubicBezTo>
                      <a:lnTo>
                        <a:pt x="71" y="29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1"/>
                        <a:pt x="65" y="18"/>
                        <a:pt x="59" y="15"/>
                      </a:cubicBezTo>
                      <a:lnTo>
                        <a:pt x="60" y="14"/>
                      </a:lnTo>
                      <a:cubicBezTo>
                        <a:pt x="66" y="17"/>
                        <a:pt x="73" y="20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59" y="15"/>
                      </a:moveTo>
                      <a:cubicBezTo>
                        <a:pt x="58" y="14"/>
                        <a:pt x="57" y="14"/>
                        <a:pt x="57" y="14"/>
                      </a:cubicBezTo>
                      <a:lnTo>
                        <a:pt x="58" y="13"/>
                      </a:lnTo>
                      <a:cubicBezTo>
                        <a:pt x="58" y="13"/>
                        <a:pt x="59" y="13"/>
                        <a:pt x="60" y="14"/>
                      </a:cubicBezTo>
                      <a:lnTo>
                        <a:pt x="59" y="15"/>
                      </a:lnTo>
                      <a:close/>
                      <a:moveTo>
                        <a:pt x="58" y="13"/>
                      </a:moveTo>
                      <a:lnTo>
                        <a:pt x="58" y="13"/>
                      </a:lnTo>
                      <a:lnTo>
                        <a:pt x="57" y="13"/>
                      </a:lnTo>
                      <a:lnTo>
                        <a:pt x="58" y="13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8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7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cubicBezTo>
                        <a:pt x="56" y="13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7" y="12"/>
                        <a:pt x="57" y="13"/>
                        <a:pt x="58" y="13"/>
                      </a:cubicBezTo>
                      <a:lnTo>
                        <a:pt x="57" y="14"/>
                      </a:lnTo>
                      <a:close/>
                      <a:moveTo>
                        <a:pt x="55" y="11"/>
                      </a:moveTo>
                      <a:cubicBezTo>
                        <a:pt x="55" y="10"/>
                        <a:pt x="54" y="10"/>
                        <a:pt x="54" y="10"/>
                      </a:cubicBezTo>
                      <a:lnTo>
                        <a:pt x="56" y="9"/>
                      </a:lnTo>
                      <a:cubicBezTo>
                        <a:pt x="56" y="9"/>
                        <a:pt x="56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lnTo>
                        <a:pt x="56" y="9"/>
                      </a:ln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lnTo>
                        <a:pt x="54" y="10"/>
                      </a:lnTo>
                      <a:lnTo>
                        <a:pt x="55" y="9"/>
                      </a:lnTo>
                      <a:lnTo>
                        <a:pt x="54" y="10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cubicBezTo>
                        <a:pt x="54" y="9"/>
                        <a:pt x="53" y="9"/>
                        <a:pt x="53" y="8"/>
                      </a:cubicBezTo>
                      <a:lnTo>
                        <a:pt x="54" y="7"/>
                      </a:lnTo>
                      <a:cubicBezTo>
                        <a:pt x="54" y="8"/>
                        <a:pt x="55" y="8"/>
                        <a:pt x="55" y="9"/>
                      </a:cubicBezTo>
                      <a:lnTo>
                        <a:pt x="54" y="10"/>
                      </a:lnTo>
                      <a:close/>
                      <a:moveTo>
                        <a:pt x="53" y="8"/>
                      </a:moveTo>
                      <a:cubicBezTo>
                        <a:pt x="52" y="8"/>
                        <a:pt x="51" y="7"/>
                        <a:pt x="51" y="7"/>
                      </a:cubicBezTo>
                      <a:lnTo>
                        <a:pt x="52" y="6"/>
                      </a:lnTo>
                      <a:cubicBezTo>
                        <a:pt x="52" y="6"/>
                        <a:pt x="53" y="7"/>
                        <a:pt x="54" y="7"/>
                      </a:cubicBezTo>
                      <a:lnTo>
                        <a:pt x="53" y="8"/>
                      </a:lnTo>
                      <a:close/>
                      <a:moveTo>
                        <a:pt x="51" y="7"/>
                      </a:moveTo>
                      <a:cubicBezTo>
                        <a:pt x="47" y="4"/>
                        <a:pt x="42" y="2"/>
                        <a:pt x="37" y="2"/>
                      </a:cubicBezTo>
                      <a:lnTo>
                        <a:pt x="37" y="0"/>
                      </a:lnTo>
                      <a:cubicBezTo>
                        <a:pt x="42" y="1"/>
                        <a:pt x="48" y="3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37" y="0"/>
                      </a:moveTo>
                      <a:lnTo>
                        <a:pt x="37" y="0"/>
                      </a:lnTo>
                      <a:lnTo>
                        <a:pt x="37" y="1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1" name="Google Shape;3721;p239"/>
                <p:cNvSpPr/>
                <p:nvPr/>
              </p:nvSpPr>
              <p:spPr>
                <a:xfrm>
                  <a:off x="1141" y="3772"/>
                  <a:ext cx="58" cy="96"/>
                </a:xfrm>
                <a:custGeom>
                  <a:rect b="b" l="l" r="r" t="t"/>
                  <a:pathLst>
                    <a:path extrusionOk="0" h="56" w="42">
                      <a:moveTo>
                        <a:pt x="22" y="6"/>
                      </a:moveTo>
                      <a:cubicBezTo>
                        <a:pt x="19" y="16"/>
                        <a:pt x="7" y="23"/>
                        <a:pt x="2" y="32"/>
                      </a:cubicBezTo>
                      <a:cubicBezTo>
                        <a:pt x="0" y="36"/>
                        <a:pt x="6" y="41"/>
                        <a:pt x="8" y="44"/>
                      </a:cubicBezTo>
                      <a:cubicBezTo>
                        <a:pt x="9" y="46"/>
                        <a:pt x="7" y="50"/>
                        <a:pt x="9" y="51"/>
                      </a:cubicBezTo>
                      <a:cubicBezTo>
                        <a:pt x="15" y="56"/>
                        <a:pt x="24" y="55"/>
                        <a:pt x="32" y="54"/>
                      </a:cubicBezTo>
                      <a:cubicBezTo>
                        <a:pt x="36" y="54"/>
                        <a:pt x="39" y="48"/>
                        <a:pt x="38" y="44"/>
                      </a:cubicBezTo>
                      <a:cubicBezTo>
                        <a:pt x="38" y="41"/>
                        <a:pt x="34" y="38"/>
                        <a:pt x="33" y="35"/>
                      </a:cubicBezTo>
                      <a:cubicBezTo>
                        <a:pt x="30" y="26"/>
                        <a:pt x="42" y="14"/>
                        <a:pt x="34" y="5"/>
                      </a:cubicBezTo>
                      <a:cubicBezTo>
                        <a:pt x="32" y="0"/>
                        <a:pt x="24" y="6"/>
                        <a:pt x="22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2" name="Google Shape;3722;p239"/>
                <p:cNvSpPr/>
                <p:nvPr/>
              </p:nvSpPr>
              <p:spPr>
                <a:xfrm>
                  <a:off x="1350" y="3955"/>
                  <a:ext cx="46" cy="73"/>
                </a:xfrm>
                <a:custGeom>
                  <a:rect b="b" l="l" r="r" t="t"/>
                  <a:pathLst>
                    <a:path extrusionOk="0" h="43" w="34">
                      <a:moveTo>
                        <a:pt x="18" y="6"/>
                      </a:moveTo>
                      <a:cubicBezTo>
                        <a:pt x="11" y="15"/>
                        <a:pt x="0" y="26"/>
                        <a:pt x="11" y="36"/>
                      </a:cubicBezTo>
                      <a:cubicBezTo>
                        <a:pt x="16" y="41"/>
                        <a:pt x="27" y="43"/>
                        <a:pt x="30" y="39"/>
                      </a:cubicBezTo>
                      <a:cubicBezTo>
                        <a:pt x="34" y="32"/>
                        <a:pt x="33" y="24"/>
                        <a:pt x="29" y="16"/>
                      </a:cubicBezTo>
                      <a:cubicBezTo>
                        <a:pt x="28" y="14"/>
                        <a:pt x="30" y="12"/>
                        <a:pt x="30" y="11"/>
                      </a:cubicBezTo>
                      <a:cubicBezTo>
                        <a:pt x="29" y="8"/>
                        <a:pt x="29" y="0"/>
                        <a:pt x="18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3" name="Google Shape;3723;p239"/>
                <p:cNvSpPr/>
                <p:nvPr/>
              </p:nvSpPr>
              <p:spPr>
                <a:xfrm>
                  <a:off x="1350" y="3959"/>
                  <a:ext cx="46" cy="68"/>
                </a:xfrm>
                <a:custGeom>
                  <a:rect b="b" l="l" r="r" t="t"/>
                  <a:pathLst>
                    <a:path extrusionOk="0" h="40" w="34">
                      <a:moveTo>
                        <a:pt x="18" y="4"/>
                      </a:moveTo>
                      <a:lnTo>
                        <a:pt x="18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8" y="4"/>
                      </a:moveTo>
                      <a:cubicBezTo>
                        <a:pt x="17" y="5"/>
                        <a:pt x="17" y="6"/>
                        <a:pt x="16" y="7"/>
                      </a:cubicBezTo>
                      <a:lnTo>
                        <a:pt x="14" y="7"/>
                      </a:lnTo>
                      <a:cubicBezTo>
                        <a:pt x="15" y="5"/>
                        <a:pt x="16" y="4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6" y="7"/>
                      </a:moveTo>
                      <a:cubicBezTo>
                        <a:pt x="9" y="16"/>
                        <a:pt x="2" y="25"/>
                        <a:pt x="12" y="34"/>
                      </a:cubicBezTo>
                      <a:lnTo>
                        <a:pt x="11" y="35"/>
                      </a:lnTo>
                      <a:cubicBezTo>
                        <a:pt x="0" y="25"/>
                        <a:pt x="8" y="16"/>
                        <a:pt x="14" y="7"/>
                      </a:cubicBezTo>
                      <a:lnTo>
                        <a:pt x="16" y="7"/>
                      </a:lnTo>
                      <a:close/>
                      <a:moveTo>
                        <a:pt x="12" y="34"/>
                      </a:moveTo>
                      <a:lnTo>
                        <a:pt x="12" y="34"/>
                      </a:lnTo>
                      <a:lnTo>
                        <a:pt x="11" y="34"/>
                      </a:lnTo>
                      <a:lnTo>
                        <a:pt x="12" y="34"/>
                      </a:lnTo>
                      <a:close/>
                      <a:moveTo>
                        <a:pt x="12" y="34"/>
                      </a:moveTo>
                      <a:cubicBezTo>
                        <a:pt x="13" y="35"/>
                        <a:pt x="15" y="36"/>
                        <a:pt x="17" y="37"/>
                      </a:cubicBezTo>
                      <a:lnTo>
                        <a:pt x="16" y="38"/>
                      </a:lnTo>
                      <a:cubicBezTo>
                        <a:pt x="14" y="37"/>
                        <a:pt x="12" y="36"/>
                        <a:pt x="11" y="35"/>
                      </a:cubicBezTo>
                      <a:lnTo>
                        <a:pt x="12" y="34"/>
                      </a:lnTo>
                      <a:close/>
                      <a:moveTo>
                        <a:pt x="17" y="37"/>
                      </a:moveTo>
                      <a:cubicBezTo>
                        <a:pt x="19" y="38"/>
                        <a:pt x="21" y="38"/>
                        <a:pt x="23" y="38"/>
                      </a:cubicBezTo>
                      <a:lnTo>
                        <a:pt x="23" y="40"/>
                      </a:lnTo>
                      <a:cubicBezTo>
                        <a:pt x="21" y="40"/>
                        <a:pt x="18" y="39"/>
                        <a:pt x="16" y="38"/>
                      </a:cubicBezTo>
                      <a:lnTo>
                        <a:pt x="17" y="37"/>
                      </a:lnTo>
                      <a:close/>
                      <a:moveTo>
                        <a:pt x="23" y="38"/>
                      </a:moveTo>
                      <a:cubicBezTo>
                        <a:pt x="26" y="39"/>
                        <a:pt x="28" y="38"/>
                        <a:pt x="29" y="37"/>
                      </a:cubicBezTo>
                      <a:lnTo>
                        <a:pt x="30" y="38"/>
                      </a:lnTo>
                      <a:cubicBezTo>
                        <a:pt x="28" y="39"/>
                        <a:pt x="26" y="40"/>
                        <a:pt x="23" y="40"/>
                      </a:cubicBezTo>
                      <a:lnTo>
                        <a:pt x="23" y="38"/>
                      </a:lnTo>
                      <a:close/>
                      <a:moveTo>
                        <a:pt x="29" y="37"/>
                      </a:moveTo>
                      <a:cubicBezTo>
                        <a:pt x="29" y="37"/>
                        <a:pt x="29" y="37"/>
                        <a:pt x="30" y="36"/>
                      </a:cubicBezTo>
                      <a:lnTo>
                        <a:pt x="31" y="37"/>
                      </a:lnTo>
                      <a:cubicBezTo>
                        <a:pt x="31" y="37"/>
                        <a:pt x="30" y="38"/>
                        <a:pt x="30" y="38"/>
                      </a:cubicBezTo>
                      <a:lnTo>
                        <a:pt x="29" y="37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0" y="37"/>
                      </a:lnTo>
                      <a:lnTo>
                        <a:pt x="30" y="36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1" y="37"/>
                      </a:lnTo>
                      <a:lnTo>
                        <a:pt x="30" y="36"/>
                      </a:lnTo>
                      <a:close/>
                      <a:moveTo>
                        <a:pt x="31" y="37"/>
                      </a:moveTo>
                      <a:lnTo>
                        <a:pt x="31" y="37"/>
                      </a:lnTo>
                      <a:lnTo>
                        <a:pt x="30" y="37"/>
                      </a:lnTo>
                      <a:lnTo>
                        <a:pt x="31" y="37"/>
                      </a:lnTo>
                      <a:close/>
                      <a:moveTo>
                        <a:pt x="30" y="36"/>
                      </a:moveTo>
                      <a:cubicBezTo>
                        <a:pt x="30" y="35"/>
                        <a:pt x="31" y="35"/>
                        <a:pt x="31" y="34"/>
                      </a:cubicBezTo>
                      <a:lnTo>
                        <a:pt x="32" y="34"/>
                      </a:lnTo>
                      <a:cubicBezTo>
                        <a:pt x="32" y="35"/>
                        <a:pt x="31" y="36"/>
                        <a:pt x="31" y="37"/>
                      </a:cubicBezTo>
                      <a:lnTo>
                        <a:pt x="30" y="36"/>
                      </a:lnTo>
                      <a:close/>
                      <a:moveTo>
                        <a:pt x="31" y="34"/>
                      </a:moveTo>
                      <a:cubicBezTo>
                        <a:pt x="31" y="33"/>
                        <a:pt x="31" y="32"/>
                        <a:pt x="32" y="31"/>
                      </a:cubicBezTo>
                      <a:lnTo>
                        <a:pt x="33" y="31"/>
                      </a:lnTo>
                      <a:cubicBezTo>
                        <a:pt x="33" y="32"/>
                        <a:pt x="33" y="33"/>
                        <a:pt x="32" y="34"/>
                      </a:cubicBezTo>
                      <a:lnTo>
                        <a:pt x="31" y="34"/>
                      </a:lnTo>
                      <a:close/>
                      <a:moveTo>
                        <a:pt x="32" y="31"/>
                      </a:moveTo>
                      <a:cubicBezTo>
                        <a:pt x="33" y="26"/>
                        <a:pt x="31" y="20"/>
                        <a:pt x="28" y="14"/>
                      </a:cubicBezTo>
                      <a:lnTo>
                        <a:pt x="30" y="14"/>
                      </a:lnTo>
                      <a:cubicBezTo>
                        <a:pt x="33" y="19"/>
                        <a:pt x="34" y="25"/>
                        <a:pt x="33" y="31"/>
                      </a:cubicBezTo>
                      <a:lnTo>
                        <a:pt x="32" y="31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9" y="14"/>
                      </a:lnTo>
                      <a:lnTo>
                        <a:pt x="28" y="14"/>
                      </a:lnTo>
                      <a:close/>
                      <a:moveTo>
                        <a:pt x="28" y="14"/>
                      </a:moveTo>
                      <a:cubicBezTo>
                        <a:pt x="28" y="13"/>
                        <a:pt x="28" y="12"/>
                        <a:pt x="29" y="11"/>
                      </a:cubicBezTo>
                      <a:lnTo>
                        <a:pt x="30" y="11"/>
                      </a:lnTo>
                      <a:cubicBezTo>
                        <a:pt x="30" y="12"/>
                        <a:pt x="29" y="13"/>
                        <a:pt x="30" y="14"/>
                      </a:cubicBezTo>
                      <a:lnTo>
                        <a:pt x="28" y="14"/>
                      </a:lnTo>
                      <a:close/>
                      <a:moveTo>
                        <a:pt x="29" y="11"/>
                      </a:moveTo>
                      <a:cubicBezTo>
                        <a:pt x="29" y="10"/>
                        <a:pt x="29" y="10"/>
                        <a:pt x="29" y="10"/>
                      </a:cubicBezTo>
                      <a:lnTo>
                        <a:pt x="31" y="9"/>
                      </a:lnTo>
                      <a:cubicBezTo>
                        <a:pt x="31" y="10"/>
                        <a:pt x="31" y="11"/>
                        <a:pt x="30" y="11"/>
                      </a:cubicBezTo>
                      <a:lnTo>
                        <a:pt x="29" y="11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1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0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cubicBezTo>
                        <a:pt x="29" y="9"/>
                        <a:pt x="29" y="9"/>
                        <a:pt x="29" y="8"/>
                      </a:cubicBezTo>
                      <a:lnTo>
                        <a:pt x="30" y="8"/>
                      </a:lnTo>
                      <a:cubicBezTo>
                        <a:pt x="30" y="8"/>
                        <a:pt x="30" y="9"/>
                        <a:pt x="31" y="9"/>
                      </a:cubicBezTo>
                      <a:lnTo>
                        <a:pt x="29" y="10"/>
                      </a:lnTo>
                      <a:close/>
                      <a:moveTo>
                        <a:pt x="29" y="8"/>
                      </a:moveTo>
                      <a:cubicBezTo>
                        <a:pt x="28" y="6"/>
                        <a:pt x="28" y="5"/>
                        <a:pt x="27" y="4"/>
                      </a:cubicBezTo>
                      <a:lnTo>
                        <a:pt x="28" y="3"/>
                      </a:lnTo>
                      <a:cubicBezTo>
                        <a:pt x="29" y="4"/>
                        <a:pt x="30" y="6"/>
                        <a:pt x="30" y="8"/>
                      </a:cubicBezTo>
                      <a:lnTo>
                        <a:pt x="29" y="8"/>
                      </a:lnTo>
                      <a:close/>
                      <a:moveTo>
                        <a:pt x="27" y="4"/>
                      </a:moveTo>
                      <a:cubicBezTo>
                        <a:pt x="26" y="2"/>
                        <a:pt x="23" y="1"/>
                        <a:pt x="18" y="4"/>
                      </a:cubicBezTo>
                      <a:lnTo>
                        <a:pt x="17" y="3"/>
                      </a:lnTo>
                      <a:cubicBezTo>
                        <a:pt x="23" y="0"/>
                        <a:pt x="26" y="1"/>
                        <a:pt x="28" y="3"/>
                      </a:cubicBezTo>
                      <a:lnTo>
                        <a:pt x="27" y="4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4" name="Google Shape;3724;p239"/>
                <p:cNvSpPr/>
                <p:nvPr/>
              </p:nvSpPr>
              <p:spPr>
                <a:xfrm>
                  <a:off x="1829" y="3744"/>
                  <a:ext cx="65" cy="87"/>
                </a:xfrm>
                <a:custGeom>
                  <a:rect b="b" l="l" r="r" t="t"/>
                  <a:pathLst>
                    <a:path extrusionOk="0" h="51" w="47">
                      <a:moveTo>
                        <a:pt x="37" y="0"/>
                      </a:moveTo>
                      <a:cubicBezTo>
                        <a:pt x="30" y="9"/>
                        <a:pt x="15" y="11"/>
                        <a:pt x="7" y="17"/>
                      </a:cubicBezTo>
                      <a:cubicBezTo>
                        <a:pt x="4" y="19"/>
                        <a:pt x="0" y="23"/>
                        <a:pt x="4" y="27"/>
                      </a:cubicBezTo>
                      <a:cubicBezTo>
                        <a:pt x="13" y="36"/>
                        <a:pt x="17" y="51"/>
                        <a:pt x="35" y="48"/>
                      </a:cubicBezTo>
                      <a:cubicBezTo>
                        <a:pt x="40" y="48"/>
                        <a:pt x="44" y="44"/>
                        <a:pt x="45" y="40"/>
                      </a:cubicBezTo>
                      <a:cubicBezTo>
                        <a:pt x="47" y="32"/>
                        <a:pt x="42" y="25"/>
                        <a:pt x="41" y="18"/>
                      </a:cubicBezTo>
                      <a:cubicBezTo>
                        <a:pt x="40" y="12"/>
                        <a:pt x="47" y="8"/>
                        <a:pt x="45" y="3"/>
                      </a:cubicBezTo>
                      <a:cubicBezTo>
                        <a:pt x="44" y="1"/>
                        <a:pt x="40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5" name="Google Shape;3725;p239"/>
                <p:cNvSpPr/>
                <p:nvPr/>
              </p:nvSpPr>
              <p:spPr>
                <a:xfrm>
                  <a:off x="1831" y="3743"/>
                  <a:ext cx="63" cy="88"/>
                </a:xfrm>
                <a:custGeom>
                  <a:rect b="b" l="l" r="r" t="t"/>
                  <a:pathLst>
                    <a:path extrusionOk="0" h="52" w="46">
                      <a:moveTo>
                        <a:pt x="37" y="2"/>
                      </a:moveTo>
                      <a:cubicBezTo>
                        <a:pt x="33" y="7"/>
                        <a:pt x="26" y="10"/>
                        <a:pt x="19" y="12"/>
                      </a:cubicBezTo>
                      <a:lnTo>
                        <a:pt x="18" y="11"/>
                      </a:lnTo>
                      <a:cubicBezTo>
                        <a:pt x="25" y="9"/>
                        <a:pt x="32" y="6"/>
                        <a:pt x="35" y="1"/>
                      </a:cubicBezTo>
                      <a:lnTo>
                        <a:pt x="37" y="2"/>
                      </a:lnTo>
                      <a:close/>
                      <a:moveTo>
                        <a:pt x="19" y="12"/>
                      </a:moveTo>
                      <a:cubicBezTo>
                        <a:pt x="14" y="14"/>
                        <a:pt x="10" y="16"/>
                        <a:pt x="7" y="19"/>
                      </a:cubicBezTo>
                      <a:lnTo>
                        <a:pt x="5" y="18"/>
                      </a:lnTo>
                      <a:cubicBezTo>
                        <a:pt x="9" y="15"/>
                        <a:pt x="14" y="13"/>
                        <a:pt x="18" y="11"/>
                      </a:cubicBezTo>
                      <a:lnTo>
                        <a:pt x="19" y="12"/>
                      </a:lnTo>
                      <a:close/>
                      <a:moveTo>
                        <a:pt x="7" y="19"/>
                      </a:moveTo>
                      <a:lnTo>
                        <a:pt x="7" y="19"/>
                      </a:lnTo>
                      <a:lnTo>
                        <a:pt x="6" y="18"/>
                      </a:lnTo>
                      <a:lnTo>
                        <a:pt x="7" y="19"/>
                      </a:lnTo>
                      <a:close/>
                      <a:moveTo>
                        <a:pt x="7" y="19"/>
                      </a:moveTo>
                      <a:cubicBezTo>
                        <a:pt x="5" y="20"/>
                        <a:pt x="4" y="21"/>
                        <a:pt x="3" y="23"/>
                      </a:cubicBezTo>
                      <a:lnTo>
                        <a:pt x="1" y="22"/>
                      </a:lnTo>
                      <a:cubicBezTo>
                        <a:pt x="2" y="20"/>
                        <a:pt x="4" y="19"/>
                        <a:pt x="6" y="18"/>
                      </a:cubicBezTo>
                      <a:lnTo>
                        <a:pt x="7" y="19"/>
                      </a:lnTo>
                      <a:close/>
                      <a:moveTo>
                        <a:pt x="3" y="23"/>
                      </a:moveTo>
                      <a:cubicBezTo>
                        <a:pt x="2" y="24"/>
                        <a:pt x="2" y="26"/>
                        <a:pt x="3" y="27"/>
                      </a:cubicBezTo>
                      <a:lnTo>
                        <a:pt x="2" y="28"/>
                      </a:lnTo>
                      <a:cubicBezTo>
                        <a:pt x="0" y="26"/>
                        <a:pt x="0" y="24"/>
                        <a:pt x="1" y="22"/>
                      </a:cubicBezTo>
                      <a:lnTo>
                        <a:pt x="3" y="23"/>
                      </a:lnTo>
                      <a:close/>
                      <a:moveTo>
                        <a:pt x="2" y="28"/>
                      </a:moveTo>
                      <a:lnTo>
                        <a:pt x="2" y="28"/>
                      </a:lnTo>
                      <a:lnTo>
                        <a:pt x="3" y="28"/>
                      </a:lnTo>
                      <a:lnTo>
                        <a:pt x="2" y="28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2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cubicBezTo>
                        <a:pt x="6" y="30"/>
                        <a:pt x="8" y="32"/>
                        <a:pt x="10" y="35"/>
                      </a:cubicBezTo>
                      <a:lnTo>
                        <a:pt x="8" y="36"/>
                      </a:lnTo>
                      <a:cubicBezTo>
                        <a:pt x="7" y="33"/>
                        <a:pt x="5" y="30"/>
                        <a:pt x="2" y="28"/>
                      </a:cubicBezTo>
                      <a:lnTo>
                        <a:pt x="3" y="27"/>
                      </a:lnTo>
                      <a:close/>
                      <a:moveTo>
                        <a:pt x="10" y="35"/>
                      </a:moveTo>
                      <a:cubicBezTo>
                        <a:pt x="15" y="43"/>
                        <a:pt x="21" y="50"/>
                        <a:pt x="34" y="49"/>
                      </a:cubicBezTo>
                      <a:lnTo>
                        <a:pt x="34" y="50"/>
                      </a:lnTo>
                      <a:cubicBezTo>
                        <a:pt x="20" y="52"/>
                        <a:pt x="14" y="44"/>
                        <a:pt x="8" y="36"/>
                      </a:cubicBezTo>
                      <a:lnTo>
                        <a:pt x="10" y="35"/>
                      </a:lnTo>
                      <a:close/>
                      <a:moveTo>
                        <a:pt x="34" y="49"/>
                      </a:moveTo>
                      <a:lnTo>
                        <a:pt x="34" y="49"/>
                      </a:lnTo>
                      <a:lnTo>
                        <a:pt x="35" y="50"/>
                      </a:lnTo>
                      <a:lnTo>
                        <a:pt x="34" y="50"/>
                      </a:lnTo>
                      <a:lnTo>
                        <a:pt x="34" y="49"/>
                      </a:lnTo>
                      <a:close/>
                      <a:moveTo>
                        <a:pt x="35" y="50"/>
                      </a:moveTo>
                      <a:lnTo>
                        <a:pt x="35" y="50"/>
                      </a:lnTo>
                      <a:lnTo>
                        <a:pt x="34" y="49"/>
                      </a:lnTo>
                      <a:lnTo>
                        <a:pt x="35" y="50"/>
                      </a:lnTo>
                      <a:close/>
                      <a:moveTo>
                        <a:pt x="34" y="49"/>
                      </a:moveTo>
                      <a:cubicBezTo>
                        <a:pt x="35" y="49"/>
                        <a:pt x="36" y="49"/>
                        <a:pt x="36" y="48"/>
                      </a:cubicBezTo>
                      <a:lnTo>
                        <a:pt x="37" y="50"/>
                      </a:lnTo>
                      <a:cubicBezTo>
                        <a:pt x="36" y="50"/>
                        <a:pt x="35" y="50"/>
                        <a:pt x="35" y="50"/>
                      </a:cubicBezTo>
                      <a:lnTo>
                        <a:pt x="34" y="49"/>
                      </a:lnTo>
                      <a:close/>
                      <a:moveTo>
                        <a:pt x="36" y="48"/>
                      </a:moveTo>
                      <a:cubicBezTo>
                        <a:pt x="37" y="48"/>
                        <a:pt x="37" y="48"/>
                        <a:pt x="38" y="48"/>
                      </a:cubicBezTo>
                      <a:lnTo>
                        <a:pt x="39" y="49"/>
                      </a:lnTo>
                      <a:cubicBezTo>
                        <a:pt x="38" y="49"/>
                        <a:pt x="37" y="49"/>
                        <a:pt x="37" y="50"/>
                      </a:cubicBezTo>
                      <a:lnTo>
                        <a:pt x="36" y="48"/>
                      </a:lnTo>
                      <a:close/>
                      <a:moveTo>
                        <a:pt x="38" y="48"/>
                      </a:moveTo>
                      <a:cubicBezTo>
                        <a:pt x="41" y="46"/>
                        <a:pt x="42" y="43"/>
                        <a:pt x="43" y="40"/>
                      </a:cubicBezTo>
                      <a:lnTo>
                        <a:pt x="45" y="41"/>
                      </a:lnTo>
                      <a:cubicBezTo>
                        <a:pt x="44" y="44"/>
                        <a:pt x="42" y="47"/>
                        <a:pt x="39" y="49"/>
                      </a:cubicBezTo>
                      <a:lnTo>
                        <a:pt x="38" y="48"/>
                      </a:lnTo>
                      <a:close/>
                      <a:moveTo>
                        <a:pt x="45" y="41"/>
                      </a:moveTo>
                      <a:lnTo>
                        <a:pt x="45" y="41"/>
                      </a:lnTo>
                      <a:lnTo>
                        <a:pt x="44" y="41"/>
                      </a:lnTo>
                      <a:lnTo>
                        <a:pt x="45" y="41"/>
                      </a:lnTo>
                      <a:close/>
                      <a:moveTo>
                        <a:pt x="43" y="40"/>
                      </a:moveTo>
                      <a:cubicBezTo>
                        <a:pt x="44" y="36"/>
                        <a:pt x="43" y="32"/>
                        <a:pt x="42" y="27"/>
                      </a:cubicBezTo>
                      <a:lnTo>
                        <a:pt x="43" y="27"/>
                      </a:lnTo>
                      <a:cubicBezTo>
                        <a:pt x="44" y="31"/>
                        <a:pt x="46" y="36"/>
                        <a:pt x="45" y="41"/>
                      </a:cubicBezTo>
                      <a:lnTo>
                        <a:pt x="43" y="40"/>
                      </a:lnTo>
                      <a:close/>
                      <a:moveTo>
                        <a:pt x="42" y="27"/>
                      </a:moveTo>
                      <a:cubicBezTo>
                        <a:pt x="41" y="24"/>
                        <a:pt x="40" y="22"/>
                        <a:pt x="40" y="19"/>
                      </a:cubicBezTo>
                      <a:lnTo>
                        <a:pt x="41" y="19"/>
                      </a:lnTo>
                      <a:cubicBezTo>
                        <a:pt x="41" y="21"/>
                        <a:pt x="42" y="24"/>
                        <a:pt x="43" y="27"/>
                      </a:cubicBezTo>
                      <a:lnTo>
                        <a:pt x="42" y="27"/>
                      </a:lnTo>
                      <a:close/>
                      <a:moveTo>
                        <a:pt x="41" y="19"/>
                      </a:moveTo>
                      <a:lnTo>
                        <a:pt x="41" y="19"/>
                      </a:lnTo>
                      <a:lnTo>
                        <a:pt x="40" y="19"/>
                      </a:lnTo>
                      <a:lnTo>
                        <a:pt x="41" y="19"/>
                      </a:lnTo>
                      <a:close/>
                      <a:moveTo>
                        <a:pt x="40" y="19"/>
                      </a:moveTo>
                      <a:cubicBezTo>
                        <a:pt x="39" y="16"/>
                        <a:pt x="40" y="14"/>
                        <a:pt x="42" y="11"/>
                      </a:cubicBezTo>
                      <a:lnTo>
                        <a:pt x="43" y="12"/>
                      </a:lnTo>
                      <a:cubicBezTo>
                        <a:pt x="42" y="14"/>
                        <a:pt x="41" y="16"/>
                        <a:pt x="41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3" y="9"/>
                        <a:pt x="44" y="6"/>
                        <a:pt x="43" y="4"/>
                      </a:cubicBezTo>
                      <a:lnTo>
                        <a:pt x="45" y="4"/>
                      </a:lnTo>
                      <a:cubicBezTo>
                        <a:pt x="46" y="6"/>
                        <a:pt x="44" y="9"/>
                        <a:pt x="43" y="12"/>
                      </a:cubicBezTo>
                      <a:lnTo>
                        <a:pt x="42" y="11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5" y="4"/>
                      </a:lnTo>
                      <a:lnTo>
                        <a:pt x="43" y="4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3"/>
                      </a:cubicBezTo>
                      <a:lnTo>
                        <a:pt x="44" y="3"/>
                      </a:lnTo>
                      <a:cubicBezTo>
                        <a:pt x="44" y="3"/>
                        <a:pt x="44" y="3"/>
                        <a:pt x="45" y="4"/>
                      </a:cubicBezTo>
                      <a:lnTo>
                        <a:pt x="43" y="4"/>
                      </a:lnTo>
                      <a:close/>
                      <a:moveTo>
                        <a:pt x="43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3" y="2"/>
                        <a:pt x="44" y="3"/>
                      </a:cubicBezTo>
                      <a:lnTo>
                        <a:pt x="43" y="3"/>
                      </a:lnTo>
                      <a:close/>
                      <a:moveTo>
                        <a:pt x="42" y="3"/>
                      </a:moveTo>
                      <a:cubicBezTo>
                        <a:pt x="40" y="2"/>
                        <a:pt x="38" y="2"/>
                        <a:pt x="36" y="2"/>
                      </a:cubicBezTo>
                      <a:lnTo>
                        <a:pt x="36" y="1"/>
                      </a:lnTo>
                      <a:cubicBezTo>
                        <a:pt x="38" y="0"/>
                        <a:pt x="41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5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6" name="Google Shape;3726;p239"/>
                <p:cNvSpPr/>
                <p:nvPr/>
              </p:nvSpPr>
              <p:spPr>
                <a:xfrm>
                  <a:off x="1886" y="3816"/>
                  <a:ext cx="57" cy="67"/>
                </a:xfrm>
                <a:custGeom>
                  <a:rect b="b" l="l" r="r" t="t"/>
                  <a:pathLst>
                    <a:path extrusionOk="0" h="39" w="42">
                      <a:moveTo>
                        <a:pt x="18" y="3"/>
                      </a:moveTo>
                      <a:cubicBezTo>
                        <a:pt x="9" y="7"/>
                        <a:pt x="4" y="13"/>
                        <a:pt x="5" y="17"/>
                      </a:cubicBezTo>
                      <a:cubicBezTo>
                        <a:pt x="7" y="24"/>
                        <a:pt x="0" y="32"/>
                        <a:pt x="9" y="35"/>
                      </a:cubicBezTo>
                      <a:cubicBezTo>
                        <a:pt x="15" y="37"/>
                        <a:pt x="27" y="39"/>
                        <a:pt x="31" y="33"/>
                      </a:cubicBezTo>
                      <a:cubicBezTo>
                        <a:pt x="35" y="26"/>
                        <a:pt x="42" y="17"/>
                        <a:pt x="38" y="10"/>
                      </a:cubicBezTo>
                      <a:cubicBezTo>
                        <a:pt x="35" y="4"/>
                        <a:pt x="25" y="0"/>
                        <a:pt x="18" y="3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7" name="Google Shape;3727;p239"/>
                <p:cNvSpPr/>
                <p:nvPr/>
              </p:nvSpPr>
              <p:spPr>
                <a:xfrm>
                  <a:off x="1889" y="3818"/>
                  <a:ext cx="54" cy="63"/>
                </a:xfrm>
                <a:custGeom>
                  <a:rect b="b" l="l" r="r" t="t"/>
                  <a:pathLst>
                    <a:path extrusionOk="0" h="37" w="40"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3"/>
                      </a:lnTo>
                      <a:lnTo>
                        <a:pt x="16" y="2"/>
                      </a:lnTo>
                      <a:close/>
                      <a:moveTo>
                        <a:pt x="16" y="3"/>
                      </a:moveTo>
                      <a:cubicBezTo>
                        <a:pt x="15" y="4"/>
                        <a:pt x="14" y="4"/>
                        <a:pt x="13" y="5"/>
                      </a:cubicBezTo>
                      <a:lnTo>
                        <a:pt x="12" y="4"/>
                      </a:lnTo>
                      <a:cubicBezTo>
                        <a:pt x="13" y="3"/>
                        <a:pt x="14" y="2"/>
                        <a:pt x="16" y="2"/>
                      </a:cubicBezTo>
                      <a:lnTo>
                        <a:pt x="16" y="3"/>
                      </a:lnTo>
                      <a:close/>
                      <a:moveTo>
                        <a:pt x="13" y="5"/>
                      </a:moveTo>
                      <a:cubicBezTo>
                        <a:pt x="12" y="5"/>
                        <a:pt x="11" y="6"/>
                        <a:pt x="10" y="6"/>
                      </a:cubicBezTo>
                      <a:lnTo>
                        <a:pt x="9" y="5"/>
                      </a:lnTo>
                      <a:cubicBezTo>
                        <a:pt x="10" y="5"/>
                        <a:pt x="11" y="4"/>
                        <a:pt x="12" y="4"/>
                      </a:cubicBezTo>
                      <a:lnTo>
                        <a:pt x="13" y="5"/>
                      </a:lnTo>
                      <a:close/>
                      <a:moveTo>
                        <a:pt x="10" y="6"/>
                      </a:moveTo>
                      <a:cubicBezTo>
                        <a:pt x="6" y="9"/>
                        <a:pt x="3" y="13"/>
                        <a:pt x="4" y="16"/>
                      </a:cubicBezTo>
                      <a:lnTo>
                        <a:pt x="2" y="16"/>
                      </a:lnTo>
                      <a:cubicBezTo>
                        <a:pt x="2" y="13"/>
                        <a:pt x="4" y="9"/>
                        <a:pt x="9" y="5"/>
                      </a:cubicBezTo>
                      <a:lnTo>
                        <a:pt x="10" y="6"/>
                      </a:lnTo>
                      <a:close/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3" y="16"/>
                      </a:lnTo>
                      <a:lnTo>
                        <a:pt x="2" y="16"/>
                      </a:lnTo>
                      <a:close/>
                      <a:moveTo>
                        <a:pt x="4" y="16"/>
                      </a:moveTo>
                      <a:lnTo>
                        <a:pt x="4" y="16"/>
                      </a:lnTo>
                      <a:lnTo>
                        <a:pt x="2" y="16"/>
                      </a:lnTo>
                      <a:lnTo>
                        <a:pt x="4" y="16"/>
                      </a:lnTo>
                      <a:close/>
                      <a:moveTo>
                        <a:pt x="4" y="16"/>
                      </a:moveTo>
                      <a:cubicBezTo>
                        <a:pt x="4" y="19"/>
                        <a:pt x="4" y="21"/>
                        <a:pt x="3" y="24"/>
                      </a:cubicBezTo>
                      <a:lnTo>
                        <a:pt x="2" y="24"/>
                      </a:lnTo>
                      <a:cubicBezTo>
                        <a:pt x="2" y="21"/>
                        <a:pt x="3" y="19"/>
                        <a:pt x="2" y="16"/>
                      </a:cubicBezTo>
                      <a:lnTo>
                        <a:pt x="4" y="16"/>
                      </a:lnTo>
                      <a:close/>
                      <a:moveTo>
                        <a:pt x="3" y="24"/>
                      </a:moveTo>
                      <a:cubicBezTo>
                        <a:pt x="3" y="28"/>
                        <a:pt x="2" y="32"/>
                        <a:pt x="7" y="33"/>
                      </a:cubicBezTo>
                      <a:lnTo>
                        <a:pt x="6" y="35"/>
                      </a:lnTo>
                      <a:cubicBezTo>
                        <a:pt x="0" y="33"/>
                        <a:pt x="1" y="29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6" y="35"/>
                      </a:moveTo>
                      <a:lnTo>
                        <a:pt x="6" y="35"/>
                      </a:lnTo>
                      <a:lnTo>
                        <a:pt x="7" y="34"/>
                      </a:lnTo>
                      <a:lnTo>
                        <a:pt x="6" y="35"/>
                      </a:lnTo>
                      <a:close/>
                      <a:moveTo>
                        <a:pt x="7" y="33"/>
                      </a:moveTo>
                      <a:cubicBezTo>
                        <a:pt x="10" y="34"/>
                        <a:pt x="15" y="35"/>
                        <a:pt x="19" y="35"/>
                      </a:cubicBezTo>
                      <a:lnTo>
                        <a:pt x="19" y="37"/>
                      </a:lnTo>
                      <a:cubicBezTo>
                        <a:pt x="15" y="37"/>
                        <a:pt x="10" y="35"/>
                        <a:pt x="6" y="35"/>
                      </a:cubicBezTo>
                      <a:lnTo>
                        <a:pt x="7" y="33"/>
                      </a:lnTo>
                      <a:close/>
                      <a:moveTo>
                        <a:pt x="19" y="35"/>
                      </a:moveTo>
                      <a:cubicBezTo>
                        <a:pt x="23" y="35"/>
                        <a:pt x="27" y="35"/>
                        <a:pt x="28" y="32"/>
                      </a:cubicBezTo>
                      <a:lnTo>
                        <a:pt x="30" y="32"/>
                      </a:lnTo>
                      <a:cubicBezTo>
                        <a:pt x="28" y="36"/>
                        <a:pt x="24" y="37"/>
                        <a:pt x="19" y="37"/>
                      </a:cubicBezTo>
                      <a:lnTo>
                        <a:pt x="19" y="35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lnTo>
                        <a:pt x="28" y="32"/>
                      </a:lnTo>
                      <a:lnTo>
                        <a:pt x="30" y="32"/>
                      </a:lnTo>
                      <a:lnTo>
                        <a:pt x="28" y="32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cubicBezTo>
                        <a:pt x="29" y="31"/>
                        <a:pt x="30" y="29"/>
                        <a:pt x="30" y="28"/>
                      </a:cubicBezTo>
                      <a:lnTo>
                        <a:pt x="32" y="29"/>
                      </a:lnTo>
                      <a:cubicBezTo>
                        <a:pt x="31" y="30"/>
                        <a:pt x="30" y="31"/>
                        <a:pt x="30" y="32"/>
                      </a:cubicBezTo>
                      <a:lnTo>
                        <a:pt x="28" y="32"/>
                      </a:lnTo>
                      <a:close/>
                      <a:moveTo>
                        <a:pt x="30" y="28"/>
                      </a:moveTo>
                      <a:cubicBezTo>
                        <a:pt x="34" y="22"/>
                        <a:pt x="38" y="15"/>
                        <a:pt x="35" y="9"/>
                      </a:cubicBezTo>
                      <a:lnTo>
                        <a:pt x="36" y="8"/>
                      </a:lnTo>
                      <a:cubicBezTo>
                        <a:pt x="40" y="15"/>
                        <a:pt x="36" y="22"/>
                        <a:pt x="32" y="29"/>
                      </a:cubicBezTo>
                      <a:lnTo>
                        <a:pt x="30" y="2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6" y="9"/>
                      </a:lnTo>
                      <a:lnTo>
                        <a:pt x="35" y="9"/>
                      </a:lnTo>
                      <a:close/>
                      <a:moveTo>
                        <a:pt x="35" y="9"/>
                      </a:moveTo>
                      <a:cubicBezTo>
                        <a:pt x="35" y="9"/>
                        <a:pt x="35" y="8"/>
                        <a:pt x="34" y="8"/>
                      </a:cubicBezTo>
                      <a:lnTo>
                        <a:pt x="36" y="7"/>
                      </a:lnTo>
                      <a:cubicBezTo>
                        <a:pt x="36" y="8"/>
                        <a:pt x="36" y="8"/>
                        <a:pt x="36" y="9"/>
                      </a:cubicBezTo>
                      <a:lnTo>
                        <a:pt x="35" y="9"/>
                      </a:lnTo>
                      <a:close/>
                      <a:moveTo>
                        <a:pt x="34" y="8"/>
                      </a:moveTo>
                      <a:cubicBezTo>
                        <a:pt x="33" y="6"/>
                        <a:pt x="30" y="4"/>
                        <a:pt x="27" y="3"/>
                      </a:cubicBezTo>
                      <a:lnTo>
                        <a:pt x="28" y="2"/>
                      </a:lnTo>
                      <a:cubicBezTo>
                        <a:pt x="31" y="3"/>
                        <a:pt x="34" y="5"/>
                        <a:pt x="36" y="7"/>
                      </a:cubicBezTo>
                      <a:lnTo>
                        <a:pt x="34" y="8"/>
                      </a:lnTo>
                      <a:close/>
                      <a:moveTo>
                        <a:pt x="27" y="3"/>
                      </a:moveTo>
                      <a:cubicBezTo>
                        <a:pt x="24" y="2"/>
                        <a:pt x="21" y="1"/>
                        <a:pt x="18" y="2"/>
                      </a:cubicBezTo>
                      <a:lnTo>
                        <a:pt x="17" y="1"/>
                      </a:lnTo>
                      <a:cubicBezTo>
                        <a:pt x="21" y="0"/>
                        <a:pt x="25" y="0"/>
                        <a:pt x="28" y="2"/>
                      </a:cubicBezTo>
                      <a:lnTo>
                        <a:pt x="27" y="3"/>
                      </a:lnTo>
                      <a:close/>
                      <a:moveTo>
                        <a:pt x="18" y="2"/>
                      </a:moveTo>
                      <a:cubicBezTo>
                        <a:pt x="17" y="3"/>
                        <a:pt x="17" y="3"/>
                        <a:pt x="16" y="3"/>
                      </a:cubicBezTo>
                      <a:lnTo>
                        <a:pt x="16" y="2"/>
                      </a:lnTo>
                      <a:cubicBezTo>
                        <a:pt x="16" y="2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8" name="Google Shape;3728;p239"/>
                <p:cNvSpPr/>
                <p:nvPr/>
              </p:nvSpPr>
              <p:spPr>
                <a:xfrm>
                  <a:off x="1893" y="3943"/>
                  <a:ext cx="69" cy="77"/>
                </a:xfrm>
                <a:custGeom>
                  <a:rect b="b" l="l" r="r" t="t"/>
                  <a:pathLst>
                    <a:path extrusionOk="0" h="45" w="50">
                      <a:moveTo>
                        <a:pt x="24" y="2"/>
                      </a:moveTo>
                      <a:cubicBezTo>
                        <a:pt x="9" y="0"/>
                        <a:pt x="0" y="14"/>
                        <a:pt x="2" y="25"/>
                      </a:cubicBezTo>
                      <a:cubicBezTo>
                        <a:pt x="2" y="30"/>
                        <a:pt x="1" y="37"/>
                        <a:pt x="7" y="39"/>
                      </a:cubicBezTo>
                      <a:cubicBezTo>
                        <a:pt x="19" y="43"/>
                        <a:pt x="47" y="45"/>
                        <a:pt x="49" y="32"/>
                      </a:cubicBezTo>
                      <a:cubicBezTo>
                        <a:pt x="50" y="22"/>
                        <a:pt x="40" y="1"/>
                        <a:pt x="24" y="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9" name="Google Shape;3729;p239"/>
                <p:cNvSpPr/>
                <p:nvPr/>
              </p:nvSpPr>
              <p:spPr>
                <a:xfrm>
                  <a:off x="1895" y="3946"/>
                  <a:ext cx="67" cy="71"/>
                </a:xfrm>
                <a:custGeom>
                  <a:rect b="b" l="l" r="r" t="t"/>
                  <a:pathLst>
                    <a:path extrusionOk="0" h="42" w="49">
                      <a:moveTo>
                        <a:pt x="23" y="2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9" y="0"/>
                      </a:lnTo>
                      <a:cubicBezTo>
                        <a:pt x="20" y="0"/>
                        <a:pt x="22" y="0"/>
                        <a:pt x="23" y="0"/>
                      </a:cubicBezTo>
                      <a:lnTo>
                        <a:pt x="23" y="2"/>
                      </a:lnTo>
                      <a:close/>
                      <a:moveTo>
                        <a:pt x="19" y="2"/>
                      </a:moveTo>
                      <a:cubicBezTo>
                        <a:pt x="14" y="2"/>
                        <a:pt x="10" y="4"/>
                        <a:pt x="7" y="7"/>
                      </a:cubicBezTo>
                      <a:lnTo>
                        <a:pt x="6" y="7"/>
                      </a:lnTo>
                      <a:cubicBezTo>
                        <a:pt x="9" y="3"/>
                        <a:pt x="14" y="1"/>
                        <a:pt x="19" y="0"/>
                      </a:cubicBezTo>
                      <a:lnTo>
                        <a:pt x="19" y="2"/>
                      </a:lnTo>
                      <a:close/>
                      <a:moveTo>
                        <a:pt x="7" y="7"/>
                      </a:moveTo>
                      <a:cubicBezTo>
                        <a:pt x="4" y="11"/>
                        <a:pt x="2" y="15"/>
                        <a:pt x="1" y="19"/>
                      </a:cubicBezTo>
                      <a:lnTo>
                        <a:pt x="0" y="19"/>
                      </a:lnTo>
                      <a:cubicBezTo>
                        <a:pt x="1" y="14"/>
                        <a:pt x="3" y="10"/>
                        <a:pt x="6" y="7"/>
                      </a:cubicBezTo>
                      <a:lnTo>
                        <a:pt x="7" y="7"/>
                      </a:lnTo>
                      <a:close/>
                      <a:moveTo>
                        <a:pt x="1" y="19"/>
                      </a:moveTo>
                      <a:cubicBezTo>
                        <a:pt x="1" y="21"/>
                        <a:pt x="1" y="23"/>
                        <a:pt x="1" y="24"/>
                      </a:cubicBezTo>
                      <a:lnTo>
                        <a:pt x="0" y="24"/>
                      </a:lnTo>
                      <a:cubicBezTo>
                        <a:pt x="0" y="23"/>
                        <a:pt x="0" y="21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0" y="24"/>
                      </a:ln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cubicBezTo>
                        <a:pt x="1" y="25"/>
                        <a:pt x="1" y="26"/>
                        <a:pt x="1" y="27"/>
                      </a:cubicBezTo>
                      <a:lnTo>
                        <a:pt x="0" y="27"/>
                      </a:lnTo>
                      <a:cubicBezTo>
                        <a:pt x="0" y="26"/>
                        <a:pt x="0" y="25"/>
                        <a:pt x="0" y="24"/>
                      </a:cubicBezTo>
                      <a:lnTo>
                        <a:pt x="1" y="24"/>
                      </a:lnTo>
                      <a:close/>
                      <a:moveTo>
                        <a:pt x="1" y="27"/>
                      </a:moveTo>
                      <a:cubicBezTo>
                        <a:pt x="2" y="31"/>
                        <a:pt x="2" y="36"/>
                        <a:pt x="6" y="37"/>
                      </a:cubicBezTo>
                      <a:lnTo>
                        <a:pt x="5" y="39"/>
                      </a:lnTo>
                      <a:cubicBezTo>
                        <a:pt x="0" y="37"/>
                        <a:pt x="0" y="32"/>
                        <a:pt x="0" y="27"/>
                      </a:cubicBezTo>
                      <a:lnTo>
                        <a:pt x="1" y="27"/>
                      </a:lnTo>
                      <a:close/>
                      <a:moveTo>
                        <a:pt x="6" y="37"/>
                      </a:moveTo>
                      <a:lnTo>
                        <a:pt x="6" y="37"/>
                      </a:lnTo>
                      <a:lnTo>
                        <a:pt x="6" y="38"/>
                      </a:lnTo>
                      <a:lnTo>
                        <a:pt x="6" y="37"/>
                      </a:lnTo>
                      <a:close/>
                      <a:moveTo>
                        <a:pt x="6" y="37"/>
                      </a:moveTo>
                      <a:cubicBezTo>
                        <a:pt x="10" y="39"/>
                        <a:pt x="15" y="40"/>
                        <a:pt x="21" y="40"/>
                      </a:cubicBezTo>
                      <a:lnTo>
                        <a:pt x="21" y="41"/>
                      </a:lnTo>
                      <a:cubicBezTo>
                        <a:pt x="15" y="41"/>
                        <a:pt x="9" y="40"/>
                        <a:pt x="5" y="39"/>
                      </a:cubicBezTo>
                      <a:lnTo>
                        <a:pt x="6" y="37"/>
                      </a:lnTo>
                      <a:close/>
                      <a:moveTo>
                        <a:pt x="21" y="40"/>
                      </a:moveTo>
                      <a:cubicBezTo>
                        <a:pt x="26" y="41"/>
                        <a:pt x="32" y="41"/>
                        <a:pt x="37" y="39"/>
                      </a:cubicBezTo>
                      <a:lnTo>
                        <a:pt x="37" y="41"/>
                      </a:lnTo>
                      <a:cubicBezTo>
                        <a:pt x="32" y="42"/>
                        <a:pt x="26" y="42"/>
                        <a:pt x="21" y="41"/>
                      </a:cubicBezTo>
                      <a:lnTo>
                        <a:pt x="21" y="40"/>
                      </a:lnTo>
                      <a:close/>
                      <a:moveTo>
                        <a:pt x="37" y="39"/>
                      </a:moveTo>
                      <a:cubicBezTo>
                        <a:pt x="41" y="38"/>
                        <a:pt x="45" y="36"/>
                        <a:pt x="46" y="33"/>
                      </a:cubicBezTo>
                      <a:lnTo>
                        <a:pt x="48" y="34"/>
                      </a:lnTo>
                      <a:cubicBezTo>
                        <a:pt x="46" y="37"/>
                        <a:pt x="42" y="40"/>
                        <a:pt x="37" y="41"/>
                      </a:cubicBezTo>
                      <a:lnTo>
                        <a:pt x="37" y="39"/>
                      </a:lnTo>
                      <a:close/>
                      <a:moveTo>
                        <a:pt x="48" y="34"/>
                      </a:moveTo>
                      <a:lnTo>
                        <a:pt x="48" y="34"/>
                      </a:lnTo>
                      <a:lnTo>
                        <a:pt x="47" y="33"/>
                      </a:lnTo>
                      <a:lnTo>
                        <a:pt x="48" y="34"/>
                      </a:lnTo>
                      <a:close/>
                      <a:moveTo>
                        <a:pt x="46" y="33"/>
                      </a:moveTo>
                      <a:cubicBezTo>
                        <a:pt x="47" y="32"/>
                        <a:pt x="47" y="31"/>
                        <a:pt x="47" y="30"/>
                      </a:cubicBezTo>
                      <a:lnTo>
                        <a:pt x="49" y="31"/>
                      </a:lnTo>
                      <a:cubicBezTo>
                        <a:pt x="48" y="32"/>
                        <a:pt x="48" y="33"/>
                        <a:pt x="48" y="34"/>
                      </a:cubicBezTo>
                      <a:lnTo>
                        <a:pt x="46" y="33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8" y="31"/>
                      </a:lnTo>
                      <a:lnTo>
                        <a:pt x="47" y="30"/>
                      </a:lnTo>
                      <a:close/>
                      <a:moveTo>
                        <a:pt x="47" y="30"/>
                      </a:moveTo>
                      <a:cubicBezTo>
                        <a:pt x="47" y="29"/>
                        <a:pt x="47" y="28"/>
                        <a:pt x="47" y="27"/>
                      </a:cubicBezTo>
                      <a:lnTo>
                        <a:pt x="49" y="27"/>
                      </a:lnTo>
                      <a:cubicBezTo>
                        <a:pt x="49" y="28"/>
                        <a:pt x="49" y="29"/>
                        <a:pt x="49" y="31"/>
                      </a:cubicBezTo>
                      <a:lnTo>
                        <a:pt x="47" y="30"/>
                      </a:lnTo>
                      <a:close/>
                      <a:moveTo>
                        <a:pt x="47" y="27"/>
                      </a:moveTo>
                      <a:cubicBezTo>
                        <a:pt x="46" y="22"/>
                        <a:pt x="44" y="16"/>
                        <a:pt x="40" y="11"/>
                      </a:cubicBezTo>
                      <a:lnTo>
                        <a:pt x="42" y="10"/>
                      </a:lnTo>
                      <a:cubicBezTo>
                        <a:pt x="46" y="15"/>
                        <a:pt x="48" y="22"/>
                        <a:pt x="49" y="27"/>
                      </a:cubicBezTo>
                      <a:lnTo>
                        <a:pt x="47" y="27"/>
                      </a:lnTo>
                      <a:close/>
                      <a:moveTo>
                        <a:pt x="40" y="11"/>
                      </a:moveTo>
                      <a:cubicBezTo>
                        <a:pt x="37" y="6"/>
                        <a:pt x="32" y="2"/>
                        <a:pt x="26" y="2"/>
                      </a:cubicBezTo>
                      <a:lnTo>
                        <a:pt x="26" y="0"/>
                      </a:lnTo>
                      <a:cubicBezTo>
                        <a:pt x="32" y="1"/>
                        <a:pt x="38" y="5"/>
                        <a:pt x="42" y="10"/>
                      </a:cubicBezTo>
                      <a:lnTo>
                        <a:pt x="40" y="11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4" y="2"/>
                        <a:pt x="23" y="2"/>
                      </a:cubicBezTo>
                      <a:lnTo>
                        <a:pt x="23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3" y="2"/>
                      </a:moveTo>
                      <a:lnTo>
                        <a:pt x="23" y="2"/>
                      </a:lnTo>
                      <a:lnTo>
                        <a:pt x="23" y="1"/>
                      </a:lnTo>
                      <a:lnTo>
                        <a:pt x="23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0" name="Google Shape;3730;p239"/>
                <p:cNvSpPr/>
                <p:nvPr/>
              </p:nvSpPr>
              <p:spPr>
                <a:xfrm>
                  <a:off x="2025" y="3842"/>
                  <a:ext cx="48" cy="58"/>
                </a:xfrm>
                <a:custGeom>
                  <a:rect b="b" l="l" r="r" t="t"/>
                  <a:pathLst>
                    <a:path extrusionOk="0" h="34" w="35">
                      <a:moveTo>
                        <a:pt x="0" y="7"/>
                      </a:moveTo>
                      <a:cubicBezTo>
                        <a:pt x="0" y="13"/>
                        <a:pt x="0" y="23"/>
                        <a:pt x="5" y="29"/>
                      </a:cubicBezTo>
                      <a:cubicBezTo>
                        <a:pt x="9" y="34"/>
                        <a:pt x="22" y="32"/>
                        <a:pt x="25" y="27"/>
                      </a:cubicBezTo>
                      <a:cubicBezTo>
                        <a:pt x="29" y="21"/>
                        <a:pt x="35" y="15"/>
                        <a:pt x="35" y="8"/>
                      </a:cubicBezTo>
                      <a:cubicBezTo>
                        <a:pt x="35" y="4"/>
                        <a:pt x="30" y="0"/>
                        <a:pt x="25" y="2"/>
                      </a:cubicBezTo>
                      <a:cubicBezTo>
                        <a:pt x="18" y="5"/>
                        <a:pt x="12" y="3"/>
                        <a:pt x="5" y="3"/>
                      </a:cubicBezTo>
                      <a:cubicBezTo>
                        <a:pt x="3" y="4"/>
                        <a:pt x="1" y="5"/>
                        <a:pt x="0" y="7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1" name="Google Shape;3731;p239"/>
                <p:cNvSpPr/>
                <p:nvPr/>
              </p:nvSpPr>
              <p:spPr>
                <a:xfrm>
                  <a:off x="725" y="3744"/>
                  <a:ext cx="102" cy="115"/>
                </a:xfrm>
                <a:custGeom>
                  <a:rect b="b" l="l" r="r" t="t"/>
                  <a:pathLst>
                    <a:path extrusionOk="0" h="67" w="74">
                      <a:moveTo>
                        <a:pt x="47" y="8"/>
                      </a:moveTo>
                      <a:cubicBezTo>
                        <a:pt x="38" y="7"/>
                        <a:pt x="29" y="0"/>
                        <a:pt x="22" y="6"/>
                      </a:cubicBezTo>
                      <a:cubicBezTo>
                        <a:pt x="13" y="14"/>
                        <a:pt x="0" y="23"/>
                        <a:pt x="3" y="35"/>
                      </a:cubicBezTo>
                      <a:cubicBezTo>
                        <a:pt x="4" y="40"/>
                        <a:pt x="9" y="42"/>
                        <a:pt x="14" y="44"/>
                      </a:cubicBezTo>
                      <a:cubicBezTo>
                        <a:pt x="25" y="49"/>
                        <a:pt x="33" y="67"/>
                        <a:pt x="45" y="65"/>
                      </a:cubicBezTo>
                      <a:cubicBezTo>
                        <a:pt x="60" y="62"/>
                        <a:pt x="74" y="38"/>
                        <a:pt x="71" y="26"/>
                      </a:cubicBezTo>
                      <a:cubicBezTo>
                        <a:pt x="70" y="21"/>
                        <a:pt x="63" y="15"/>
                        <a:pt x="55" y="13"/>
                      </a:cubicBezTo>
                      <a:cubicBezTo>
                        <a:pt x="54" y="12"/>
                        <a:pt x="55" y="10"/>
                        <a:pt x="4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2" name="Google Shape;3732;p239"/>
                <p:cNvSpPr/>
                <p:nvPr/>
              </p:nvSpPr>
              <p:spPr>
                <a:xfrm>
                  <a:off x="724" y="3746"/>
                  <a:ext cx="103" cy="113"/>
                </a:xfrm>
                <a:custGeom>
                  <a:rect b="b" l="l" r="r" t="t"/>
                  <a:pathLst>
                    <a:path extrusionOk="0" h="66" w="75"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cubicBezTo>
                        <a:pt x="45" y="8"/>
                        <a:pt x="42" y="7"/>
                        <a:pt x="40" y="6"/>
                      </a:cubicBezTo>
                      <a:lnTo>
                        <a:pt x="40" y="4"/>
                      </a:lnTo>
                      <a:cubicBezTo>
                        <a:pt x="43" y="5"/>
                        <a:pt x="46" y="6"/>
                        <a:pt x="48" y="7"/>
                      </a:cubicBezTo>
                      <a:lnTo>
                        <a:pt x="48" y="8"/>
                      </a:lnTo>
                      <a:close/>
                      <a:moveTo>
                        <a:pt x="40" y="6"/>
                      </a:moveTo>
                      <a:cubicBezTo>
                        <a:pt x="34" y="3"/>
                        <a:pt x="28" y="1"/>
                        <a:pt x="23" y="5"/>
                      </a:cubicBezTo>
                      <a:lnTo>
                        <a:pt x="22" y="4"/>
                      </a:lnTo>
                      <a:cubicBezTo>
                        <a:pt x="27" y="0"/>
                        <a:pt x="34" y="2"/>
                        <a:pt x="40" y="4"/>
                      </a:cubicBezTo>
                      <a:lnTo>
                        <a:pt x="40" y="6"/>
                      </a:lnTo>
                      <a:close/>
                      <a:moveTo>
                        <a:pt x="22" y="4"/>
                      </a:moveTo>
                      <a:lnTo>
                        <a:pt x="22" y="4"/>
                      </a:lnTo>
                      <a:lnTo>
                        <a:pt x="23" y="5"/>
                      </a:lnTo>
                      <a:lnTo>
                        <a:pt x="22" y="4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lnTo>
                        <a:pt x="22" y="4"/>
                      </a:ln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cubicBezTo>
                        <a:pt x="22" y="6"/>
                        <a:pt x="21" y="7"/>
                        <a:pt x="20" y="8"/>
                      </a:cubicBezTo>
                      <a:lnTo>
                        <a:pt x="19" y="7"/>
                      </a:lnTo>
                      <a:cubicBezTo>
                        <a:pt x="20" y="6"/>
                        <a:pt x="21" y="5"/>
                        <a:pt x="22" y="4"/>
                      </a:cubicBezTo>
                      <a:lnTo>
                        <a:pt x="23" y="5"/>
                      </a:lnTo>
                      <a:close/>
                      <a:moveTo>
                        <a:pt x="20" y="8"/>
                      </a:moveTo>
                      <a:cubicBezTo>
                        <a:pt x="12" y="15"/>
                        <a:pt x="2" y="23"/>
                        <a:pt x="5" y="34"/>
                      </a:cubicBezTo>
                      <a:lnTo>
                        <a:pt x="3" y="34"/>
                      </a:lnTo>
                      <a:cubicBezTo>
                        <a:pt x="0" y="23"/>
                        <a:pt x="10" y="14"/>
                        <a:pt x="19" y="7"/>
                      </a:cubicBezTo>
                      <a:lnTo>
                        <a:pt x="20" y="8"/>
                      </a:lnTo>
                      <a:close/>
                      <a:moveTo>
                        <a:pt x="3" y="34"/>
                      </a:moveTo>
                      <a:lnTo>
                        <a:pt x="3" y="34"/>
                      </a:lnTo>
                      <a:lnTo>
                        <a:pt x="4" y="34"/>
                      </a:lnTo>
                      <a:lnTo>
                        <a:pt x="3" y="34"/>
                      </a:lnTo>
                      <a:close/>
                      <a:moveTo>
                        <a:pt x="5" y="34"/>
                      </a:moveTo>
                      <a:cubicBezTo>
                        <a:pt x="5" y="36"/>
                        <a:pt x="7" y="38"/>
                        <a:pt x="9" y="39"/>
                      </a:cubicBezTo>
                      <a:lnTo>
                        <a:pt x="8" y="40"/>
                      </a:lnTo>
                      <a:cubicBezTo>
                        <a:pt x="6" y="38"/>
                        <a:pt x="4" y="37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9" y="39"/>
                      </a:moveTo>
                      <a:cubicBezTo>
                        <a:pt x="11" y="40"/>
                        <a:pt x="13" y="41"/>
                        <a:pt x="15" y="42"/>
                      </a:cubicBezTo>
                      <a:lnTo>
                        <a:pt x="15" y="43"/>
                      </a:lnTo>
                      <a:cubicBezTo>
                        <a:pt x="12" y="42"/>
                        <a:pt x="10" y="41"/>
                        <a:pt x="8" y="40"/>
                      </a:cubicBezTo>
                      <a:lnTo>
                        <a:pt x="9" y="39"/>
                      </a:lnTo>
                      <a:close/>
                      <a:moveTo>
                        <a:pt x="15" y="42"/>
                      </a:moveTo>
                      <a:lnTo>
                        <a:pt x="15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5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6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6" y="42"/>
                      </a:lnTo>
                      <a:close/>
                      <a:moveTo>
                        <a:pt x="16" y="42"/>
                      </a:moveTo>
                      <a:cubicBezTo>
                        <a:pt x="20" y="44"/>
                        <a:pt x="24" y="48"/>
                        <a:pt x="28" y="52"/>
                      </a:cubicBezTo>
                      <a:lnTo>
                        <a:pt x="26" y="53"/>
                      </a:lnTo>
                      <a:cubicBezTo>
                        <a:pt x="23" y="49"/>
                        <a:pt x="19" y="45"/>
                        <a:pt x="15" y="43"/>
                      </a:cubicBezTo>
                      <a:lnTo>
                        <a:pt x="16" y="42"/>
                      </a:lnTo>
                      <a:close/>
                      <a:moveTo>
                        <a:pt x="28" y="52"/>
                      </a:moveTo>
                      <a:cubicBezTo>
                        <a:pt x="33" y="58"/>
                        <a:pt x="39" y="64"/>
                        <a:pt x="46" y="63"/>
                      </a:cubicBezTo>
                      <a:lnTo>
                        <a:pt x="46" y="64"/>
                      </a:lnTo>
                      <a:cubicBezTo>
                        <a:pt x="39" y="66"/>
                        <a:pt x="33" y="60"/>
                        <a:pt x="26" y="53"/>
                      </a:cubicBezTo>
                      <a:lnTo>
                        <a:pt x="28" y="52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cubicBezTo>
                        <a:pt x="48" y="63"/>
                        <a:pt x="50" y="62"/>
                        <a:pt x="52" y="61"/>
                      </a:cubicBezTo>
                      <a:lnTo>
                        <a:pt x="52" y="62"/>
                      </a:lnTo>
                      <a:cubicBezTo>
                        <a:pt x="50" y="63"/>
                        <a:pt x="48" y="64"/>
                        <a:pt x="46" y="64"/>
                      </a:cubicBezTo>
                      <a:lnTo>
                        <a:pt x="46" y="63"/>
                      </a:lnTo>
                      <a:close/>
                      <a:moveTo>
                        <a:pt x="52" y="61"/>
                      </a:moveTo>
                      <a:cubicBezTo>
                        <a:pt x="54" y="60"/>
                        <a:pt x="56" y="58"/>
                        <a:pt x="57" y="56"/>
                      </a:cubicBezTo>
                      <a:lnTo>
                        <a:pt x="58" y="57"/>
                      </a:lnTo>
                      <a:cubicBezTo>
                        <a:pt x="57" y="59"/>
                        <a:pt x="55" y="61"/>
                        <a:pt x="52" y="62"/>
                      </a:cubicBezTo>
                      <a:lnTo>
                        <a:pt x="52" y="61"/>
                      </a:lnTo>
                      <a:close/>
                      <a:moveTo>
                        <a:pt x="57" y="56"/>
                      </a:moveTo>
                      <a:cubicBezTo>
                        <a:pt x="67" y="48"/>
                        <a:pt x="74" y="34"/>
                        <a:pt x="71" y="25"/>
                      </a:cubicBezTo>
                      <a:lnTo>
                        <a:pt x="73" y="25"/>
                      </a:lnTo>
                      <a:cubicBezTo>
                        <a:pt x="75" y="34"/>
                        <a:pt x="68" y="49"/>
                        <a:pt x="58" y="57"/>
                      </a:cubicBezTo>
                      <a:lnTo>
                        <a:pt x="57" y="56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3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4"/>
                        <a:pt x="71" y="24"/>
                        <a:pt x="71" y="23"/>
                      </a:cubicBezTo>
                      <a:lnTo>
                        <a:pt x="72" y="22"/>
                      </a:lnTo>
                      <a:cubicBezTo>
                        <a:pt x="72" y="23"/>
                        <a:pt x="73" y="24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71" y="23"/>
                      </a:moveTo>
                      <a:cubicBezTo>
                        <a:pt x="70" y="22"/>
                        <a:pt x="70" y="21"/>
                        <a:pt x="69" y="21"/>
                      </a:cubicBezTo>
                      <a:lnTo>
                        <a:pt x="71" y="20"/>
                      </a:lnTo>
                      <a:cubicBezTo>
                        <a:pt x="71" y="21"/>
                        <a:pt x="72" y="22"/>
                        <a:pt x="72" y="22"/>
                      </a:cubicBezTo>
                      <a:lnTo>
                        <a:pt x="71" y="23"/>
                      </a:lnTo>
                      <a:close/>
                      <a:moveTo>
                        <a:pt x="69" y="21"/>
                      </a:moveTo>
                      <a:cubicBezTo>
                        <a:pt x="67" y="17"/>
                        <a:pt x="62" y="14"/>
                        <a:pt x="56" y="12"/>
                      </a:cubicBezTo>
                      <a:lnTo>
                        <a:pt x="57" y="11"/>
                      </a:lnTo>
                      <a:cubicBezTo>
                        <a:pt x="63" y="13"/>
                        <a:pt x="68" y="16"/>
                        <a:pt x="71" y="20"/>
                      </a:cubicBezTo>
                      <a:lnTo>
                        <a:pt x="69" y="21"/>
                      </a:lnTo>
                      <a:close/>
                      <a:moveTo>
                        <a:pt x="56" y="12"/>
                      </a:moveTo>
                      <a:lnTo>
                        <a:pt x="56" y="12"/>
                      </a:lnTo>
                      <a:close/>
                      <a:moveTo>
                        <a:pt x="56" y="12"/>
                      </a:moveTo>
                      <a:cubicBezTo>
                        <a:pt x="55" y="12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6" y="11"/>
                        <a:pt x="57" y="11"/>
                        <a:pt x="57" y="11"/>
                      </a:cubicBezTo>
                      <a:lnTo>
                        <a:pt x="56" y="12"/>
                      </a:lnTo>
                      <a:close/>
                      <a:moveTo>
                        <a:pt x="55" y="11"/>
                      </a:moveTo>
                      <a:cubicBezTo>
                        <a:pt x="54" y="10"/>
                        <a:pt x="53" y="9"/>
                        <a:pt x="48" y="8"/>
                      </a:cubicBezTo>
                      <a:lnTo>
                        <a:pt x="48" y="7"/>
                      </a:lnTo>
                      <a:cubicBezTo>
                        <a:pt x="54" y="8"/>
                        <a:pt x="55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3" name="Google Shape;3733;p239"/>
                <p:cNvSpPr/>
                <p:nvPr/>
              </p:nvSpPr>
              <p:spPr>
                <a:xfrm>
                  <a:off x="824" y="3757"/>
                  <a:ext cx="123" cy="129"/>
                </a:xfrm>
                <a:custGeom>
                  <a:rect b="b" l="l" r="r" t="t"/>
                  <a:pathLst>
                    <a:path extrusionOk="0" h="75" w="90">
                      <a:moveTo>
                        <a:pt x="62" y="37"/>
                      </a:moveTo>
                      <a:cubicBezTo>
                        <a:pt x="54" y="31"/>
                        <a:pt x="49" y="21"/>
                        <a:pt x="44" y="12"/>
                      </a:cubicBezTo>
                      <a:cubicBezTo>
                        <a:pt x="42" y="7"/>
                        <a:pt x="37" y="0"/>
                        <a:pt x="29" y="2"/>
                      </a:cubicBezTo>
                      <a:cubicBezTo>
                        <a:pt x="10" y="9"/>
                        <a:pt x="16" y="29"/>
                        <a:pt x="8" y="42"/>
                      </a:cubicBezTo>
                      <a:cubicBezTo>
                        <a:pt x="7" y="44"/>
                        <a:pt x="4" y="45"/>
                        <a:pt x="3" y="47"/>
                      </a:cubicBezTo>
                      <a:cubicBezTo>
                        <a:pt x="0" y="50"/>
                        <a:pt x="0" y="53"/>
                        <a:pt x="4" y="57"/>
                      </a:cubicBezTo>
                      <a:cubicBezTo>
                        <a:pt x="11" y="62"/>
                        <a:pt x="21" y="60"/>
                        <a:pt x="29" y="61"/>
                      </a:cubicBezTo>
                      <a:cubicBezTo>
                        <a:pt x="48" y="65"/>
                        <a:pt x="77" y="75"/>
                        <a:pt x="85" y="59"/>
                      </a:cubicBezTo>
                      <a:cubicBezTo>
                        <a:pt x="90" y="49"/>
                        <a:pt x="71" y="44"/>
                        <a:pt x="62" y="3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4" name="Google Shape;3734;p239"/>
                <p:cNvSpPr/>
                <p:nvPr/>
              </p:nvSpPr>
              <p:spPr>
                <a:xfrm>
                  <a:off x="662" y="3794"/>
                  <a:ext cx="97" cy="84"/>
                </a:xfrm>
                <a:custGeom>
                  <a:rect b="b" l="l" r="r" t="t"/>
                  <a:pathLst>
                    <a:path extrusionOk="0" h="49" w="70">
                      <a:moveTo>
                        <a:pt x="47" y="21"/>
                      </a:moveTo>
                      <a:cubicBezTo>
                        <a:pt x="36" y="13"/>
                        <a:pt x="28" y="5"/>
                        <a:pt x="13" y="1"/>
                      </a:cubicBezTo>
                      <a:cubicBezTo>
                        <a:pt x="13" y="0"/>
                        <a:pt x="11" y="2"/>
                        <a:pt x="10" y="4"/>
                      </a:cubicBezTo>
                      <a:cubicBezTo>
                        <a:pt x="5" y="13"/>
                        <a:pt x="1" y="22"/>
                        <a:pt x="0" y="33"/>
                      </a:cubicBezTo>
                      <a:cubicBezTo>
                        <a:pt x="0" y="35"/>
                        <a:pt x="1" y="37"/>
                        <a:pt x="3" y="38"/>
                      </a:cubicBezTo>
                      <a:cubicBezTo>
                        <a:pt x="12" y="45"/>
                        <a:pt x="24" y="46"/>
                        <a:pt x="35" y="48"/>
                      </a:cubicBezTo>
                      <a:cubicBezTo>
                        <a:pt x="42" y="49"/>
                        <a:pt x="58" y="48"/>
                        <a:pt x="64" y="40"/>
                      </a:cubicBezTo>
                      <a:cubicBezTo>
                        <a:pt x="70" y="33"/>
                        <a:pt x="52" y="25"/>
                        <a:pt x="47" y="2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5" name="Google Shape;3735;p239"/>
                <p:cNvSpPr/>
                <p:nvPr/>
              </p:nvSpPr>
              <p:spPr>
                <a:xfrm>
                  <a:off x="661" y="3794"/>
                  <a:ext cx="96" cy="84"/>
                </a:xfrm>
                <a:custGeom>
                  <a:rect b="b" l="l" r="r" t="t"/>
                  <a:pathLst>
                    <a:path extrusionOk="0" h="49" w="70">
                      <a:moveTo>
                        <a:pt x="47" y="22"/>
                      </a:moveTo>
                      <a:cubicBezTo>
                        <a:pt x="44" y="20"/>
                        <a:pt x="42" y="18"/>
                        <a:pt x="40" y="16"/>
                      </a:cubicBezTo>
                      <a:lnTo>
                        <a:pt x="41" y="15"/>
                      </a:lnTo>
                      <a:cubicBezTo>
                        <a:pt x="43" y="17"/>
                        <a:pt x="45" y="19"/>
                        <a:pt x="48" y="21"/>
                      </a:cubicBezTo>
                      <a:lnTo>
                        <a:pt x="47" y="22"/>
                      </a:lnTo>
                      <a:close/>
                      <a:moveTo>
                        <a:pt x="40" y="16"/>
                      </a:moveTo>
                      <a:cubicBezTo>
                        <a:pt x="32" y="10"/>
                        <a:pt x="25" y="5"/>
                        <a:pt x="14" y="1"/>
                      </a:cubicBezTo>
                      <a:lnTo>
                        <a:pt x="15" y="0"/>
                      </a:lnTo>
                      <a:cubicBezTo>
                        <a:pt x="26" y="3"/>
                        <a:pt x="33" y="9"/>
                        <a:pt x="41" y="15"/>
                      </a:cubicBezTo>
                      <a:lnTo>
                        <a:pt x="40" y="16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lnTo>
                        <a:pt x="15" y="0"/>
                      </a:lnTo>
                      <a:lnTo>
                        <a:pt x="14" y="1"/>
                      </a:lnTo>
                      <a:close/>
                      <a:moveTo>
                        <a:pt x="15" y="0"/>
                      </a:moveTo>
                      <a:lnTo>
                        <a:pt x="15" y="0"/>
                      </a:lnTo>
                      <a:lnTo>
                        <a:pt x="14" y="1"/>
                      </a:lnTo>
                      <a:lnTo>
                        <a:pt x="15" y="0"/>
                      </a:lnTo>
                      <a:close/>
                      <a:moveTo>
                        <a:pt x="14" y="1"/>
                      </a:moveTo>
                      <a:cubicBezTo>
                        <a:pt x="14" y="1"/>
                        <a:pt x="14" y="2"/>
                        <a:pt x="13" y="2"/>
                      </a:cubicBezTo>
                      <a:lnTo>
                        <a:pt x="12" y="1"/>
                      </a:lnTo>
                      <a:cubicBezTo>
                        <a:pt x="13" y="0"/>
                        <a:pt x="14" y="0"/>
                        <a:pt x="15" y="0"/>
                      </a:cubicBezTo>
                      <a:lnTo>
                        <a:pt x="14" y="1"/>
                      </a:lnTo>
                      <a:close/>
                      <a:moveTo>
                        <a:pt x="13" y="2"/>
                      </a:moveTo>
                      <a:cubicBezTo>
                        <a:pt x="13" y="3"/>
                        <a:pt x="12" y="3"/>
                        <a:pt x="12" y="4"/>
                      </a:cubicBezTo>
                      <a:lnTo>
                        <a:pt x="10" y="3"/>
                      </a:lnTo>
                      <a:cubicBezTo>
                        <a:pt x="11" y="3"/>
                        <a:pt x="11" y="2"/>
                        <a:pt x="12" y="1"/>
                      </a:cubicBezTo>
                      <a:lnTo>
                        <a:pt x="13" y="2"/>
                      </a:lnTo>
                      <a:close/>
                      <a:moveTo>
                        <a:pt x="12" y="4"/>
                      </a:moveTo>
                      <a:lnTo>
                        <a:pt x="12" y="4"/>
                      </a:lnTo>
                      <a:lnTo>
                        <a:pt x="10" y="3"/>
                      </a:lnTo>
                      <a:lnTo>
                        <a:pt x="12" y="4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1" y="4"/>
                      </a:lnTo>
                      <a:lnTo>
                        <a:pt x="10" y="3"/>
                      </a:lnTo>
                      <a:close/>
                      <a:moveTo>
                        <a:pt x="12" y="4"/>
                      </a:moveTo>
                      <a:cubicBezTo>
                        <a:pt x="9" y="9"/>
                        <a:pt x="7" y="13"/>
                        <a:pt x="5" y="18"/>
                      </a:cubicBezTo>
                      <a:lnTo>
                        <a:pt x="4" y="18"/>
                      </a:lnTo>
                      <a:cubicBezTo>
                        <a:pt x="5" y="13"/>
                        <a:pt x="8" y="8"/>
                        <a:pt x="10" y="3"/>
                      </a:cubicBezTo>
                      <a:lnTo>
                        <a:pt x="12" y="4"/>
                      </a:lnTo>
                      <a:close/>
                      <a:moveTo>
                        <a:pt x="5" y="18"/>
                      </a:moveTo>
                      <a:cubicBezTo>
                        <a:pt x="4" y="23"/>
                        <a:pt x="2" y="28"/>
                        <a:pt x="2" y="33"/>
                      </a:cubicBezTo>
                      <a:lnTo>
                        <a:pt x="0" y="33"/>
                      </a:lnTo>
                      <a:cubicBezTo>
                        <a:pt x="1" y="27"/>
                        <a:pt x="2" y="22"/>
                        <a:pt x="4" y="18"/>
                      </a:cubicBezTo>
                      <a:lnTo>
                        <a:pt x="5" y="18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lnTo>
                        <a:pt x="2" y="33"/>
                      </a:lnTo>
                      <a:lnTo>
                        <a:pt x="0" y="33"/>
                      </a:lnTo>
                      <a:lnTo>
                        <a:pt x="2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3" y="35"/>
                      </a:cubicBezTo>
                      <a:lnTo>
                        <a:pt x="1" y="36"/>
                      </a:lnTo>
                      <a:cubicBezTo>
                        <a:pt x="1" y="35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3" y="35"/>
                      </a:moveTo>
                      <a:cubicBezTo>
                        <a:pt x="3" y="36"/>
                        <a:pt x="3" y="36"/>
                        <a:pt x="3" y="36"/>
                      </a:cubicBez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3" y="35"/>
                      </a:lnTo>
                      <a:close/>
                      <a:moveTo>
                        <a:pt x="3" y="36"/>
                      </a:moveTo>
                      <a:lnTo>
                        <a:pt x="3" y="36"/>
                      </a:lnTo>
                      <a:lnTo>
                        <a:pt x="2" y="36"/>
                      </a:lnTo>
                      <a:lnTo>
                        <a:pt x="3" y="36"/>
                      </a:lnTo>
                      <a:close/>
                      <a:moveTo>
                        <a:pt x="3" y="36"/>
                      </a:moveTo>
                      <a:cubicBezTo>
                        <a:pt x="3" y="37"/>
                        <a:pt x="4" y="37"/>
                        <a:pt x="4" y="38"/>
                      </a:cubicBezTo>
                      <a:lnTo>
                        <a:pt x="3" y="39"/>
                      </a:lnTo>
                      <a:cubicBezTo>
                        <a:pt x="3" y="38"/>
                        <a:pt x="2" y="37"/>
                        <a:pt x="1" y="36"/>
                      </a:cubicBezTo>
                      <a:lnTo>
                        <a:pt x="3" y="36"/>
                      </a:lnTo>
                      <a:close/>
                      <a:moveTo>
                        <a:pt x="3" y="39"/>
                      </a:moveTo>
                      <a:lnTo>
                        <a:pt x="3" y="39"/>
                      </a:lnTo>
                      <a:lnTo>
                        <a:pt x="4" y="38"/>
                      </a:lnTo>
                      <a:lnTo>
                        <a:pt x="3" y="39"/>
                      </a:lnTo>
                      <a:close/>
                      <a:moveTo>
                        <a:pt x="4" y="38"/>
                      </a:moveTo>
                      <a:cubicBezTo>
                        <a:pt x="12" y="44"/>
                        <a:pt x="22" y="45"/>
                        <a:pt x="31" y="46"/>
                      </a:cubicBezTo>
                      <a:lnTo>
                        <a:pt x="31" y="48"/>
                      </a:lnTo>
                      <a:cubicBezTo>
                        <a:pt x="21" y="46"/>
                        <a:pt x="11" y="45"/>
                        <a:pt x="3" y="39"/>
                      </a:cubicBezTo>
                      <a:lnTo>
                        <a:pt x="4" y="38"/>
                      </a:lnTo>
                      <a:close/>
                      <a:moveTo>
                        <a:pt x="31" y="46"/>
                      </a:moveTo>
                      <a:cubicBezTo>
                        <a:pt x="33" y="47"/>
                        <a:pt x="34" y="47"/>
                        <a:pt x="36" y="47"/>
                      </a:cubicBezTo>
                      <a:lnTo>
                        <a:pt x="36" y="48"/>
                      </a:lnTo>
                      <a:cubicBezTo>
                        <a:pt x="34" y="48"/>
                        <a:pt x="32" y="48"/>
                        <a:pt x="31" y="48"/>
                      </a:cubicBezTo>
                      <a:lnTo>
                        <a:pt x="31" y="46"/>
                      </a:lnTo>
                      <a:close/>
                      <a:moveTo>
                        <a:pt x="36" y="48"/>
                      </a:moveTo>
                      <a:lnTo>
                        <a:pt x="36" y="48"/>
                      </a:lnTo>
                      <a:close/>
                      <a:moveTo>
                        <a:pt x="36" y="47"/>
                      </a:moveTo>
                      <a:lnTo>
                        <a:pt x="36" y="47"/>
                      </a:lnTo>
                      <a:lnTo>
                        <a:pt x="36" y="48"/>
                      </a:lnTo>
                      <a:lnTo>
                        <a:pt x="36" y="47"/>
                      </a:lnTo>
                      <a:close/>
                      <a:moveTo>
                        <a:pt x="36" y="47"/>
                      </a:moveTo>
                      <a:cubicBezTo>
                        <a:pt x="37" y="47"/>
                        <a:pt x="38" y="47"/>
                        <a:pt x="39" y="47"/>
                      </a:cubicBezTo>
                      <a:lnTo>
                        <a:pt x="39" y="49"/>
                      </a:lnTo>
                      <a:cubicBezTo>
                        <a:pt x="38" y="49"/>
                        <a:pt x="37" y="48"/>
                        <a:pt x="36" y="48"/>
                      </a:cubicBezTo>
                      <a:lnTo>
                        <a:pt x="36" y="47"/>
                      </a:lnTo>
                      <a:close/>
                      <a:moveTo>
                        <a:pt x="39" y="47"/>
                      </a:moveTo>
                      <a:cubicBezTo>
                        <a:pt x="41" y="47"/>
                        <a:pt x="42" y="47"/>
                        <a:pt x="44" y="47"/>
                      </a:cubicBezTo>
                      <a:lnTo>
                        <a:pt x="44" y="49"/>
                      </a:lnTo>
                      <a:cubicBezTo>
                        <a:pt x="42" y="49"/>
                        <a:pt x="41" y="49"/>
                        <a:pt x="39" y="49"/>
                      </a:cubicBezTo>
                      <a:lnTo>
                        <a:pt x="39" y="47"/>
                      </a:lnTo>
                      <a:close/>
                      <a:moveTo>
                        <a:pt x="44" y="47"/>
                      </a:moveTo>
                      <a:cubicBezTo>
                        <a:pt x="51" y="47"/>
                        <a:pt x="60" y="45"/>
                        <a:pt x="64" y="40"/>
                      </a:cubicBezTo>
                      <a:lnTo>
                        <a:pt x="65" y="41"/>
                      </a:lnTo>
                      <a:cubicBezTo>
                        <a:pt x="61" y="46"/>
                        <a:pt x="52" y="48"/>
                        <a:pt x="44" y="49"/>
                      </a:cubicBezTo>
                      <a:lnTo>
                        <a:pt x="44" y="47"/>
                      </a:lnTo>
                      <a:close/>
                      <a:moveTo>
                        <a:pt x="65" y="41"/>
                      </a:moveTo>
                      <a:lnTo>
                        <a:pt x="65" y="41"/>
                      </a:lnTo>
                      <a:lnTo>
                        <a:pt x="65" y="40"/>
                      </a:lnTo>
                      <a:lnTo>
                        <a:pt x="65" y="41"/>
                      </a:lnTo>
                      <a:close/>
                      <a:moveTo>
                        <a:pt x="64" y="40"/>
                      </a:moveTo>
                      <a:cubicBezTo>
                        <a:pt x="68" y="35"/>
                        <a:pt x="59" y="29"/>
                        <a:pt x="52" y="25"/>
                      </a:cubicBezTo>
                      <a:lnTo>
                        <a:pt x="53" y="24"/>
                      </a:lnTo>
                      <a:cubicBezTo>
                        <a:pt x="61" y="28"/>
                        <a:pt x="70" y="34"/>
                        <a:pt x="65" y="41"/>
                      </a:cubicBezTo>
                      <a:lnTo>
                        <a:pt x="64" y="40"/>
                      </a:lnTo>
                      <a:close/>
                      <a:moveTo>
                        <a:pt x="52" y="25"/>
                      </a:moveTo>
                      <a:cubicBezTo>
                        <a:pt x="50" y="24"/>
                        <a:pt x="48" y="23"/>
                        <a:pt x="47" y="22"/>
                      </a:cubicBezTo>
                      <a:lnTo>
                        <a:pt x="48" y="21"/>
                      </a:lnTo>
                      <a:cubicBezTo>
                        <a:pt x="49" y="22"/>
                        <a:pt x="51" y="23"/>
                        <a:pt x="53" y="24"/>
                      </a:cubicBezTo>
                      <a:lnTo>
                        <a:pt x="52" y="25"/>
                      </a:lnTo>
                      <a:close/>
                      <a:moveTo>
                        <a:pt x="48" y="21"/>
                      </a:moveTo>
                      <a:lnTo>
                        <a:pt x="48" y="2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6" name="Google Shape;3736;p239"/>
                <p:cNvSpPr/>
                <p:nvPr/>
              </p:nvSpPr>
              <p:spPr>
                <a:xfrm>
                  <a:off x="675" y="3890"/>
                  <a:ext cx="113" cy="80"/>
                </a:xfrm>
                <a:custGeom>
                  <a:rect b="b" l="l" r="r" t="t"/>
                  <a:pathLst>
                    <a:path extrusionOk="0" h="47" w="82">
                      <a:moveTo>
                        <a:pt x="28" y="7"/>
                      </a:moveTo>
                      <a:cubicBezTo>
                        <a:pt x="17" y="0"/>
                        <a:pt x="10" y="9"/>
                        <a:pt x="6" y="16"/>
                      </a:cubicBezTo>
                      <a:cubicBezTo>
                        <a:pt x="3" y="22"/>
                        <a:pt x="0" y="31"/>
                        <a:pt x="6" y="36"/>
                      </a:cubicBezTo>
                      <a:cubicBezTo>
                        <a:pt x="17" y="44"/>
                        <a:pt x="34" y="44"/>
                        <a:pt x="49" y="47"/>
                      </a:cubicBezTo>
                      <a:cubicBezTo>
                        <a:pt x="82" y="43"/>
                        <a:pt x="47" y="22"/>
                        <a:pt x="34" y="14"/>
                      </a:cubicBezTo>
                      <a:cubicBezTo>
                        <a:pt x="31" y="12"/>
                        <a:pt x="31" y="10"/>
                        <a:pt x="28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7" name="Google Shape;3737;p239"/>
                <p:cNvSpPr/>
                <p:nvPr/>
              </p:nvSpPr>
              <p:spPr>
                <a:xfrm>
                  <a:off x="678" y="3896"/>
                  <a:ext cx="87" cy="76"/>
                </a:xfrm>
                <a:custGeom>
                  <a:rect b="b" l="l" r="r" t="t"/>
                  <a:pathLst>
                    <a:path extrusionOk="0" h="44" w="64">
                      <a:moveTo>
                        <a:pt x="26" y="4"/>
                      </a:moveTo>
                      <a:cubicBezTo>
                        <a:pt x="24" y="3"/>
                        <a:pt x="23" y="2"/>
                        <a:pt x="22" y="2"/>
                      </a:cubicBezTo>
                      <a:lnTo>
                        <a:pt x="22" y="1"/>
                      </a:lnTo>
                      <a:cubicBezTo>
                        <a:pt x="24" y="1"/>
                        <a:pt x="25" y="2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22" y="2"/>
                      </a:moveTo>
                      <a:cubicBezTo>
                        <a:pt x="19" y="1"/>
                        <a:pt x="17" y="1"/>
                        <a:pt x="15" y="2"/>
                      </a:cubicBezTo>
                      <a:lnTo>
                        <a:pt x="14" y="1"/>
                      </a:lnTo>
                      <a:cubicBezTo>
                        <a:pt x="17" y="0"/>
                        <a:pt x="19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2"/>
                      </a:moveTo>
                      <a:cubicBezTo>
                        <a:pt x="13" y="3"/>
                        <a:pt x="11" y="4"/>
                        <a:pt x="9" y="6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9" y="6"/>
                      </a:moveTo>
                      <a:cubicBezTo>
                        <a:pt x="8" y="8"/>
                        <a:pt x="6" y="10"/>
                        <a:pt x="5" y="12"/>
                      </a:cubicBezTo>
                      <a:lnTo>
                        <a:pt x="4" y="12"/>
                      </a:lnTo>
                      <a:cubicBezTo>
                        <a:pt x="5" y="10"/>
                        <a:pt x="6" y="7"/>
                        <a:pt x="8" y="5"/>
                      </a:cubicBezTo>
                      <a:lnTo>
                        <a:pt x="9" y="6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close/>
                      <a:moveTo>
                        <a:pt x="5" y="12"/>
                      </a:moveTo>
                      <a:cubicBezTo>
                        <a:pt x="4" y="15"/>
                        <a:pt x="2" y="19"/>
                        <a:pt x="2" y="23"/>
                      </a:cubicBezTo>
                      <a:lnTo>
                        <a:pt x="0" y="22"/>
                      </a:lnTo>
                      <a:cubicBezTo>
                        <a:pt x="1" y="19"/>
                        <a:pt x="2" y="15"/>
                        <a:pt x="4" y="12"/>
                      </a:cubicBezTo>
                      <a:lnTo>
                        <a:pt x="5" y="12"/>
                      </a:lnTo>
                      <a:close/>
                      <a:moveTo>
                        <a:pt x="2" y="23"/>
                      </a:moveTo>
                      <a:cubicBezTo>
                        <a:pt x="1" y="26"/>
                        <a:pt x="2" y="29"/>
                        <a:pt x="5" y="31"/>
                      </a:cubicBezTo>
                      <a:lnTo>
                        <a:pt x="4" y="32"/>
                      </a:lnTo>
                      <a:cubicBezTo>
                        <a:pt x="1" y="30"/>
                        <a:pt x="0" y="26"/>
                        <a:pt x="0" y="22"/>
                      </a:cubicBezTo>
                      <a:lnTo>
                        <a:pt x="2" y="23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close/>
                      <a:moveTo>
                        <a:pt x="5" y="31"/>
                      </a:moveTo>
                      <a:cubicBezTo>
                        <a:pt x="13" y="38"/>
                        <a:pt x="24" y="39"/>
                        <a:pt x="35" y="41"/>
                      </a:cubicBezTo>
                      <a:lnTo>
                        <a:pt x="34" y="42"/>
                      </a:lnTo>
                      <a:cubicBezTo>
                        <a:pt x="23" y="40"/>
                        <a:pt x="12" y="39"/>
                        <a:pt x="4" y="32"/>
                      </a:cubicBezTo>
                      <a:lnTo>
                        <a:pt x="5" y="31"/>
                      </a:lnTo>
                      <a:close/>
                      <a:moveTo>
                        <a:pt x="35" y="41"/>
                      </a:moveTo>
                      <a:cubicBezTo>
                        <a:pt x="39" y="41"/>
                        <a:pt x="43" y="42"/>
                        <a:pt x="47" y="42"/>
                      </a:cubicBezTo>
                      <a:lnTo>
                        <a:pt x="46" y="44"/>
                      </a:lnTo>
                      <a:cubicBezTo>
                        <a:pt x="42" y="43"/>
                        <a:pt x="38" y="42"/>
                        <a:pt x="34" y="42"/>
                      </a:cubicBezTo>
                      <a:lnTo>
                        <a:pt x="35" y="41"/>
                      </a:lnTo>
                      <a:close/>
                      <a:moveTo>
                        <a:pt x="47" y="44"/>
                      </a:moveTo>
                      <a:lnTo>
                        <a:pt x="47" y="44"/>
                      </a:lnTo>
                      <a:lnTo>
                        <a:pt x="46" y="44"/>
                      </a:lnTo>
                      <a:lnTo>
                        <a:pt x="47" y="43"/>
                      </a:lnTo>
                      <a:lnTo>
                        <a:pt x="47" y="44"/>
                      </a:lnTo>
                      <a:close/>
                      <a:moveTo>
                        <a:pt x="46" y="42"/>
                      </a:moveTo>
                      <a:cubicBezTo>
                        <a:pt x="62" y="41"/>
                        <a:pt x="62" y="35"/>
                        <a:pt x="56" y="28"/>
                      </a:cubicBezTo>
                      <a:lnTo>
                        <a:pt x="57" y="28"/>
                      </a:lnTo>
                      <a:cubicBezTo>
                        <a:pt x="64" y="35"/>
                        <a:pt x="64" y="42"/>
                        <a:pt x="47" y="44"/>
                      </a:cubicBezTo>
                      <a:lnTo>
                        <a:pt x="46" y="42"/>
                      </a:lnTo>
                      <a:close/>
                      <a:moveTo>
                        <a:pt x="56" y="28"/>
                      </a:moveTo>
                      <a:cubicBezTo>
                        <a:pt x="50" y="22"/>
                        <a:pt x="38" y="14"/>
                        <a:pt x="31" y="10"/>
                      </a:cubicBezTo>
                      <a:lnTo>
                        <a:pt x="32" y="9"/>
                      </a:lnTo>
                      <a:cubicBezTo>
                        <a:pt x="39" y="13"/>
                        <a:pt x="51" y="21"/>
                        <a:pt x="57" y="28"/>
                      </a:cubicBezTo>
                      <a:lnTo>
                        <a:pt x="56" y="28"/>
                      </a:lnTo>
                      <a:close/>
                      <a:moveTo>
                        <a:pt x="31" y="10"/>
                      </a:moveTo>
                      <a:lnTo>
                        <a:pt x="31" y="10"/>
                      </a:lnTo>
                      <a:lnTo>
                        <a:pt x="32" y="10"/>
                      </a:lnTo>
                      <a:lnTo>
                        <a:pt x="31" y="10"/>
                      </a:lnTo>
                      <a:close/>
                      <a:moveTo>
                        <a:pt x="31" y="10"/>
                      </a:moveTo>
                      <a:cubicBezTo>
                        <a:pt x="30" y="10"/>
                        <a:pt x="29" y="8"/>
                        <a:pt x="28" y="7"/>
                      </a:cubicBezTo>
                      <a:lnTo>
                        <a:pt x="30" y="7"/>
                      </a:lnTo>
                      <a:cubicBezTo>
                        <a:pt x="30" y="8"/>
                        <a:pt x="31" y="9"/>
                        <a:pt x="32" y="9"/>
                      </a:cubicBezTo>
                      <a:lnTo>
                        <a:pt x="31" y="10"/>
                      </a:lnTo>
                      <a:close/>
                      <a:moveTo>
                        <a:pt x="28" y="7"/>
                      </a:moveTo>
                      <a:cubicBezTo>
                        <a:pt x="28" y="6"/>
                        <a:pt x="27" y="5"/>
                        <a:pt x="26" y="4"/>
                      </a:cubicBezTo>
                      <a:lnTo>
                        <a:pt x="27" y="3"/>
                      </a:lnTo>
                      <a:cubicBezTo>
                        <a:pt x="28" y="4"/>
                        <a:pt x="29" y="5"/>
                        <a:pt x="30" y="7"/>
                      </a:cubicBezTo>
                      <a:lnTo>
                        <a:pt x="28" y="7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6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8" name="Google Shape;3738;p239"/>
                <p:cNvSpPr/>
                <p:nvPr/>
              </p:nvSpPr>
              <p:spPr>
                <a:xfrm>
                  <a:off x="758" y="3952"/>
                  <a:ext cx="93" cy="71"/>
                </a:xfrm>
                <a:custGeom>
                  <a:rect b="b" l="l" r="r" t="t"/>
                  <a:pathLst>
                    <a:path extrusionOk="0" h="42" w="68">
                      <a:moveTo>
                        <a:pt x="36" y="1"/>
                      </a:moveTo>
                      <a:cubicBezTo>
                        <a:pt x="16" y="0"/>
                        <a:pt x="0" y="15"/>
                        <a:pt x="4" y="29"/>
                      </a:cubicBezTo>
                      <a:cubicBezTo>
                        <a:pt x="7" y="42"/>
                        <a:pt x="25" y="39"/>
                        <a:pt x="39" y="36"/>
                      </a:cubicBezTo>
                      <a:cubicBezTo>
                        <a:pt x="43" y="35"/>
                        <a:pt x="48" y="40"/>
                        <a:pt x="52" y="38"/>
                      </a:cubicBezTo>
                      <a:cubicBezTo>
                        <a:pt x="61" y="36"/>
                        <a:pt x="68" y="27"/>
                        <a:pt x="63" y="19"/>
                      </a:cubicBezTo>
                      <a:cubicBezTo>
                        <a:pt x="57" y="11"/>
                        <a:pt x="48" y="3"/>
                        <a:pt x="3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9" name="Google Shape;3739;p239"/>
                <p:cNvSpPr/>
                <p:nvPr/>
              </p:nvSpPr>
              <p:spPr>
                <a:xfrm>
                  <a:off x="762" y="3952"/>
                  <a:ext cx="87" cy="68"/>
                </a:xfrm>
                <a:custGeom>
                  <a:rect b="b" l="l" r="r" t="t"/>
                  <a:pathLst>
                    <a:path extrusionOk="0" h="40" w="63">
                      <a:moveTo>
                        <a:pt x="33" y="2"/>
                      </a:moveTo>
                      <a:cubicBezTo>
                        <a:pt x="30" y="2"/>
                        <a:pt x="27" y="2"/>
                        <a:pt x="24" y="2"/>
                      </a:cubicBezTo>
                      <a:lnTo>
                        <a:pt x="24" y="1"/>
                      </a:lnTo>
                      <a:cubicBezTo>
                        <a:pt x="27" y="1"/>
                        <a:pt x="30" y="0"/>
                        <a:pt x="33" y="1"/>
                      </a:cubicBezTo>
                      <a:lnTo>
                        <a:pt x="33" y="2"/>
                      </a:lnTo>
                      <a:close/>
                      <a:moveTo>
                        <a:pt x="24" y="2"/>
                      </a:moveTo>
                      <a:cubicBezTo>
                        <a:pt x="18" y="3"/>
                        <a:pt x="12" y="6"/>
                        <a:pt x="8" y="10"/>
                      </a:cubicBezTo>
                      <a:lnTo>
                        <a:pt x="7" y="9"/>
                      </a:lnTo>
                      <a:cubicBezTo>
                        <a:pt x="11" y="5"/>
                        <a:pt x="17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8" y="10"/>
                      </a:moveTo>
                      <a:cubicBezTo>
                        <a:pt x="4" y="14"/>
                        <a:pt x="2" y="18"/>
                        <a:pt x="1" y="23"/>
                      </a:cubicBezTo>
                      <a:lnTo>
                        <a:pt x="0" y="23"/>
                      </a:lnTo>
                      <a:cubicBezTo>
                        <a:pt x="0" y="18"/>
                        <a:pt x="3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1" y="23"/>
                      </a:moveTo>
                      <a:cubicBezTo>
                        <a:pt x="1" y="25"/>
                        <a:pt x="1" y="27"/>
                        <a:pt x="2" y="29"/>
                      </a:cubicBezTo>
                      <a:lnTo>
                        <a:pt x="0" y="29"/>
                      </a:lnTo>
                      <a:cubicBezTo>
                        <a:pt x="0" y="27"/>
                        <a:pt x="0" y="25"/>
                        <a:pt x="0" y="23"/>
                      </a:cubicBezTo>
                      <a:lnTo>
                        <a:pt x="1" y="23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3" y="35"/>
                        <a:pt x="8" y="37"/>
                        <a:pt x="15" y="38"/>
                      </a:cubicBezTo>
                      <a:lnTo>
                        <a:pt x="14" y="39"/>
                      </a:lnTo>
                      <a:cubicBezTo>
                        <a:pt x="8" y="38"/>
                        <a:pt x="2" y="36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4" y="39"/>
                      </a:moveTo>
                      <a:lnTo>
                        <a:pt x="14" y="39"/>
                      </a:lnTo>
                      <a:lnTo>
                        <a:pt x="15" y="38"/>
                      </a:lnTo>
                      <a:lnTo>
                        <a:pt x="14" y="39"/>
                      </a:lnTo>
                      <a:close/>
                      <a:moveTo>
                        <a:pt x="15" y="38"/>
                      </a:moveTo>
                      <a:cubicBezTo>
                        <a:pt x="21" y="38"/>
                        <a:pt x="29" y="37"/>
                        <a:pt x="35" y="35"/>
                      </a:cubicBezTo>
                      <a:lnTo>
                        <a:pt x="36" y="37"/>
                      </a:lnTo>
                      <a:cubicBezTo>
                        <a:pt x="29" y="38"/>
                        <a:pt x="21" y="39"/>
                        <a:pt x="14" y="39"/>
                      </a:cubicBezTo>
                      <a:lnTo>
                        <a:pt x="15" y="38"/>
                      </a:lnTo>
                      <a:close/>
                      <a:moveTo>
                        <a:pt x="35" y="35"/>
                      </a:moveTo>
                      <a:lnTo>
                        <a:pt x="35" y="35"/>
                      </a:lnTo>
                      <a:lnTo>
                        <a:pt x="36" y="36"/>
                      </a:lnTo>
                      <a:lnTo>
                        <a:pt x="35" y="35"/>
                      </a:lnTo>
                      <a:close/>
                      <a:moveTo>
                        <a:pt x="35" y="35"/>
                      </a:moveTo>
                      <a:cubicBezTo>
                        <a:pt x="38" y="35"/>
                        <a:pt x="40" y="36"/>
                        <a:pt x="42" y="37"/>
                      </a:cubicBezTo>
                      <a:lnTo>
                        <a:pt x="42" y="38"/>
                      </a:lnTo>
                      <a:cubicBezTo>
                        <a:pt x="40" y="37"/>
                        <a:pt x="37" y="36"/>
                        <a:pt x="36" y="37"/>
                      </a:cubicBezTo>
                      <a:lnTo>
                        <a:pt x="35" y="35"/>
                      </a:lnTo>
                      <a:close/>
                      <a:moveTo>
                        <a:pt x="42" y="37"/>
                      </a:moveTo>
                      <a:lnTo>
                        <a:pt x="42" y="37"/>
                      </a:lnTo>
                      <a:close/>
                      <a:moveTo>
                        <a:pt x="42" y="37"/>
                      </a:moveTo>
                      <a:cubicBezTo>
                        <a:pt x="45" y="38"/>
                        <a:pt x="47" y="38"/>
                        <a:pt x="49" y="38"/>
                      </a:cubicBezTo>
                      <a:lnTo>
                        <a:pt x="50" y="39"/>
                      </a:lnTo>
                      <a:cubicBezTo>
                        <a:pt x="47" y="40"/>
                        <a:pt x="44" y="39"/>
                        <a:pt x="42" y="38"/>
                      </a:cubicBezTo>
                      <a:lnTo>
                        <a:pt x="42" y="37"/>
                      </a:lnTo>
                      <a:close/>
                      <a:moveTo>
                        <a:pt x="50" y="39"/>
                      </a:moveTo>
                      <a:lnTo>
                        <a:pt x="50" y="39"/>
                      </a:lnTo>
                      <a:lnTo>
                        <a:pt x="49" y="38"/>
                      </a:lnTo>
                      <a:lnTo>
                        <a:pt x="50" y="39"/>
                      </a:lnTo>
                      <a:close/>
                      <a:moveTo>
                        <a:pt x="49" y="38"/>
                      </a:moveTo>
                      <a:cubicBezTo>
                        <a:pt x="50" y="37"/>
                        <a:pt x="51" y="37"/>
                        <a:pt x="51" y="37"/>
                      </a:cubicBezTo>
                      <a:lnTo>
                        <a:pt x="52" y="38"/>
                      </a:lnTo>
                      <a:cubicBezTo>
                        <a:pt x="51" y="38"/>
                        <a:pt x="50" y="39"/>
                        <a:pt x="50" y="39"/>
                      </a:cubicBezTo>
                      <a:lnTo>
                        <a:pt x="49" y="38"/>
                      </a:lnTo>
                      <a:close/>
                      <a:moveTo>
                        <a:pt x="51" y="37"/>
                      </a:moveTo>
                      <a:cubicBezTo>
                        <a:pt x="55" y="35"/>
                        <a:pt x="58" y="33"/>
                        <a:pt x="59" y="30"/>
                      </a:cubicBezTo>
                      <a:lnTo>
                        <a:pt x="61" y="31"/>
                      </a:lnTo>
                      <a:cubicBezTo>
                        <a:pt x="59" y="34"/>
                        <a:pt x="56" y="36"/>
                        <a:pt x="52" y="38"/>
                      </a:cubicBezTo>
                      <a:lnTo>
                        <a:pt x="51" y="37"/>
                      </a:lnTo>
                      <a:close/>
                      <a:moveTo>
                        <a:pt x="59" y="30"/>
                      </a:moveTo>
                      <a:cubicBezTo>
                        <a:pt x="61" y="27"/>
                        <a:pt x="62" y="24"/>
                        <a:pt x="60" y="21"/>
                      </a:cubicBezTo>
                      <a:lnTo>
                        <a:pt x="62" y="21"/>
                      </a:lnTo>
                      <a:cubicBezTo>
                        <a:pt x="63" y="24"/>
                        <a:pt x="63" y="27"/>
                        <a:pt x="61" y="31"/>
                      </a:cubicBezTo>
                      <a:lnTo>
                        <a:pt x="59" y="30"/>
                      </a:lnTo>
                      <a:close/>
                      <a:moveTo>
                        <a:pt x="60" y="21"/>
                      </a:moveTo>
                      <a:cubicBezTo>
                        <a:pt x="60" y="21"/>
                        <a:pt x="60" y="20"/>
                        <a:pt x="60" y="20"/>
                      </a:cubicBezTo>
                      <a:lnTo>
                        <a:pt x="61" y="19"/>
                      </a:lnTo>
                      <a:cubicBezTo>
                        <a:pt x="61" y="20"/>
                        <a:pt x="62" y="20"/>
                        <a:pt x="62" y="21"/>
                      </a:cubicBezTo>
                      <a:lnTo>
                        <a:pt x="60" y="21"/>
                      </a:lnTo>
                      <a:close/>
                      <a:moveTo>
                        <a:pt x="61" y="19"/>
                      </a:moveTo>
                      <a:lnTo>
                        <a:pt x="61" y="19"/>
                      </a:lnTo>
                      <a:lnTo>
                        <a:pt x="60" y="19"/>
                      </a:lnTo>
                      <a:lnTo>
                        <a:pt x="61" y="19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1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0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cubicBezTo>
                        <a:pt x="59" y="18"/>
                        <a:pt x="58" y="17"/>
                        <a:pt x="57" y="16"/>
                      </a:cubicBezTo>
                      <a:lnTo>
                        <a:pt x="58" y="15"/>
                      </a:lnTo>
                      <a:cubicBezTo>
                        <a:pt x="59" y="17"/>
                        <a:pt x="60" y="18"/>
                        <a:pt x="61" y="19"/>
                      </a:cubicBezTo>
                      <a:lnTo>
                        <a:pt x="60" y="20"/>
                      </a:lnTo>
                      <a:close/>
                      <a:moveTo>
                        <a:pt x="57" y="16"/>
                      </a:moveTo>
                      <a:cubicBezTo>
                        <a:pt x="56" y="15"/>
                        <a:pt x="55" y="14"/>
                        <a:pt x="54" y="13"/>
                      </a:cubicBezTo>
                      <a:lnTo>
                        <a:pt x="55" y="12"/>
                      </a:lnTo>
                      <a:cubicBezTo>
                        <a:pt x="56" y="13"/>
                        <a:pt x="57" y="14"/>
                        <a:pt x="58" y="15"/>
                      </a:cubicBezTo>
                      <a:lnTo>
                        <a:pt x="57" y="16"/>
                      </a:lnTo>
                      <a:close/>
                      <a:moveTo>
                        <a:pt x="54" y="13"/>
                      </a:moveTo>
                      <a:cubicBezTo>
                        <a:pt x="49" y="7"/>
                        <a:pt x="42" y="3"/>
                        <a:pt x="33" y="2"/>
                      </a:cubicBezTo>
                      <a:lnTo>
                        <a:pt x="33" y="1"/>
                      </a:lnTo>
                      <a:cubicBezTo>
                        <a:pt x="42" y="2"/>
                        <a:pt x="50" y="6"/>
                        <a:pt x="55" y="12"/>
                      </a:cubicBezTo>
                      <a:lnTo>
                        <a:pt x="54" y="13"/>
                      </a:lnTo>
                      <a:close/>
                      <a:moveTo>
                        <a:pt x="33" y="1"/>
                      </a:move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0" name="Google Shape;3740;p239"/>
                <p:cNvSpPr/>
                <p:nvPr/>
              </p:nvSpPr>
              <p:spPr>
                <a:xfrm>
                  <a:off x="675" y="3975"/>
                  <a:ext cx="80" cy="64"/>
                </a:xfrm>
                <a:custGeom>
                  <a:rect b="b" l="l" r="r" t="t"/>
                  <a:pathLst>
                    <a:path extrusionOk="0" h="38" w="58">
                      <a:moveTo>
                        <a:pt x="44" y="5"/>
                      </a:moveTo>
                      <a:cubicBezTo>
                        <a:pt x="35" y="5"/>
                        <a:pt x="27" y="0"/>
                        <a:pt x="18" y="2"/>
                      </a:cubicBezTo>
                      <a:cubicBezTo>
                        <a:pt x="4" y="5"/>
                        <a:pt x="0" y="21"/>
                        <a:pt x="10" y="31"/>
                      </a:cubicBezTo>
                      <a:cubicBezTo>
                        <a:pt x="17" y="38"/>
                        <a:pt x="28" y="36"/>
                        <a:pt x="39" y="34"/>
                      </a:cubicBezTo>
                      <a:cubicBezTo>
                        <a:pt x="41" y="34"/>
                        <a:pt x="43" y="36"/>
                        <a:pt x="46" y="35"/>
                      </a:cubicBezTo>
                      <a:cubicBezTo>
                        <a:pt x="53" y="33"/>
                        <a:pt x="58" y="26"/>
                        <a:pt x="55" y="20"/>
                      </a:cubicBezTo>
                      <a:cubicBezTo>
                        <a:pt x="53" y="15"/>
                        <a:pt x="53" y="5"/>
                        <a:pt x="44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1" name="Google Shape;3741;p239"/>
                <p:cNvSpPr/>
                <p:nvPr/>
              </p:nvSpPr>
              <p:spPr>
                <a:xfrm>
                  <a:off x="679" y="3975"/>
                  <a:ext cx="76" cy="63"/>
                </a:xfrm>
                <a:custGeom>
                  <a:rect b="b" l="l" r="r" t="t"/>
                  <a:pathLst>
                    <a:path extrusionOk="0" h="37" w="55">
                      <a:moveTo>
                        <a:pt x="41" y="6"/>
                      </a:moveTo>
                      <a:cubicBezTo>
                        <a:pt x="37" y="6"/>
                        <a:pt x="34" y="5"/>
                        <a:pt x="30" y="4"/>
                      </a:cubicBezTo>
                      <a:lnTo>
                        <a:pt x="31" y="3"/>
                      </a:lnTo>
                      <a:cubicBezTo>
                        <a:pt x="34" y="4"/>
                        <a:pt x="38" y="5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0" y="4"/>
                      </a:moveTo>
                      <a:cubicBezTo>
                        <a:pt x="25" y="3"/>
                        <a:pt x="20" y="2"/>
                        <a:pt x="15" y="3"/>
                      </a:cubicBezTo>
                      <a:lnTo>
                        <a:pt x="15" y="1"/>
                      </a:lnTo>
                      <a:cubicBezTo>
                        <a:pt x="20" y="0"/>
                        <a:pt x="25" y="2"/>
                        <a:pt x="31" y="3"/>
                      </a:cubicBezTo>
                      <a:lnTo>
                        <a:pt x="30" y="4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5" y="1"/>
                      </a:lnTo>
                      <a:close/>
                      <a:moveTo>
                        <a:pt x="15" y="3"/>
                      </a:moveTo>
                      <a:cubicBezTo>
                        <a:pt x="13" y="3"/>
                        <a:pt x="11" y="4"/>
                        <a:pt x="9" y="5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5" y="1"/>
                      </a:cubicBezTo>
                      <a:lnTo>
                        <a:pt x="15" y="3"/>
                      </a:lnTo>
                      <a:close/>
                      <a:moveTo>
                        <a:pt x="9" y="5"/>
                      </a:moveTo>
                      <a:cubicBezTo>
                        <a:pt x="6" y="8"/>
                        <a:pt x="4" y="10"/>
                        <a:pt x="3" y="13"/>
                      </a:cubicBezTo>
                      <a:lnTo>
                        <a:pt x="2" y="13"/>
                      </a:lnTo>
                      <a:cubicBezTo>
                        <a:pt x="3" y="10"/>
                        <a:pt x="5" y="7"/>
                        <a:pt x="8" y="5"/>
                      </a:cubicBezTo>
                      <a:lnTo>
                        <a:pt x="9" y="5"/>
                      </a:lnTo>
                      <a:close/>
                      <a:moveTo>
                        <a:pt x="3" y="13"/>
                      </a:moveTo>
                      <a:cubicBezTo>
                        <a:pt x="2" y="17"/>
                        <a:pt x="2" y="20"/>
                        <a:pt x="3" y="23"/>
                      </a:cubicBezTo>
                      <a:lnTo>
                        <a:pt x="2" y="24"/>
                      </a:lnTo>
                      <a:cubicBezTo>
                        <a:pt x="0" y="20"/>
                        <a:pt x="1" y="16"/>
                        <a:pt x="2" y="13"/>
                      </a:cubicBezTo>
                      <a:lnTo>
                        <a:pt x="3" y="13"/>
                      </a:lnTo>
                      <a:close/>
                      <a:moveTo>
                        <a:pt x="3" y="23"/>
                      </a:moveTo>
                      <a:cubicBezTo>
                        <a:pt x="4" y="26"/>
                        <a:pt x="6" y="29"/>
                        <a:pt x="8" y="31"/>
                      </a:cubicBezTo>
                      <a:lnTo>
                        <a:pt x="7" y="32"/>
                      </a:lnTo>
                      <a:cubicBezTo>
                        <a:pt x="4" y="29"/>
                        <a:pt x="3" y="27"/>
                        <a:pt x="2" y="24"/>
                      </a:cubicBezTo>
                      <a:lnTo>
                        <a:pt x="3" y="23"/>
                      </a:lnTo>
                      <a:close/>
                      <a:moveTo>
                        <a:pt x="7" y="32"/>
                      </a:moveTo>
                      <a:lnTo>
                        <a:pt x="7" y="32"/>
                      </a:lnTo>
                      <a:lnTo>
                        <a:pt x="7" y="31"/>
                      </a:lnTo>
                      <a:lnTo>
                        <a:pt x="7" y="32"/>
                      </a:lnTo>
                      <a:close/>
                      <a:moveTo>
                        <a:pt x="8" y="31"/>
                      </a:moveTo>
                      <a:cubicBezTo>
                        <a:pt x="11" y="34"/>
                        <a:pt x="16" y="35"/>
                        <a:pt x="20" y="35"/>
                      </a:cubicBezTo>
                      <a:lnTo>
                        <a:pt x="20" y="37"/>
                      </a:lnTo>
                      <a:cubicBezTo>
                        <a:pt x="15" y="36"/>
                        <a:pt x="10" y="35"/>
                        <a:pt x="7" y="32"/>
                      </a:cubicBezTo>
                      <a:lnTo>
                        <a:pt x="8" y="31"/>
                      </a:lnTo>
                      <a:close/>
                      <a:moveTo>
                        <a:pt x="20" y="35"/>
                      </a:moveTo>
                      <a:cubicBezTo>
                        <a:pt x="25" y="36"/>
                        <a:pt x="31" y="35"/>
                        <a:pt x="36" y="34"/>
                      </a:cubicBezTo>
                      <a:lnTo>
                        <a:pt x="36" y="35"/>
                      </a:lnTo>
                      <a:cubicBezTo>
                        <a:pt x="31" y="36"/>
                        <a:pt x="25" y="37"/>
                        <a:pt x="20" y="37"/>
                      </a:cubicBezTo>
                      <a:lnTo>
                        <a:pt x="20" y="35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lnTo>
                        <a:pt x="36" y="35"/>
                      </a:ln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cubicBezTo>
                        <a:pt x="37" y="33"/>
                        <a:pt x="38" y="34"/>
                        <a:pt x="39" y="34"/>
                      </a:cubicBezTo>
                      <a:lnTo>
                        <a:pt x="38" y="35"/>
                      </a:lnTo>
                      <a:cubicBezTo>
                        <a:pt x="38" y="35"/>
                        <a:pt x="37" y="35"/>
                        <a:pt x="36" y="35"/>
                      </a:cubicBezTo>
                      <a:lnTo>
                        <a:pt x="36" y="34"/>
                      </a:lnTo>
                      <a:close/>
                      <a:moveTo>
                        <a:pt x="39" y="34"/>
                      </a:moveTo>
                      <a:cubicBezTo>
                        <a:pt x="40" y="34"/>
                        <a:pt x="41" y="35"/>
                        <a:pt x="43" y="34"/>
                      </a:cubicBezTo>
                      <a:lnTo>
                        <a:pt x="43" y="35"/>
                      </a:lnTo>
                      <a:cubicBezTo>
                        <a:pt x="41" y="36"/>
                        <a:pt x="40" y="35"/>
                        <a:pt x="38" y="35"/>
                      </a:cubicBezTo>
                      <a:lnTo>
                        <a:pt x="39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lnTo>
                        <a:pt x="43" y="34"/>
                      </a:lnTo>
                      <a:lnTo>
                        <a:pt x="43" y="35"/>
                      </a:lnTo>
                      <a:lnTo>
                        <a:pt x="43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cubicBezTo>
                        <a:pt x="43" y="34"/>
                        <a:pt x="44" y="34"/>
                        <a:pt x="45" y="33"/>
                      </a:cubicBezTo>
                      <a:lnTo>
                        <a:pt x="46" y="34"/>
                      </a:lnTo>
                      <a:cubicBezTo>
                        <a:pt x="45" y="35"/>
                        <a:pt x="44" y="35"/>
                        <a:pt x="43" y="35"/>
                      </a:cubicBezTo>
                      <a:lnTo>
                        <a:pt x="43" y="34"/>
                      </a:lnTo>
                      <a:close/>
                      <a:moveTo>
                        <a:pt x="45" y="33"/>
                      </a:moveTo>
                      <a:cubicBezTo>
                        <a:pt x="46" y="33"/>
                        <a:pt x="47" y="32"/>
                        <a:pt x="48" y="32"/>
                      </a:cubicBezTo>
                      <a:lnTo>
                        <a:pt x="49" y="33"/>
                      </a:lnTo>
                      <a:cubicBezTo>
                        <a:pt x="48" y="33"/>
                        <a:pt x="47" y="34"/>
                        <a:pt x="46" y="34"/>
                      </a:cubicBezTo>
                      <a:lnTo>
                        <a:pt x="45" y="33"/>
                      </a:lnTo>
                      <a:close/>
                      <a:moveTo>
                        <a:pt x="48" y="32"/>
                      </a:moveTo>
                      <a:cubicBezTo>
                        <a:pt x="51" y="29"/>
                        <a:pt x="53" y="25"/>
                        <a:pt x="52" y="20"/>
                      </a:cubicBezTo>
                      <a:lnTo>
                        <a:pt x="53" y="20"/>
                      </a:lnTo>
                      <a:cubicBezTo>
                        <a:pt x="55" y="25"/>
                        <a:pt x="53" y="29"/>
                        <a:pt x="49" y="33"/>
                      </a:cubicBezTo>
                      <a:lnTo>
                        <a:pt x="48" y="32"/>
                      </a:lnTo>
                      <a:close/>
                      <a:moveTo>
                        <a:pt x="53" y="20"/>
                      </a:moveTo>
                      <a:lnTo>
                        <a:pt x="53" y="20"/>
                      </a:lnTo>
                      <a:lnTo>
                        <a:pt x="52" y="20"/>
                      </a:lnTo>
                      <a:lnTo>
                        <a:pt x="53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lnTo>
                        <a:pt x="53" y="20"/>
                      </a:ln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cubicBezTo>
                        <a:pt x="51" y="19"/>
                        <a:pt x="51" y="17"/>
                        <a:pt x="50" y="16"/>
                      </a:cubicBezTo>
                      <a:lnTo>
                        <a:pt x="52" y="16"/>
                      </a:lnTo>
                      <a:cubicBezTo>
                        <a:pt x="52" y="17"/>
                        <a:pt x="52" y="19"/>
                        <a:pt x="53" y="20"/>
                      </a:cubicBezTo>
                      <a:lnTo>
                        <a:pt x="52" y="20"/>
                      </a:lnTo>
                      <a:close/>
                      <a:moveTo>
                        <a:pt x="50" y="16"/>
                      </a:moveTo>
                      <a:cubicBezTo>
                        <a:pt x="49" y="11"/>
                        <a:pt x="48" y="6"/>
                        <a:pt x="41" y="6"/>
                      </a:cubicBezTo>
                      <a:lnTo>
                        <a:pt x="41" y="5"/>
                      </a:lnTo>
                      <a:cubicBezTo>
                        <a:pt x="49" y="5"/>
                        <a:pt x="50" y="10"/>
                        <a:pt x="52" y="16"/>
                      </a:cubicBezTo>
                      <a:lnTo>
                        <a:pt x="50" y="16"/>
                      </a:lnTo>
                      <a:close/>
                      <a:moveTo>
                        <a:pt x="41" y="6"/>
                      </a:moveTo>
                      <a:lnTo>
                        <a:pt x="41" y="6"/>
                      </a:lnTo>
                      <a:lnTo>
                        <a:pt x="41" y="5"/>
                      </a:lnTo>
                      <a:lnTo>
                        <a:pt x="4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2" name="Google Shape;3742;p239"/>
                <p:cNvSpPr/>
                <p:nvPr/>
              </p:nvSpPr>
              <p:spPr>
                <a:xfrm>
                  <a:off x="843" y="3872"/>
                  <a:ext cx="70" cy="82"/>
                </a:xfrm>
                <a:custGeom>
                  <a:rect b="b" l="l" r="r" t="t"/>
                  <a:pathLst>
                    <a:path extrusionOk="0" h="48" w="51">
                      <a:moveTo>
                        <a:pt x="45" y="20"/>
                      </a:moveTo>
                      <a:cubicBezTo>
                        <a:pt x="32" y="15"/>
                        <a:pt x="13" y="0"/>
                        <a:pt x="2" y="15"/>
                      </a:cubicBezTo>
                      <a:cubicBezTo>
                        <a:pt x="0" y="17"/>
                        <a:pt x="0" y="20"/>
                        <a:pt x="3" y="22"/>
                      </a:cubicBezTo>
                      <a:cubicBezTo>
                        <a:pt x="14" y="32"/>
                        <a:pt x="22" y="47"/>
                        <a:pt x="40" y="48"/>
                      </a:cubicBezTo>
                      <a:cubicBezTo>
                        <a:pt x="46" y="48"/>
                        <a:pt x="48" y="43"/>
                        <a:pt x="49" y="39"/>
                      </a:cubicBezTo>
                      <a:cubicBezTo>
                        <a:pt x="50" y="35"/>
                        <a:pt x="44" y="33"/>
                        <a:pt x="47" y="29"/>
                      </a:cubicBezTo>
                      <a:cubicBezTo>
                        <a:pt x="48" y="28"/>
                        <a:pt x="49" y="27"/>
                        <a:pt x="50" y="26"/>
                      </a:cubicBezTo>
                      <a:cubicBezTo>
                        <a:pt x="51" y="23"/>
                        <a:pt x="47" y="20"/>
                        <a:pt x="45" y="2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3" name="Google Shape;3743;p239"/>
                <p:cNvSpPr/>
                <p:nvPr/>
              </p:nvSpPr>
              <p:spPr>
                <a:xfrm>
                  <a:off x="843" y="3876"/>
                  <a:ext cx="70" cy="77"/>
                </a:xfrm>
                <a:custGeom>
                  <a:rect b="b" l="l" r="r" t="t"/>
                  <a:pathLst>
                    <a:path extrusionOk="0" h="46" w="51">
                      <a:moveTo>
                        <a:pt x="45" y="18"/>
                      </a:moveTo>
                      <a:lnTo>
                        <a:pt x="45" y="18"/>
                      </a:lnTo>
                      <a:lnTo>
                        <a:pt x="46" y="17"/>
                      </a:ln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cubicBezTo>
                        <a:pt x="42" y="17"/>
                        <a:pt x="38" y="16"/>
                        <a:pt x="35" y="14"/>
                      </a:cubicBezTo>
                      <a:lnTo>
                        <a:pt x="36" y="13"/>
                      </a:lnTo>
                      <a:cubicBezTo>
                        <a:pt x="39" y="14"/>
                        <a:pt x="42" y="16"/>
                        <a:pt x="46" y="17"/>
                      </a:cubicBezTo>
                      <a:lnTo>
                        <a:pt x="45" y="18"/>
                      </a:lnTo>
                      <a:close/>
                      <a:moveTo>
                        <a:pt x="35" y="14"/>
                      </a:moveTo>
                      <a:cubicBezTo>
                        <a:pt x="23" y="8"/>
                        <a:pt x="11" y="2"/>
                        <a:pt x="2" y="13"/>
                      </a:cubicBezTo>
                      <a:lnTo>
                        <a:pt x="1" y="12"/>
                      </a:lnTo>
                      <a:cubicBezTo>
                        <a:pt x="10" y="0"/>
                        <a:pt x="24" y="7"/>
                        <a:pt x="36" y="13"/>
                      </a:cubicBezTo>
                      <a:lnTo>
                        <a:pt x="35" y="14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1" y="12"/>
                      </a:lnTo>
                      <a:lnTo>
                        <a:pt x="2" y="13"/>
                      </a:lnTo>
                      <a:close/>
                      <a:moveTo>
                        <a:pt x="1" y="12"/>
                      </a:move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1" y="12"/>
                      </a:ln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lnTo>
                        <a:pt x="0" y="14"/>
                      </a:lnTo>
                      <a:cubicBezTo>
                        <a:pt x="0" y="13"/>
                        <a:pt x="1" y="13"/>
                        <a:pt x="1" y="12"/>
                      </a:cubicBezTo>
                      <a:lnTo>
                        <a:pt x="2" y="13"/>
                      </a:lnTo>
                      <a:close/>
                      <a:moveTo>
                        <a:pt x="2" y="14"/>
                      </a:moveTo>
                      <a:cubicBezTo>
                        <a:pt x="2" y="14"/>
                        <a:pt x="2" y="15"/>
                        <a:pt x="1" y="15"/>
                      </a:cubicBezTo>
                      <a:lnTo>
                        <a:pt x="0" y="15"/>
                      </a:lnTo>
                      <a:cubicBezTo>
                        <a:pt x="0" y="14"/>
                        <a:pt x="0" y="14"/>
                        <a:pt x="0" y="14"/>
                      </a:cubicBezTo>
                      <a:lnTo>
                        <a:pt x="2" y="14"/>
                      </a:lnTo>
                      <a:close/>
                      <a:moveTo>
                        <a:pt x="1" y="15"/>
                      </a:moveTo>
                      <a:cubicBezTo>
                        <a:pt x="1" y="17"/>
                        <a:pt x="2" y="19"/>
                        <a:pt x="3" y="20"/>
                      </a:cubicBezTo>
                      <a:lnTo>
                        <a:pt x="2" y="21"/>
                      </a:lnTo>
                      <a:cubicBezTo>
                        <a:pt x="0" y="19"/>
                        <a:pt x="0" y="17"/>
                        <a:pt x="0" y="15"/>
                      </a:cubicBezTo>
                      <a:lnTo>
                        <a:pt x="1" y="15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lnTo>
                        <a:pt x="2" y="21"/>
                      </a:ln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6" y="23"/>
                        <a:pt x="9" y="26"/>
                        <a:pt x="12" y="28"/>
                      </a:cubicBezTo>
                      <a:lnTo>
                        <a:pt x="11" y="29"/>
                      </a:lnTo>
                      <a:cubicBezTo>
                        <a:pt x="8" y="26"/>
                        <a:pt x="5" y="23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12" y="28"/>
                      </a:moveTo>
                      <a:cubicBezTo>
                        <a:pt x="19" y="37"/>
                        <a:pt x="27" y="45"/>
                        <a:pt x="40" y="45"/>
                      </a:cubicBezTo>
                      <a:lnTo>
                        <a:pt x="40" y="46"/>
                      </a:lnTo>
                      <a:cubicBezTo>
                        <a:pt x="26" y="46"/>
                        <a:pt x="18" y="38"/>
                        <a:pt x="11" y="29"/>
                      </a:cubicBezTo>
                      <a:lnTo>
                        <a:pt x="12" y="28"/>
                      </a:lnTo>
                      <a:close/>
                      <a:moveTo>
                        <a:pt x="40" y="45"/>
                      </a:moveTo>
                      <a:lnTo>
                        <a:pt x="40" y="45"/>
                      </a:lnTo>
                      <a:lnTo>
                        <a:pt x="40" y="46"/>
                      </a:lnTo>
                      <a:lnTo>
                        <a:pt x="40" y="45"/>
                      </a:lnTo>
                      <a:close/>
                      <a:moveTo>
                        <a:pt x="40" y="45"/>
                      </a:moveTo>
                      <a:cubicBezTo>
                        <a:pt x="43" y="45"/>
                        <a:pt x="44" y="44"/>
                        <a:pt x="46" y="42"/>
                      </a:cubicBezTo>
                      <a:lnTo>
                        <a:pt x="47" y="43"/>
                      </a:lnTo>
                      <a:cubicBezTo>
                        <a:pt x="45" y="45"/>
                        <a:pt x="43" y="46"/>
                        <a:pt x="40" y="46"/>
                      </a:cubicBezTo>
                      <a:lnTo>
                        <a:pt x="40" y="45"/>
                      </a:lnTo>
                      <a:close/>
                      <a:moveTo>
                        <a:pt x="46" y="42"/>
                      </a:moveTo>
                      <a:cubicBezTo>
                        <a:pt x="47" y="41"/>
                        <a:pt x="48" y="39"/>
                        <a:pt x="48" y="37"/>
                      </a:cubicBezTo>
                      <a:lnTo>
                        <a:pt x="50" y="37"/>
                      </a:lnTo>
                      <a:cubicBezTo>
                        <a:pt x="49" y="39"/>
                        <a:pt x="48" y="41"/>
                        <a:pt x="47" y="43"/>
                      </a:cubicBezTo>
                      <a:lnTo>
                        <a:pt x="46" y="42"/>
                      </a:lnTo>
                      <a:close/>
                      <a:moveTo>
                        <a:pt x="48" y="37"/>
                      </a:moveTo>
                      <a:lnTo>
                        <a:pt x="48" y="37"/>
                      </a:lnTo>
                      <a:lnTo>
                        <a:pt x="49" y="37"/>
                      </a:lnTo>
                      <a:lnTo>
                        <a:pt x="48" y="37"/>
                      </a:lnTo>
                      <a:close/>
                      <a:moveTo>
                        <a:pt x="48" y="37"/>
                      </a:moveTo>
                      <a:cubicBezTo>
                        <a:pt x="49" y="35"/>
                        <a:pt x="48" y="34"/>
                        <a:pt x="47" y="33"/>
                      </a:cubicBezTo>
                      <a:lnTo>
                        <a:pt x="48" y="32"/>
                      </a:lnTo>
                      <a:cubicBezTo>
                        <a:pt x="50" y="34"/>
                        <a:pt x="51" y="35"/>
                        <a:pt x="50" y="37"/>
                      </a:cubicBezTo>
                      <a:lnTo>
                        <a:pt x="48" y="37"/>
                      </a:lnTo>
                      <a:close/>
                      <a:moveTo>
                        <a:pt x="47" y="33"/>
                      </a:moveTo>
                      <a:cubicBezTo>
                        <a:pt x="46" y="31"/>
                        <a:pt x="44" y="29"/>
                        <a:pt x="46" y="26"/>
                      </a:cubicBezTo>
                      <a:lnTo>
                        <a:pt x="47" y="27"/>
                      </a:lnTo>
                      <a:cubicBezTo>
                        <a:pt x="46" y="29"/>
                        <a:pt x="47" y="31"/>
                        <a:pt x="48" y="32"/>
                      </a:cubicBezTo>
                      <a:lnTo>
                        <a:pt x="47" y="33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cubicBezTo>
                        <a:pt x="47" y="26"/>
                        <a:pt x="47" y="25"/>
                        <a:pt x="48" y="25"/>
                      </a:cubicBezTo>
                      <a:lnTo>
                        <a:pt x="49" y="26"/>
                      </a:lnTo>
                      <a:cubicBezTo>
                        <a:pt x="48" y="26"/>
                        <a:pt x="48" y="27"/>
                        <a:pt x="47" y="27"/>
                      </a:cubicBezTo>
                      <a:lnTo>
                        <a:pt x="46" y="26"/>
                      </a:lnTo>
                      <a:close/>
                      <a:moveTo>
                        <a:pt x="48" y="25"/>
                      </a:moveTo>
                      <a:cubicBezTo>
                        <a:pt x="48" y="25"/>
                        <a:pt x="49" y="24"/>
                        <a:pt x="49" y="24"/>
                      </a:cubicBezTo>
                      <a:lnTo>
                        <a:pt x="50" y="24"/>
                      </a:lnTo>
                      <a:cubicBezTo>
                        <a:pt x="50" y="25"/>
                        <a:pt x="49" y="25"/>
                        <a:pt x="49" y="26"/>
                      </a:cubicBezTo>
                      <a:lnTo>
                        <a:pt x="48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50" y="24"/>
                      </a:moveTo>
                      <a:lnTo>
                        <a:pt x="50" y="24"/>
                      </a:lnTo>
                      <a:close/>
                      <a:moveTo>
                        <a:pt x="49" y="24"/>
                      </a:moveTo>
                      <a:cubicBezTo>
                        <a:pt x="49" y="23"/>
                        <a:pt x="49" y="23"/>
                        <a:pt x="49" y="23"/>
                      </a:cubicBezTo>
                      <a:lnTo>
                        <a:pt x="51" y="23"/>
                      </a:lnTo>
                      <a:cubicBezTo>
                        <a:pt x="51" y="23"/>
                        <a:pt x="51" y="24"/>
                        <a:pt x="50" y="24"/>
                      </a:cubicBezTo>
                      <a:lnTo>
                        <a:pt x="49" y="24"/>
                      </a:lnTo>
                      <a:close/>
                      <a:moveTo>
                        <a:pt x="49" y="23"/>
                      </a:moveTo>
                      <a:cubicBezTo>
                        <a:pt x="49" y="22"/>
                        <a:pt x="49" y="22"/>
                        <a:pt x="49" y="22"/>
                      </a:cubicBezTo>
                      <a:lnTo>
                        <a:pt x="50" y="21"/>
                      </a:lnTo>
                      <a:cubicBezTo>
                        <a:pt x="51" y="22"/>
                        <a:pt x="51" y="22"/>
                        <a:pt x="51" y="23"/>
                      </a:cubicBezTo>
                      <a:lnTo>
                        <a:pt x="49" y="23"/>
                      </a:lnTo>
                      <a:close/>
                      <a:moveTo>
                        <a:pt x="49" y="22"/>
                      </a:moveTo>
                      <a:cubicBezTo>
                        <a:pt x="48" y="20"/>
                        <a:pt x="46" y="19"/>
                        <a:pt x="45" y="18"/>
                      </a:cubicBezTo>
                      <a:lnTo>
                        <a:pt x="46" y="17"/>
                      </a:lnTo>
                      <a:cubicBezTo>
                        <a:pt x="47" y="18"/>
                        <a:pt x="50" y="19"/>
                        <a:pt x="50" y="21"/>
                      </a:cubicBezTo>
                      <a:lnTo>
                        <a:pt x="49" y="22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5" y="18"/>
                      </a:lnTo>
                      <a:lnTo>
                        <a:pt x="46" y="1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4" name="Google Shape;3744;p239"/>
                <p:cNvSpPr/>
                <p:nvPr/>
              </p:nvSpPr>
              <p:spPr>
                <a:xfrm>
                  <a:off x="830" y="3931"/>
                  <a:ext cx="65" cy="65"/>
                </a:xfrm>
                <a:custGeom>
                  <a:rect b="b" l="l" r="r" t="t"/>
                  <a:pathLst>
                    <a:path extrusionOk="0" h="38" w="48">
                      <a:moveTo>
                        <a:pt x="22" y="14"/>
                      </a:moveTo>
                      <a:cubicBezTo>
                        <a:pt x="16" y="11"/>
                        <a:pt x="12" y="0"/>
                        <a:pt x="3" y="3"/>
                      </a:cubicBezTo>
                      <a:cubicBezTo>
                        <a:pt x="1" y="3"/>
                        <a:pt x="0" y="8"/>
                        <a:pt x="1" y="10"/>
                      </a:cubicBezTo>
                      <a:cubicBezTo>
                        <a:pt x="5" y="19"/>
                        <a:pt x="14" y="26"/>
                        <a:pt x="23" y="33"/>
                      </a:cubicBezTo>
                      <a:cubicBezTo>
                        <a:pt x="30" y="38"/>
                        <a:pt x="41" y="34"/>
                        <a:pt x="46" y="27"/>
                      </a:cubicBezTo>
                      <a:cubicBezTo>
                        <a:pt x="48" y="25"/>
                        <a:pt x="46" y="21"/>
                        <a:pt x="42" y="20"/>
                      </a:cubicBezTo>
                      <a:cubicBezTo>
                        <a:pt x="35" y="19"/>
                        <a:pt x="27" y="16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5" name="Google Shape;3745;p239"/>
                <p:cNvSpPr/>
                <p:nvPr/>
              </p:nvSpPr>
              <p:spPr>
                <a:xfrm>
                  <a:off x="830" y="3933"/>
                  <a:ext cx="65" cy="60"/>
                </a:xfrm>
                <a:custGeom>
                  <a:rect b="b" l="l" r="r" t="t"/>
                  <a:pathLst>
                    <a:path extrusionOk="0" h="35" w="48">
                      <a:moveTo>
                        <a:pt x="22" y="13"/>
                      </a:moveTo>
                      <a:lnTo>
                        <a:pt x="22" y="13"/>
                      </a:lnTo>
                      <a:lnTo>
                        <a:pt x="22" y="12"/>
                      </a:lnTo>
                      <a:lnTo>
                        <a:pt x="22" y="13"/>
                      </a:lnTo>
                      <a:close/>
                      <a:moveTo>
                        <a:pt x="22" y="12"/>
                      </a:moveTo>
                      <a:lnTo>
                        <a:pt x="22" y="12"/>
                      </a:lnTo>
                      <a:lnTo>
                        <a:pt x="22" y="13"/>
                      </a:lnTo>
                      <a:lnTo>
                        <a:pt x="22" y="12"/>
                      </a:lnTo>
                      <a:close/>
                      <a:moveTo>
                        <a:pt x="22" y="13"/>
                      </a:moveTo>
                      <a:cubicBezTo>
                        <a:pt x="20" y="12"/>
                        <a:pt x="18" y="10"/>
                        <a:pt x="16" y="8"/>
                      </a:cubicBezTo>
                      <a:lnTo>
                        <a:pt x="17" y="8"/>
                      </a:lnTo>
                      <a:cubicBezTo>
                        <a:pt x="19" y="9"/>
                        <a:pt x="21" y="11"/>
                        <a:pt x="22" y="12"/>
                      </a:cubicBezTo>
                      <a:lnTo>
                        <a:pt x="22" y="13"/>
                      </a:lnTo>
                      <a:close/>
                      <a:moveTo>
                        <a:pt x="16" y="8"/>
                      </a:moveTo>
                      <a:cubicBezTo>
                        <a:pt x="12" y="5"/>
                        <a:pt x="9" y="1"/>
                        <a:pt x="4" y="2"/>
                      </a:cubicBezTo>
                      <a:lnTo>
                        <a:pt x="3" y="1"/>
                      </a:lnTo>
                      <a:cubicBezTo>
                        <a:pt x="9" y="0"/>
                        <a:pt x="13" y="4"/>
                        <a:pt x="17" y="8"/>
                      </a:cubicBezTo>
                      <a:lnTo>
                        <a:pt x="16" y="8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4" y="2"/>
                      </a:cubicBezTo>
                      <a:lnTo>
                        <a:pt x="3" y="1"/>
                      </a:lnTo>
                      <a:cubicBezTo>
                        <a:pt x="3" y="1"/>
                        <a:pt x="3" y="1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4" y="2"/>
                      </a:moveTo>
                      <a:cubicBezTo>
                        <a:pt x="3" y="3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3"/>
                        <a:pt x="2" y="2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8"/>
                        <a:pt x="2" y="8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cubicBezTo>
                        <a:pt x="2" y="9"/>
                        <a:pt x="2" y="9"/>
                        <a:pt x="2" y="9"/>
                      </a:cubicBezTo>
                      <a:lnTo>
                        <a:pt x="0" y="9"/>
                      </a:lnTo>
                      <a:cubicBezTo>
                        <a:pt x="0" y="9"/>
                        <a:pt x="0" y="9"/>
                        <a:pt x="0" y="9"/>
                      </a:cubicBezTo>
                      <a:lnTo>
                        <a:pt x="2" y="8"/>
                      </a:lnTo>
                      <a:close/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1" y="9"/>
                      </a:lnTo>
                      <a:lnTo>
                        <a:pt x="2" y="9"/>
                      </a:lnTo>
                      <a:close/>
                      <a:moveTo>
                        <a:pt x="2" y="9"/>
                      </a:moveTo>
                      <a:cubicBezTo>
                        <a:pt x="6" y="17"/>
                        <a:pt x="14" y="24"/>
                        <a:pt x="22" y="30"/>
                      </a:cubicBezTo>
                      <a:lnTo>
                        <a:pt x="21" y="31"/>
                      </a:lnTo>
                      <a:cubicBezTo>
                        <a:pt x="13" y="25"/>
                        <a:pt x="5" y="18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22" y="30"/>
                      </a:moveTo>
                      <a:lnTo>
                        <a:pt x="24" y="31"/>
                      </a:lnTo>
                      <a:lnTo>
                        <a:pt x="23" y="32"/>
                      </a:lnTo>
                      <a:lnTo>
                        <a:pt x="21" y="31"/>
                      </a:lnTo>
                      <a:lnTo>
                        <a:pt x="22" y="30"/>
                      </a:lnTo>
                      <a:close/>
                      <a:moveTo>
                        <a:pt x="23" y="32"/>
                      </a:moveTo>
                      <a:lnTo>
                        <a:pt x="23" y="32"/>
                      </a:lnTo>
                      <a:close/>
                      <a:moveTo>
                        <a:pt x="24" y="31"/>
                      </a:moveTo>
                      <a:cubicBezTo>
                        <a:pt x="24" y="32"/>
                        <a:pt x="25" y="32"/>
                        <a:pt x="25" y="32"/>
                      </a:cubicBezTo>
                      <a:lnTo>
                        <a:pt x="24" y="33"/>
                      </a:lnTo>
                      <a:cubicBezTo>
                        <a:pt x="24" y="33"/>
                        <a:pt x="23" y="33"/>
                        <a:pt x="23" y="32"/>
                      </a:cubicBezTo>
                      <a:lnTo>
                        <a:pt x="24" y="31"/>
                      </a:lnTo>
                      <a:close/>
                      <a:moveTo>
                        <a:pt x="25" y="32"/>
                      </a:moveTo>
                      <a:cubicBezTo>
                        <a:pt x="28" y="34"/>
                        <a:pt x="31" y="34"/>
                        <a:pt x="34" y="33"/>
                      </a:cubicBezTo>
                      <a:lnTo>
                        <a:pt x="35" y="34"/>
                      </a:lnTo>
                      <a:cubicBezTo>
                        <a:pt x="31" y="35"/>
                        <a:pt x="27" y="35"/>
                        <a:pt x="24" y="33"/>
                      </a:cubicBezTo>
                      <a:lnTo>
                        <a:pt x="25" y="32"/>
                      </a:lnTo>
                      <a:close/>
                      <a:moveTo>
                        <a:pt x="34" y="33"/>
                      </a:moveTo>
                      <a:cubicBezTo>
                        <a:pt x="37" y="32"/>
                        <a:pt x="41" y="31"/>
                        <a:pt x="43" y="28"/>
                      </a:cubicBezTo>
                      <a:lnTo>
                        <a:pt x="44" y="29"/>
                      </a:lnTo>
                      <a:cubicBezTo>
                        <a:pt x="42" y="32"/>
                        <a:pt x="38" y="33"/>
                        <a:pt x="35" y="34"/>
                      </a:cubicBezTo>
                      <a:lnTo>
                        <a:pt x="34" y="33"/>
                      </a:lnTo>
                      <a:close/>
                      <a:moveTo>
                        <a:pt x="44" y="29"/>
                      </a:moveTo>
                      <a:lnTo>
                        <a:pt x="44" y="29"/>
                      </a:lnTo>
                      <a:close/>
                      <a:moveTo>
                        <a:pt x="43" y="28"/>
                      </a:moveTo>
                      <a:cubicBezTo>
                        <a:pt x="44" y="28"/>
                        <a:pt x="44" y="27"/>
                        <a:pt x="45" y="26"/>
                      </a:cubicBezTo>
                      <a:lnTo>
                        <a:pt x="46" y="27"/>
                      </a:lnTo>
                      <a:cubicBezTo>
                        <a:pt x="46" y="28"/>
                        <a:pt x="45" y="28"/>
                        <a:pt x="44" y="29"/>
                      </a:cubicBezTo>
                      <a:lnTo>
                        <a:pt x="43" y="28"/>
                      </a:lnTo>
                      <a:close/>
                      <a:moveTo>
                        <a:pt x="45" y="26"/>
                      </a:moveTo>
                      <a:lnTo>
                        <a:pt x="45" y="26"/>
                      </a:lnTo>
                      <a:lnTo>
                        <a:pt x="46" y="26"/>
                      </a:lnTo>
                      <a:lnTo>
                        <a:pt x="45" y="26"/>
                      </a:lnTo>
                      <a:close/>
                      <a:moveTo>
                        <a:pt x="45" y="26"/>
                      </a:moveTo>
                      <a:cubicBezTo>
                        <a:pt x="45" y="26"/>
                        <a:pt x="46" y="25"/>
                        <a:pt x="46" y="25"/>
                      </a:cubicBezTo>
                      <a:lnTo>
                        <a:pt x="47" y="25"/>
                      </a:lnTo>
                      <a:cubicBezTo>
                        <a:pt x="47" y="26"/>
                        <a:pt x="47" y="26"/>
                        <a:pt x="46" y="27"/>
                      </a:cubicBezTo>
                      <a:lnTo>
                        <a:pt x="45" y="26"/>
                      </a:lnTo>
                      <a:close/>
                      <a:moveTo>
                        <a:pt x="46" y="25"/>
                      </a:moveTo>
                      <a:cubicBezTo>
                        <a:pt x="46" y="24"/>
                        <a:pt x="46" y="23"/>
                        <a:pt x="46" y="22"/>
                      </a:cubicBezTo>
                      <a:lnTo>
                        <a:pt x="47" y="22"/>
                      </a:lnTo>
                      <a:cubicBezTo>
                        <a:pt x="47" y="23"/>
                        <a:pt x="48" y="24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6" y="22"/>
                      </a:moveTo>
                      <a:cubicBezTo>
                        <a:pt x="45" y="22"/>
                        <a:pt x="44" y="21"/>
                        <a:pt x="44" y="20"/>
                      </a:cubicBezTo>
                      <a:lnTo>
                        <a:pt x="45" y="19"/>
                      </a:lnTo>
                      <a:cubicBezTo>
                        <a:pt x="46" y="20"/>
                        <a:pt x="46" y="21"/>
                        <a:pt x="47" y="22"/>
                      </a:cubicBezTo>
                      <a:lnTo>
                        <a:pt x="46" y="22"/>
                      </a:lnTo>
                      <a:close/>
                      <a:moveTo>
                        <a:pt x="44" y="20"/>
                      </a:moveTo>
                      <a:cubicBezTo>
                        <a:pt x="43" y="20"/>
                        <a:pt x="42" y="20"/>
                        <a:pt x="42" y="19"/>
                      </a:cubicBezTo>
                      <a:lnTo>
                        <a:pt x="42" y="18"/>
                      </a:lnTo>
                      <a:cubicBezTo>
                        <a:pt x="43" y="18"/>
                        <a:pt x="44" y="19"/>
                        <a:pt x="45" y="19"/>
                      </a:cubicBezTo>
                      <a:lnTo>
                        <a:pt x="44" y="20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2" y="18"/>
                      </a:lnTo>
                      <a:lnTo>
                        <a:pt x="42" y="19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cubicBezTo>
                        <a:pt x="41" y="19"/>
                        <a:pt x="40" y="19"/>
                        <a:pt x="39" y="19"/>
                      </a:cubicBezTo>
                      <a:lnTo>
                        <a:pt x="39" y="18"/>
                      </a:lnTo>
                      <a:cubicBezTo>
                        <a:pt x="40" y="18"/>
                        <a:pt x="41" y="18"/>
                        <a:pt x="42" y="18"/>
                      </a:cubicBezTo>
                      <a:lnTo>
                        <a:pt x="42" y="19"/>
                      </a:lnTo>
                      <a:close/>
                      <a:moveTo>
                        <a:pt x="39" y="19"/>
                      </a:moveTo>
                      <a:cubicBezTo>
                        <a:pt x="38" y="19"/>
                        <a:pt x="37" y="18"/>
                        <a:pt x="36" y="18"/>
                      </a:cubicBezTo>
                      <a:lnTo>
                        <a:pt x="36" y="17"/>
                      </a:lnTo>
                      <a:cubicBezTo>
                        <a:pt x="37" y="17"/>
                        <a:pt x="38" y="17"/>
                        <a:pt x="39" y="18"/>
                      </a:cubicBezTo>
                      <a:lnTo>
                        <a:pt x="39" y="19"/>
                      </a:lnTo>
                      <a:close/>
                      <a:moveTo>
                        <a:pt x="36" y="18"/>
                      </a:moveTo>
                      <a:cubicBezTo>
                        <a:pt x="30" y="17"/>
                        <a:pt x="26" y="15"/>
                        <a:pt x="22" y="13"/>
                      </a:cubicBezTo>
                      <a:lnTo>
                        <a:pt x="22" y="12"/>
                      </a:lnTo>
                      <a:cubicBezTo>
                        <a:pt x="26" y="14"/>
                        <a:pt x="31" y="16"/>
                        <a:pt x="36" y="17"/>
                      </a:cubicBezTo>
                      <a:lnTo>
                        <a:pt x="36" y="18"/>
                      </a:lnTo>
                      <a:close/>
                      <a:moveTo>
                        <a:pt x="22" y="13"/>
                      </a:moveTo>
                      <a:lnTo>
                        <a:pt x="22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6" name="Google Shape;3746;p239"/>
                <p:cNvSpPr/>
                <p:nvPr/>
              </p:nvSpPr>
              <p:spPr>
                <a:xfrm>
                  <a:off x="869" y="3984"/>
                  <a:ext cx="73" cy="46"/>
                </a:xfrm>
                <a:custGeom>
                  <a:rect b="b" l="l" r="r" t="t"/>
                  <a:pathLst>
                    <a:path extrusionOk="0" h="27" w="53">
                      <a:moveTo>
                        <a:pt x="26" y="5"/>
                      </a:moveTo>
                      <a:cubicBezTo>
                        <a:pt x="20" y="10"/>
                        <a:pt x="9" y="8"/>
                        <a:pt x="5" y="13"/>
                      </a:cubicBezTo>
                      <a:cubicBezTo>
                        <a:pt x="4" y="15"/>
                        <a:pt x="0" y="21"/>
                        <a:pt x="5" y="23"/>
                      </a:cubicBezTo>
                      <a:cubicBezTo>
                        <a:pt x="18" y="27"/>
                        <a:pt x="34" y="24"/>
                        <a:pt x="49" y="26"/>
                      </a:cubicBezTo>
                      <a:cubicBezTo>
                        <a:pt x="53" y="16"/>
                        <a:pt x="47" y="7"/>
                        <a:pt x="37" y="2"/>
                      </a:cubicBezTo>
                      <a:cubicBezTo>
                        <a:pt x="34" y="0"/>
                        <a:pt x="29" y="2"/>
                        <a:pt x="2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7" name="Google Shape;3747;p239"/>
                <p:cNvSpPr/>
                <p:nvPr/>
              </p:nvSpPr>
              <p:spPr>
                <a:xfrm>
                  <a:off x="872" y="3986"/>
                  <a:ext cx="67" cy="42"/>
                </a:xfrm>
                <a:custGeom>
                  <a:rect b="b" l="l" r="r" t="t"/>
                  <a:pathLst>
                    <a:path extrusionOk="0" h="25" w="49">
                      <a:moveTo>
                        <a:pt x="25" y="4"/>
                      </a:moveTo>
                      <a:cubicBezTo>
                        <a:pt x="22" y="7"/>
                        <a:pt x="18" y="8"/>
                        <a:pt x="13" y="9"/>
                      </a:cubicBezTo>
                      <a:lnTo>
                        <a:pt x="13" y="7"/>
                      </a:lnTo>
                      <a:cubicBezTo>
                        <a:pt x="17" y="7"/>
                        <a:pt x="21" y="6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3" y="9"/>
                      </a:moveTo>
                      <a:cubicBezTo>
                        <a:pt x="10" y="9"/>
                        <a:pt x="6" y="10"/>
                        <a:pt x="4" y="13"/>
                      </a:cubicBezTo>
                      <a:lnTo>
                        <a:pt x="3" y="12"/>
                      </a:lnTo>
                      <a:cubicBezTo>
                        <a:pt x="5" y="9"/>
                        <a:pt x="9" y="8"/>
                        <a:pt x="13" y="7"/>
                      </a:cubicBezTo>
                      <a:lnTo>
                        <a:pt x="13" y="9"/>
                      </a:lnTo>
                      <a:close/>
                      <a:moveTo>
                        <a:pt x="4" y="13"/>
                      </a:moveTo>
                      <a:lnTo>
                        <a:pt x="4" y="13"/>
                      </a:lnTo>
                      <a:lnTo>
                        <a:pt x="3" y="12"/>
                      </a:lnTo>
                      <a:lnTo>
                        <a:pt x="4" y="13"/>
                      </a:lnTo>
                      <a:close/>
                      <a:moveTo>
                        <a:pt x="4" y="13"/>
                      </a:moveTo>
                      <a:cubicBezTo>
                        <a:pt x="3" y="14"/>
                        <a:pt x="3" y="15"/>
                        <a:pt x="2" y="16"/>
                      </a:cubicBezTo>
                      <a:lnTo>
                        <a:pt x="1" y="16"/>
                      </a:lnTo>
                      <a:cubicBezTo>
                        <a:pt x="1" y="14"/>
                        <a:pt x="2" y="13"/>
                        <a:pt x="3" y="12"/>
                      </a:cubicBezTo>
                      <a:lnTo>
                        <a:pt x="4" y="13"/>
                      </a:lnTo>
                      <a:close/>
                      <a:moveTo>
                        <a:pt x="2" y="16"/>
                      </a:moveTo>
                      <a:cubicBezTo>
                        <a:pt x="2" y="17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7"/>
                        <a:pt x="1" y="16"/>
                      </a:cubicBezTo>
                      <a:lnTo>
                        <a:pt x="2" y="16"/>
                      </a:lnTo>
                      <a:close/>
                      <a:moveTo>
                        <a:pt x="1" y="19"/>
                      </a:moveTo>
                      <a:cubicBezTo>
                        <a:pt x="1" y="20"/>
                        <a:pt x="2" y="20"/>
                        <a:pt x="2" y="21"/>
                      </a:cubicBezTo>
                      <a:lnTo>
                        <a:pt x="1" y="22"/>
                      </a:lnTo>
                      <a:cubicBezTo>
                        <a:pt x="0" y="21"/>
                        <a:pt x="0" y="20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2" y="22"/>
                        <a:pt x="1" y="22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3" y="22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11" y="24"/>
                        <a:pt x="20" y="24"/>
                        <a:pt x="30" y="24"/>
                      </a:cubicBezTo>
                      <a:lnTo>
                        <a:pt x="30" y="25"/>
                      </a:lnTo>
                      <a:cubicBezTo>
                        <a:pt x="20" y="25"/>
                        <a:pt x="11" y="25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30" y="24"/>
                      </a:moveTo>
                      <a:cubicBezTo>
                        <a:pt x="35" y="23"/>
                        <a:pt x="41" y="23"/>
                        <a:pt x="47" y="24"/>
                      </a:cubicBezTo>
                      <a:lnTo>
                        <a:pt x="47" y="25"/>
                      </a:lnTo>
                      <a:cubicBezTo>
                        <a:pt x="41" y="25"/>
                        <a:pt x="35" y="25"/>
                        <a:pt x="30" y="25"/>
                      </a:cubicBezTo>
                      <a:lnTo>
                        <a:pt x="30" y="24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cubicBezTo>
                        <a:pt x="47" y="23"/>
                        <a:pt x="47" y="22"/>
                        <a:pt x="47" y="21"/>
                      </a:cubicBezTo>
                      <a:lnTo>
                        <a:pt x="49" y="21"/>
                      </a:lnTo>
                      <a:cubicBezTo>
                        <a:pt x="48" y="22"/>
                        <a:pt x="48" y="23"/>
                        <a:pt x="47" y="25"/>
                      </a:cubicBezTo>
                      <a:lnTo>
                        <a:pt x="46" y="24"/>
                      </a:lnTo>
                      <a:close/>
                      <a:moveTo>
                        <a:pt x="47" y="21"/>
                      </a:moveTo>
                      <a:cubicBezTo>
                        <a:pt x="47" y="19"/>
                        <a:pt x="47" y="18"/>
                        <a:pt x="47" y="17"/>
                      </a:cubicBezTo>
                      <a:lnTo>
                        <a:pt x="49" y="17"/>
                      </a:lnTo>
                      <a:cubicBezTo>
                        <a:pt x="49" y="18"/>
                        <a:pt x="49" y="19"/>
                        <a:pt x="49" y="21"/>
                      </a:cubicBezTo>
                      <a:lnTo>
                        <a:pt x="47" y="21"/>
                      </a:lnTo>
                      <a:close/>
                      <a:moveTo>
                        <a:pt x="47" y="17"/>
                      </a:moveTo>
                      <a:cubicBezTo>
                        <a:pt x="46" y="11"/>
                        <a:pt x="41" y="5"/>
                        <a:pt x="35" y="2"/>
                      </a:cubicBezTo>
                      <a:lnTo>
                        <a:pt x="36" y="0"/>
                      </a:lnTo>
                      <a:cubicBezTo>
                        <a:pt x="43" y="4"/>
                        <a:pt x="48" y="10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35" y="2"/>
                      </a:moveTo>
                      <a:lnTo>
                        <a:pt x="35" y="1"/>
                      </a:lnTo>
                      <a:lnTo>
                        <a:pt x="35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6" y="0"/>
                      </a:ln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6" y="0"/>
                      </a:cubicBezTo>
                      <a:lnTo>
                        <a:pt x="35" y="1"/>
                      </a:lnTo>
                      <a:close/>
                      <a:moveTo>
                        <a:pt x="34" y="1"/>
                      </a:moveTo>
                      <a:cubicBezTo>
                        <a:pt x="33" y="1"/>
                        <a:pt x="33" y="1"/>
                        <a:pt x="32" y="1"/>
                      </a:cubicBezTo>
                      <a:lnTo>
                        <a:pt x="32" y="0"/>
                      </a:lnTo>
                      <a:cubicBezTo>
                        <a:pt x="33" y="0"/>
                        <a:pt x="34" y="0"/>
                        <a:pt x="34" y="0"/>
                      </a:cubicBezTo>
                      <a:lnTo>
                        <a:pt x="34" y="1"/>
                      </a:lnTo>
                      <a:close/>
                      <a:moveTo>
                        <a:pt x="32" y="1"/>
                      </a:moveTo>
                      <a:cubicBezTo>
                        <a:pt x="30" y="1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2" y="0"/>
                      </a:cubicBezTo>
                      <a:lnTo>
                        <a:pt x="32" y="1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4" y="4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8" name="Google Shape;3748;p239"/>
                <p:cNvSpPr/>
                <p:nvPr/>
              </p:nvSpPr>
              <p:spPr>
                <a:xfrm>
                  <a:off x="923" y="3861"/>
                  <a:ext cx="87" cy="73"/>
                </a:xfrm>
                <a:custGeom>
                  <a:rect b="b" l="l" r="r" t="t"/>
                  <a:pathLst>
                    <a:path extrusionOk="0" h="43" w="63">
                      <a:moveTo>
                        <a:pt x="45" y="10"/>
                      </a:moveTo>
                      <a:cubicBezTo>
                        <a:pt x="37" y="6"/>
                        <a:pt x="32" y="0"/>
                        <a:pt x="23" y="3"/>
                      </a:cubicBezTo>
                      <a:cubicBezTo>
                        <a:pt x="11" y="5"/>
                        <a:pt x="11" y="18"/>
                        <a:pt x="0" y="22"/>
                      </a:cubicBezTo>
                      <a:cubicBezTo>
                        <a:pt x="5" y="34"/>
                        <a:pt x="23" y="36"/>
                        <a:pt x="35" y="41"/>
                      </a:cubicBezTo>
                      <a:cubicBezTo>
                        <a:pt x="38" y="43"/>
                        <a:pt x="42" y="41"/>
                        <a:pt x="44" y="39"/>
                      </a:cubicBezTo>
                      <a:cubicBezTo>
                        <a:pt x="50" y="31"/>
                        <a:pt x="54" y="25"/>
                        <a:pt x="60" y="18"/>
                      </a:cubicBezTo>
                      <a:cubicBezTo>
                        <a:pt x="63" y="15"/>
                        <a:pt x="51" y="13"/>
                        <a:pt x="45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9" name="Google Shape;3749;p239"/>
                <p:cNvSpPr/>
                <p:nvPr/>
              </p:nvSpPr>
              <p:spPr>
                <a:xfrm>
                  <a:off x="922" y="3861"/>
                  <a:ext cx="85" cy="72"/>
                </a:xfrm>
                <a:custGeom>
                  <a:rect b="b" l="l" r="r" t="t"/>
                  <a:pathLst>
                    <a:path extrusionOk="0" h="42" w="62"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cubicBezTo>
                        <a:pt x="44" y="10"/>
                        <a:pt x="42" y="9"/>
                        <a:pt x="41" y="8"/>
                      </a:cubicBezTo>
                      <a:lnTo>
                        <a:pt x="42" y="7"/>
                      </a:lnTo>
                      <a:cubicBezTo>
                        <a:pt x="43" y="8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1"/>
                        <a:pt x="24" y="3"/>
                      </a:cubicBezTo>
                      <a:lnTo>
                        <a:pt x="23" y="2"/>
                      </a:lnTo>
                      <a:cubicBezTo>
                        <a:pt x="31" y="0"/>
                        <a:pt x="36" y="3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close/>
                      <a:moveTo>
                        <a:pt x="24" y="3"/>
                      </a:moveTo>
                      <a:cubicBezTo>
                        <a:pt x="18" y="4"/>
                        <a:pt x="15" y="8"/>
                        <a:pt x="12" y="12"/>
                      </a:cubicBezTo>
                      <a:lnTo>
                        <a:pt x="11" y="12"/>
                      </a:lnTo>
                      <a:cubicBezTo>
                        <a:pt x="14" y="8"/>
                        <a:pt x="17" y="3"/>
                        <a:pt x="23" y="2"/>
                      </a:cubicBezTo>
                      <a:lnTo>
                        <a:pt x="24" y="3"/>
                      </a:lnTo>
                      <a:close/>
                      <a:moveTo>
                        <a:pt x="12" y="12"/>
                      </a:moveTo>
                      <a:cubicBezTo>
                        <a:pt x="10" y="16"/>
                        <a:pt x="7" y="20"/>
                        <a:pt x="1" y="22"/>
                      </a:cubicBezTo>
                      <a:lnTo>
                        <a:pt x="1" y="21"/>
                      </a:lnTo>
                      <a:cubicBezTo>
                        <a:pt x="6" y="19"/>
                        <a:pt x="8" y="16"/>
                        <a:pt x="11" y="12"/>
                      </a:cubicBezTo>
                      <a:lnTo>
                        <a:pt x="12" y="12"/>
                      </a:lnTo>
                      <a:close/>
                      <a:moveTo>
                        <a:pt x="0" y="22"/>
                      </a:moveTo>
                      <a:lnTo>
                        <a:pt x="0" y="21"/>
                      </a:lnTo>
                      <a:lnTo>
                        <a:pt x="1" y="21"/>
                      </a:lnTo>
                      <a:lnTo>
                        <a:pt x="1" y="22"/>
                      </a:lnTo>
                      <a:lnTo>
                        <a:pt x="0" y="22"/>
                      </a:lnTo>
                      <a:close/>
                      <a:moveTo>
                        <a:pt x="2" y="21"/>
                      </a:moveTo>
                      <a:cubicBezTo>
                        <a:pt x="5" y="30"/>
                        <a:pt x="16" y="33"/>
                        <a:pt x="25" y="37"/>
                      </a:cubicBezTo>
                      <a:lnTo>
                        <a:pt x="25" y="38"/>
                      </a:lnTo>
                      <a:cubicBezTo>
                        <a:pt x="15" y="34"/>
                        <a:pt x="4" y="31"/>
                        <a:pt x="0" y="22"/>
                      </a:cubicBezTo>
                      <a:lnTo>
                        <a:pt x="2" y="21"/>
                      </a:lnTo>
                      <a:close/>
                      <a:moveTo>
                        <a:pt x="25" y="37"/>
                      </a:moveTo>
                      <a:cubicBezTo>
                        <a:pt x="29" y="38"/>
                        <a:pt x="33" y="39"/>
                        <a:pt x="37" y="41"/>
                      </a:cubicBezTo>
                      <a:lnTo>
                        <a:pt x="36" y="42"/>
                      </a:lnTo>
                      <a:cubicBezTo>
                        <a:pt x="32" y="40"/>
                        <a:pt x="29" y="39"/>
                        <a:pt x="25" y="38"/>
                      </a:cubicBezTo>
                      <a:lnTo>
                        <a:pt x="25" y="37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lnTo>
                        <a:pt x="36" y="41"/>
                      </a:lnTo>
                      <a:lnTo>
                        <a:pt x="36" y="42"/>
                      </a:lnTo>
                      <a:lnTo>
                        <a:pt x="36" y="41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cubicBezTo>
                        <a:pt x="37" y="41"/>
                        <a:pt x="37" y="41"/>
                        <a:pt x="38" y="41"/>
                      </a:cubicBezTo>
                      <a:lnTo>
                        <a:pt x="37" y="42"/>
                      </a:lnTo>
                      <a:cubicBezTo>
                        <a:pt x="37" y="42"/>
                        <a:pt x="36" y="42"/>
                        <a:pt x="36" y="42"/>
                      </a:cubicBezTo>
                      <a:lnTo>
                        <a:pt x="36" y="41"/>
                      </a:lnTo>
                      <a:close/>
                      <a:moveTo>
                        <a:pt x="38" y="41"/>
                      </a:moveTo>
                      <a:cubicBezTo>
                        <a:pt x="38" y="41"/>
                        <a:pt x="38" y="41"/>
                        <a:pt x="39" y="41"/>
                      </a:cubicBezTo>
                      <a:lnTo>
                        <a:pt x="39" y="42"/>
                      </a:lnTo>
                      <a:cubicBezTo>
                        <a:pt x="38" y="42"/>
                        <a:pt x="38" y="42"/>
                        <a:pt x="37" y="42"/>
                      </a:cubicBezTo>
                      <a:lnTo>
                        <a:pt x="38" y="41"/>
                      </a:lnTo>
                      <a:close/>
                      <a:moveTo>
                        <a:pt x="39" y="41"/>
                      </a:moveTo>
                      <a:cubicBezTo>
                        <a:pt x="41" y="41"/>
                        <a:pt x="43" y="40"/>
                        <a:pt x="45" y="39"/>
                      </a:cubicBezTo>
                      <a:lnTo>
                        <a:pt x="46" y="39"/>
                      </a:lnTo>
                      <a:cubicBezTo>
                        <a:pt x="44" y="41"/>
                        <a:pt x="42" y="42"/>
                        <a:pt x="39" y="42"/>
                      </a:cubicBezTo>
                      <a:lnTo>
                        <a:pt x="39" y="41"/>
                      </a:lnTo>
                      <a:close/>
                      <a:moveTo>
                        <a:pt x="46" y="39"/>
                      </a:moveTo>
                      <a:lnTo>
                        <a:pt x="46" y="39"/>
                      </a:lnTo>
                      <a:lnTo>
                        <a:pt x="45" y="39"/>
                      </a:lnTo>
                      <a:lnTo>
                        <a:pt x="46" y="39"/>
                      </a:lnTo>
                      <a:close/>
                      <a:moveTo>
                        <a:pt x="45" y="39"/>
                      </a:moveTo>
                      <a:cubicBezTo>
                        <a:pt x="47" y="36"/>
                        <a:pt x="49" y="33"/>
                        <a:pt x="50" y="30"/>
                      </a:cubicBezTo>
                      <a:lnTo>
                        <a:pt x="52" y="31"/>
                      </a:lnTo>
                      <a:cubicBezTo>
                        <a:pt x="50" y="34"/>
                        <a:pt x="48" y="36"/>
                        <a:pt x="46" y="39"/>
                      </a:cubicBezTo>
                      <a:lnTo>
                        <a:pt x="45" y="39"/>
                      </a:lnTo>
                      <a:close/>
                      <a:moveTo>
                        <a:pt x="50" y="30"/>
                      </a:moveTo>
                      <a:cubicBezTo>
                        <a:pt x="53" y="26"/>
                        <a:pt x="56" y="22"/>
                        <a:pt x="60" y="18"/>
                      </a:cubicBezTo>
                      <a:lnTo>
                        <a:pt x="61" y="19"/>
                      </a:lnTo>
                      <a:cubicBezTo>
                        <a:pt x="57" y="23"/>
                        <a:pt x="55" y="27"/>
                        <a:pt x="52" y="31"/>
                      </a:cubicBezTo>
                      <a:lnTo>
                        <a:pt x="50" y="30"/>
                      </a:lnTo>
                      <a:close/>
                      <a:moveTo>
                        <a:pt x="60" y="18"/>
                      </a:moveTo>
                      <a:lnTo>
                        <a:pt x="60" y="18"/>
                      </a:lnTo>
                      <a:lnTo>
                        <a:pt x="61" y="18"/>
                      </a:lnTo>
                      <a:lnTo>
                        <a:pt x="60" y="18"/>
                      </a:lnTo>
                      <a:close/>
                      <a:moveTo>
                        <a:pt x="60" y="18"/>
                      </a:moveTo>
                      <a:cubicBezTo>
                        <a:pt x="61" y="17"/>
                        <a:pt x="60" y="17"/>
                        <a:pt x="59" y="16"/>
                      </a:cubicBezTo>
                      <a:lnTo>
                        <a:pt x="60" y="15"/>
                      </a:lnTo>
                      <a:cubicBezTo>
                        <a:pt x="62" y="16"/>
                        <a:pt x="62" y="17"/>
                        <a:pt x="61" y="19"/>
                      </a:cubicBezTo>
                      <a:lnTo>
                        <a:pt x="60" y="18"/>
                      </a:lnTo>
                      <a:close/>
                      <a:moveTo>
                        <a:pt x="59" y="16"/>
                      </a:moveTo>
                      <a:cubicBezTo>
                        <a:pt x="58" y="15"/>
                        <a:pt x="56" y="14"/>
                        <a:pt x="53" y="14"/>
                      </a:cubicBezTo>
                      <a:lnTo>
                        <a:pt x="53" y="12"/>
                      </a:lnTo>
                      <a:cubicBezTo>
                        <a:pt x="56" y="13"/>
                        <a:pt x="59" y="14"/>
                        <a:pt x="60" y="15"/>
                      </a:cubicBezTo>
                      <a:lnTo>
                        <a:pt x="59" y="16"/>
                      </a:lnTo>
                      <a:close/>
                      <a:moveTo>
                        <a:pt x="53" y="14"/>
                      </a:moveTo>
                      <a:cubicBezTo>
                        <a:pt x="50" y="13"/>
                        <a:pt x="47" y="12"/>
                        <a:pt x="45" y="11"/>
                      </a:cubicBezTo>
                      <a:lnTo>
                        <a:pt x="46" y="10"/>
                      </a:lnTo>
                      <a:cubicBezTo>
                        <a:pt x="48" y="11"/>
                        <a:pt x="51" y="12"/>
                        <a:pt x="53" y="12"/>
                      </a:cubicBezTo>
                      <a:lnTo>
                        <a:pt x="53" y="14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0" name="Google Shape;3750;p239"/>
                <p:cNvSpPr/>
                <p:nvPr/>
              </p:nvSpPr>
              <p:spPr>
                <a:xfrm>
                  <a:off x="918" y="3936"/>
                  <a:ext cx="75" cy="73"/>
                </a:xfrm>
                <a:custGeom>
                  <a:rect b="b" l="l" r="r" t="t"/>
                  <a:pathLst>
                    <a:path extrusionOk="0" h="43" w="55">
                      <a:moveTo>
                        <a:pt x="37" y="10"/>
                      </a:moveTo>
                      <a:cubicBezTo>
                        <a:pt x="30" y="11"/>
                        <a:pt x="25" y="5"/>
                        <a:pt x="18" y="3"/>
                      </a:cubicBezTo>
                      <a:cubicBezTo>
                        <a:pt x="5" y="0"/>
                        <a:pt x="0" y="14"/>
                        <a:pt x="4" y="19"/>
                      </a:cubicBezTo>
                      <a:cubicBezTo>
                        <a:pt x="11" y="27"/>
                        <a:pt x="18" y="38"/>
                        <a:pt x="28" y="40"/>
                      </a:cubicBezTo>
                      <a:cubicBezTo>
                        <a:pt x="40" y="43"/>
                        <a:pt x="42" y="27"/>
                        <a:pt x="52" y="20"/>
                      </a:cubicBezTo>
                      <a:cubicBezTo>
                        <a:pt x="55" y="18"/>
                        <a:pt x="55" y="14"/>
                        <a:pt x="53" y="12"/>
                      </a:cubicBezTo>
                      <a:cubicBezTo>
                        <a:pt x="50" y="8"/>
                        <a:pt x="43" y="9"/>
                        <a:pt x="37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1" name="Google Shape;3751;p239"/>
                <p:cNvSpPr/>
                <p:nvPr/>
              </p:nvSpPr>
              <p:spPr>
                <a:xfrm>
                  <a:off x="920" y="3940"/>
                  <a:ext cx="74" cy="69"/>
                </a:xfrm>
                <a:custGeom>
                  <a:rect b="b" l="l" r="r" t="t"/>
                  <a:pathLst>
                    <a:path extrusionOk="0" h="41" w="54">
                      <a:moveTo>
                        <a:pt x="35" y="9"/>
                      </a:moveTo>
                      <a:cubicBezTo>
                        <a:pt x="31" y="9"/>
                        <a:pt x="27" y="7"/>
                        <a:pt x="23" y="5"/>
                      </a:cubicBezTo>
                      <a:lnTo>
                        <a:pt x="24" y="4"/>
                      </a:lnTo>
                      <a:cubicBezTo>
                        <a:pt x="28" y="6"/>
                        <a:pt x="31" y="8"/>
                        <a:pt x="35" y="7"/>
                      </a:cubicBezTo>
                      <a:lnTo>
                        <a:pt x="35" y="9"/>
                      </a:lnTo>
                      <a:close/>
                      <a:moveTo>
                        <a:pt x="23" y="5"/>
                      </a:moveTo>
                      <a:cubicBezTo>
                        <a:pt x="21" y="4"/>
                        <a:pt x="18" y="2"/>
                        <a:pt x="15" y="2"/>
                      </a:cubicBezTo>
                      <a:lnTo>
                        <a:pt x="16" y="0"/>
                      </a:lnTo>
                      <a:cubicBezTo>
                        <a:pt x="19" y="1"/>
                        <a:pt x="21" y="3"/>
                        <a:pt x="24" y="4"/>
                      </a:cubicBezTo>
                      <a:lnTo>
                        <a:pt x="23" y="5"/>
                      </a:lnTo>
                      <a:close/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5" y="2"/>
                      </a:moveTo>
                      <a:cubicBezTo>
                        <a:pt x="12" y="1"/>
                        <a:pt x="10" y="1"/>
                        <a:pt x="7" y="3"/>
                      </a:cubicBezTo>
                      <a:lnTo>
                        <a:pt x="7" y="2"/>
                      </a:lnTo>
                      <a:cubicBezTo>
                        <a:pt x="9" y="0"/>
                        <a:pt x="12" y="0"/>
                        <a:pt x="16" y="0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5"/>
                      </a:lnTo>
                      <a:cubicBezTo>
                        <a:pt x="4" y="3"/>
                        <a:pt x="5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4" y="5"/>
                      </a:moveTo>
                      <a:cubicBezTo>
                        <a:pt x="3" y="7"/>
                        <a:pt x="2" y="8"/>
                        <a:pt x="2" y="9"/>
                      </a:cubicBezTo>
                      <a:lnTo>
                        <a:pt x="1" y="9"/>
                      </a:lnTo>
                      <a:cubicBezTo>
                        <a:pt x="1" y="7"/>
                        <a:pt x="2" y="6"/>
                        <a:pt x="3" y="5"/>
                      </a:cubicBezTo>
                      <a:lnTo>
                        <a:pt x="4" y="5"/>
                      </a:lnTo>
                      <a:close/>
                      <a:moveTo>
                        <a:pt x="2" y="9"/>
                      </a:moveTo>
                      <a:cubicBezTo>
                        <a:pt x="1" y="12"/>
                        <a:pt x="1" y="15"/>
                        <a:pt x="3" y="17"/>
                      </a:cubicBezTo>
                      <a:lnTo>
                        <a:pt x="2" y="17"/>
                      </a:lnTo>
                      <a:cubicBezTo>
                        <a:pt x="0" y="15"/>
                        <a:pt x="0" y="12"/>
                        <a:pt x="1" y="9"/>
                      </a:cubicBezTo>
                      <a:lnTo>
                        <a:pt x="2" y="9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cubicBezTo>
                        <a:pt x="4" y="18"/>
                        <a:pt x="4" y="19"/>
                        <a:pt x="5" y="19"/>
                      </a:cubicBezTo>
                      <a:lnTo>
                        <a:pt x="4" y="20"/>
                      </a:lnTo>
                      <a:cubicBezTo>
                        <a:pt x="3" y="19"/>
                        <a:pt x="2" y="18"/>
                        <a:pt x="2" y="17"/>
                      </a:cubicBezTo>
                      <a:lnTo>
                        <a:pt x="3" y="17"/>
                      </a:lnTo>
                      <a:close/>
                      <a:moveTo>
                        <a:pt x="5" y="19"/>
                      </a:moveTo>
                      <a:cubicBezTo>
                        <a:pt x="11" y="27"/>
                        <a:pt x="17" y="36"/>
                        <a:pt x="26" y="38"/>
                      </a:cubicBezTo>
                      <a:lnTo>
                        <a:pt x="26" y="39"/>
                      </a:lnTo>
                      <a:cubicBezTo>
                        <a:pt x="16" y="37"/>
                        <a:pt x="10" y="28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26" y="39"/>
                      </a:moveTo>
                      <a:lnTo>
                        <a:pt x="26" y="39"/>
                      </a:lnTo>
                      <a:lnTo>
                        <a:pt x="26" y="38"/>
                      </a:lnTo>
                      <a:lnTo>
                        <a:pt x="26" y="39"/>
                      </a:lnTo>
                      <a:close/>
                      <a:moveTo>
                        <a:pt x="26" y="38"/>
                      </a:moveTo>
                      <a:cubicBezTo>
                        <a:pt x="33" y="39"/>
                        <a:pt x="37" y="34"/>
                        <a:pt x="41" y="28"/>
                      </a:cubicBezTo>
                      <a:lnTo>
                        <a:pt x="42" y="29"/>
                      </a:lnTo>
                      <a:cubicBezTo>
                        <a:pt x="38" y="35"/>
                        <a:pt x="34" y="41"/>
                        <a:pt x="26" y="39"/>
                      </a:cubicBezTo>
                      <a:lnTo>
                        <a:pt x="26" y="38"/>
                      </a:lnTo>
                      <a:close/>
                      <a:moveTo>
                        <a:pt x="41" y="28"/>
                      </a:moveTo>
                      <a:cubicBezTo>
                        <a:pt x="43" y="24"/>
                        <a:pt x="46" y="20"/>
                        <a:pt x="50" y="17"/>
                      </a:cubicBezTo>
                      <a:lnTo>
                        <a:pt x="51" y="18"/>
                      </a:lnTo>
                      <a:cubicBezTo>
                        <a:pt x="47" y="21"/>
                        <a:pt x="45" y="25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0" y="18"/>
                      </a:lnTo>
                      <a:lnTo>
                        <a:pt x="50" y="17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1" y="18"/>
                      </a:lnTo>
                      <a:lnTo>
                        <a:pt x="50" y="17"/>
                      </a:lnTo>
                      <a:close/>
                      <a:moveTo>
                        <a:pt x="51" y="18"/>
                      </a:moveTo>
                      <a:lnTo>
                        <a:pt x="51" y="18"/>
                      </a:lnTo>
                      <a:lnTo>
                        <a:pt x="50" y="18"/>
                      </a:lnTo>
                      <a:lnTo>
                        <a:pt x="51" y="18"/>
                      </a:lnTo>
                      <a:close/>
                      <a:moveTo>
                        <a:pt x="50" y="17"/>
                      </a:moveTo>
                      <a:cubicBezTo>
                        <a:pt x="50" y="17"/>
                        <a:pt x="51" y="17"/>
                        <a:pt x="51" y="16"/>
                      </a:cubicBezTo>
                      <a:lnTo>
                        <a:pt x="52" y="17"/>
                      </a:lnTo>
                      <a:cubicBezTo>
                        <a:pt x="52" y="18"/>
                        <a:pt x="51" y="18"/>
                        <a:pt x="51" y="18"/>
                      </a:cubicBezTo>
                      <a:lnTo>
                        <a:pt x="50" y="17"/>
                      </a:lnTo>
                      <a:close/>
                      <a:moveTo>
                        <a:pt x="51" y="16"/>
                      </a:moveTo>
                      <a:lnTo>
                        <a:pt x="51" y="16"/>
                      </a:lnTo>
                      <a:lnTo>
                        <a:pt x="51" y="17"/>
                      </a:ln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1" y="16"/>
                        <a:pt x="51" y="16"/>
                        <a:pt x="51" y="16"/>
                      </a:cubicBezTo>
                      <a:lnTo>
                        <a:pt x="53" y="16"/>
                      </a:lnTo>
                      <a:cubicBezTo>
                        <a:pt x="53" y="16"/>
                        <a:pt x="52" y="17"/>
                        <a:pt x="52" y="17"/>
                      </a:cubicBez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2" y="14"/>
                        <a:pt x="52" y="12"/>
                        <a:pt x="51" y="11"/>
                      </a:cubicBezTo>
                      <a:lnTo>
                        <a:pt x="52" y="10"/>
                      </a:lnTo>
                      <a:cubicBezTo>
                        <a:pt x="53" y="11"/>
                        <a:pt x="54" y="14"/>
                        <a:pt x="53" y="16"/>
                      </a:cubicBezTo>
                      <a:lnTo>
                        <a:pt x="51" y="16"/>
                      </a:lnTo>
                      <a:close/>
                      <a:moveTo>
                        <a:pt x="51" y="11"/>
                      </a:moveTo>
                      <a:lnTo>
                        <a:pt x="51" y="11"/>
                      </a:lnTo>
                      <a:lnTo>
                        <a:pt x="51" y="10"/>
                      </a:lnTo>
                      <a:lnTo>
                        <a:pt x="51" y="11"/>
                      </a:lnTo>
                      <a:close/>
                      <a:moveTo>
                        <a:pt x="51" y="11"/>
                      </a:moveTo>
                      <a:cubicBezTo>
                        <a:pt x="48" y="7"/>
                        <a:pt x="42" y="8"/>
                        <a:pt x="36" y="8"/>
                      </a:cubicBezTo>
                      <a:lnTo>
                        <a:pt x="36" y="7"/>
                      </a:lnTo>
                      <a:cubicBezTo>
                        <a:pt x="42" y="6"/>
                        <a:pt x="48" y="5"/>
                        <a:pt x="52" y="10"/>
                      </a:cubicBezTo>
                      <a:lnTo>
                        <a:pt x="51" y="11"/>
                      </a:lnTo>
                      <a:close/>
                      <a:moveTo>
                        <a:pt x="36" y="8"/>
                      </a:moveTo>
                      <a:lnTo>
                        <a:pt x="36" y="8"/>
                      </a:lnTo>
                      <a:close/>
                      <a:moveTo>
                        <a:pt x="36" y="8"/>
                      </a:moveTo>
                      <a:lnTo>
                        <a:pt x="35" y="9"/>
                      </a:lnTo>
                      <a:lnTo>
                        <a:pt x="35" y="7"/>
                      </a:lnTo>
                      <a:lnTo>
                        <a:pt x="36" y="7"/>
                      </a:lnTo>
                      <a:lnTo>
                        <a:pt x="36" y="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5" y="8"/>
                      </a:lnTo>
                      <a:lnTo>
                        <a:pt x="35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2" name="Google Shape;3752;p239"/>
                <p:cNvSpPr/>
                <p:nvPr/>
              </p:nvSpPr>
              <p:spPr>
                <a:xfrm>
                  <a:off x="1194" y="3770"/>
                  <a:ext cx="69" cy="90"/>
                </a:xfrm>
                <a:custGeom>
                  <a:rect b="b" l="l" r="r" t="t"/>
                  <a:pathLst>
                    <a:path extrusionOk="0" h="53" w="50">
                      <a:moveTo>
                        <a:pt x="18" y="4"/>
                      </a:moveTo>
                      <a:cubicBezTo>
                        <a:pt x="14" y="14"/>
                        <a:pt x="2" y="21"/>
                        <a:pt x="1" y="31"/>
                      </a:cubicBezTo>
                      <a:cubicBezTo>
                        <a:pt x="1" y="39"/>
                        <a:pt x="0" y="50"/>
                        <a:pt x="10" y="52"/>
                      </a:cubicBezTo>
                      <a:cubicBezTo>
                        <a:pt x="18" y="53"/>
                        <a:pt x="27" y="47"/>
                        <a:pt x="35" y="43"/>
                      </a:cubicBezTo>
                      <a:cubicBezTo>
                        <a:pt x="50" y="37"/>
                        <a:pt x="49" y="19"/>
                        <a:pt x="45" y="7"/>
                      </a:cubicBezTo>
                      <a:cubicBezTo>
                        <a:pt x="44" y="4"/>
                        <a:pt x="39" y="1"/>
                        <a:pt x="36" y="2"/>
                      </a:cubicBezTo>
                      <a:cubicBezTo>
                        <a:pt x="30" y="3"/>
                        <a:pt x="26" y="0"/>
                        <a:pt x="20" y="1"/>
                      </a:cubicBezTo>
                      <a:cubicBezTo>
                        <a:pt x="19" y="1"/>
                        <a:pt x="18" y="2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3" name="Google Shape;3753;p239"/>
                <p:cNvSpPr/>
                <p:nvPr/>
              </p:nvSpPr>
              <p:spPr>
                <a:xfrm>
                  <a:off x="1194" y="3770"/>
                  <a:ext cx="69" cy="90"/>
                </a:xfrm>
                <a:custGeom>
                  <a:rect b="b" l="l" r="r" t="t"/>
                  <a:pathLst>
                    <a:path extrusionOk="0" h="53" w="50">
                      <a:moveTo>
                        <a:pt x="18" y="4"/>
                      </a:moveTo>
                      <a:cubicBezTo>
                        <a:pt x="17" y="8"/>
                        <a:pt x="14" y="12"/>
                        <a:pt x="11" y="16"/>
                      </a:cubicBezTo>
                      <a:lnTo>
                        <a:pt x="9" y="15"/>
                      </a:lnTo>
                      <a:cubicBezTo>
                        <a:pt x="12" y="11"/>
                        <a:pt x="15" y="8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1" y="16"/>
                      </a:moveTo>
                      <a:cubicBezTo>
                        <a:pt x="6" y="20"/>
                        <a:pt x="2" y="25"/>
                        <a:pt x="2" y="31"/>
                      </a:cubicBezTo>
                      <a:lnTo>
                        <a:pt x="1" y="31"/>
                      </a:lnTo>
                      <a:cubicBezTo>
                        <a:pt x="1" y="25"/>
                        <a:pt x="5" y="20"/>
                        <a:pt x="9" y="15"/>
                      </a:cubicBezTo>
                      <a:lnTo>
                        <a:pt x="11" y="16"/>
                      </a:lnTo>
                      <a:close/>
                      <a:moveTo>
                        <a:pt x="2" y="31"/>
                      </a:moveTo>
                      <a:lnTo>
                        <a:pt x="2" y="31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1"/>
                      </a:moveTo>
                      <a:lnTo>
                        <a:pt x="2" y="32"/>
                      </a:lnTo>
                      <a:lnTo>
                        <a:pt x="1" y="32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2"/>
                      </a:moveTo>
                      <a:cubicBezTo>
                        <a:pt x="2" y="39"/>
                        <a:pt x="1" y="49"/>
                        <a:pt x="11" y="51"/>
                      </a:cubicBezTo>
                      <a:lnTo>
                        <a:pt x="10" y="52"/>
                      </a:lnTo>
                      <a:cubicBezTo>
                        <a:pt x="0" y="51"/>
                        <a:pt x="0" y="40"/>
                        <a:pt x="1" y="32"/>
                      </a:cubicBezTo>
                      <a:lnTo>
                        <a:pt x="2" y="32"/>
                      </a:lnTo>
                      <a:close/>
                      <a:moveTo>
                        <a:pt x="10" y="52"/>
                      </a:moveTo>
                      <a:lnTo>
                        <a:pt x="10" y="52"/>
                      </a:lnTo>
                      <a:close/>
                      <a:moveTo>
                        <a:pt x="11" y="51"/>
                      </a:moveTo>
                      <a:cubicBezTo>
                        <a:pt x="17" y="52"/>
                        <a:pt x="23" y="48"/>
                        <a:pt x="30" y="45"/>
                      </a:cubicBezTo>
                      <a:lnTo>
                        <a:pt x="31" y="46"/>
                      </a:lnTo>
                      <a:cubicBezTo>
                        <a:pt x="24" y="50"/>
                        <a:pt x="17" y="53"/>
                        <a:pt x="10" y="52"/>
                      </a:cubicBezTo>
                      <a:lnTo>
                        <a:pt x="11" y="51"/>
                      </a:lnTo>
                      <a:close/>
                      <a:moveTo>
                        <a:pt x="30" y="45"/>
                      </a:moveTo>
                      <a:cubicBezTo>
                        <a:pt x="32" y="44"/>
                        <a:pt x="33" y="44"/>
                        <a:pt x="35" y="43"/>
                      </a:cubicBezTo>
                      <a:lnTo>
                        <a:pt x="36" y="44"/>
                      </a:lnTo>
                      <a:cubicBezTo>
                        <a:pt x="34" y="45"/>
                        <a:pt x="32" y="45"/>
                        <a:pt x="31" y="46"/>
                      </a:cubicBezTo>
                      <a:lnTo>
                        <a:pt x="30" y="45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lnTo>
                        <a:pt x="35" y="43"/>
                      </a:lnTo>
                      <a:lnTo>
                        <a:pt x="36" y="44"/>
                      </a:lnTo>
                      <a:lnTo>
                        <a:pt x="35" y="43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cubicBezTo>
                        <a:pt x="37" y="42"/>
                        <a:pt x="39" y="41"/>
                        <a:pt x="40" y="39"/>
                      </a:cubicBezTo>
                      <a:lnTo>
                        <a:pt x="41" y="40"/>
                      </a:lnTo>
                      <a:cubicBezTo>
                        <a:pt x="40" y="42"/>
                        <a:pt x="38" y="43"/>
                        <a:pt x="36" y="44"/>
                      </a:cubicBezTo>
                      <a:lnTo>
                        <a:pt x="35" y="43"/>
                      </a:lnTo>
                      <a:close/>
                      <a:moveTo>
                        <a:pt x="40" y="39"/>
                      </a:moveTo>
                      <a:cubicBezTo>
                        <a:pt x="41" y="38"/>
                        <a:pt x="42" y="37"/>
                        <a:pt x="43" y="35"/>
                      </a:cubicBezTo>
                      <a:lnTo>
                        <a:pt x="45" y="36"/>
                      </a:lnTo>
                      <a:cubicBezTo>
                        <a:pt x="44" y="37"/>
                        <a:pt x="43" y="39"/>
                        <a:pt x="41" y="40"/>
                      </a:cubicBezTo>
                      <a:lnTo>
                        <a:pt x="40" y="39"/>
                      </a:lnTo>
                      <a:close/>
                      <a:moveTo>
                        <a:pt x="45" y="36"/>
                      </a:moveTo>
                      <a:lnTo>
                        <a:pt x="45" y="36"/>
                      </a:lnTo>
                      <a:lnTo>
                        <a:pt x="44" y="35"/>
                      </a:lnTo>
                      <a:lnTo>
                        <a:pt x="45" y="36"/>
                      </a:lnTo>
                      <a:close/>
                      <a:moveTo>
                        <a:pt x="43" y="35"/>
                      </a:moveTo>
                      <a:cubicBezTo>
                        <a:pt x="48" y="27"/>
                        <a:pt x="47" y="16"/>
                        <a:pt x="44" y="7"/>
                      </a:cubicBezTo>
                      <a:lnTo>
                        <a:pt x="46" y="7"/>
                      </a:lnTo>
                      <a:cubicBezTo>
                        <a:pt x="49" y="16"/>
                        <a:pt x="50" y="27"/>
                        <a:pt x="45" y="36"/>
                      </a:cubicBezTo>
                      <a:lnTo>
                        <a:pt x="43" y="35"/>
                      </a:lnTo>
                      <a:close/>
                      <a:moveTo>
                        <a:pt x="44" y="7"/>
                      </a:moveTo>
                      <a:lnTo>
                        <a:pt x="44" y="7"/>
                      </a:lnTo>
                      <a:lnTo>
                        <a:pt x="45" y="7"/>
                      </a:ln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4" y="7"/>
                        <a:pt x="44" y="7"/>
                        <a:pt x="44" y="7"/>
                      </a:cubicBezTo>
                      <a:lnTo>
                        <a:pt x="45" y="6"/>
                      </a:lnTo>
                      <a:cubicBezTo>
                        <a:pt x="45" y="7"/>
                        <a:pt x="45" y="7"/>
                        <a:pt x="46" y="7"/>
                      </a:cubicBez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3" y="5"/>
                        <a:pt x="42" y="4"/>
                        <a:pt x="41" y="4"/>
                      </a:cubicBezTo>
                      <a:lnTo>
                        <a:pt x="42" y="3"/>
                      </a:lnTo>
                      <a:cubicBezTo>
                        <a:pt x="43" y="3"/>
                        <a:pt x="45" y="5"/>
                        <a:pt x="45" y="6"/>
                      </a:cubicBezTo>
                      <a:lnTo>
                        <a:pt x="44" y="7"/>
                      </a:lnTo>
                      <a:close/>
                      <a:moveTo>
                        <a:pt x="41" y="4"/>
                      </a:moveTo>
                      <a:cubicBezTo>
                        <a:pt x="39" y="3"/>
                        <a:pt x="38" y="3"/>
                        <a:pt x="37" y="3"/>
                      </a:cubicBezTo>
                      <a:lnTo>
                        <a:pt x="36" y="2"/>
                      </a:lnTo>
                      <a:cubicBezTo>
                        <a:pt x="38" y="1"/>
                        <a:pt x="40" y="2"/>
                        <a:pt x="42" y="3"/>
                      </a:cubicBezTo>
                      <a:lnTo>
                        <a:pt x="41" y="4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6" y="3"/>
                        <a:pt x="36" y="3"/>
                      </a:cubicBezTo>
                      <a:lnTo>
                        <a:pt x="36" y="2"/>
                      </a:lnTo>
                      <a:cubicBezTo>
                        <a:pt x="36" y="2"/>
                        <a:pt x="36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6" y="2"/>
                      </a:lnTo>
                      <a:lnTo>
                        <a:pt x="36" y="3"/>
                      </a:lnTo>
                      <a:close/>
                      <a:moveTo>
                        <a:pt x="36" y="3"/>
                      </a:moveTo>
                      <a:cubicBezTo>
                        <a:pt x="33" y="3"/>
                        <a:pt x="30" y="3"/>
                        <a:pt x="28" y="2"/>
                      </a:cubicBezTo>
                      <a:lnTo>
                        <a:pt x="28" y="1"/>
                      </a:lnTo>
                      <a:cubicBezTo>
                        <a:pt x="31" y="1"/>
                        <a:pt x="33" y="2"/>
                        <a:pt x="36" y="2"/>
                      </a:cubicBezTo>
                      <a:lnTo>
                        <a:pt x="36" y="3"/>
                      </a:lnTo>
                      <a:close/>
                      <a:moveTo>
                        <a:pt x="28" y="2"/>
                      </a:moveTo>
                      <a:cubicBezTo>
                        <a:pt x="25" y="1"/>
                        <a:pt x="23" y="1"/>
                        <a:pt x="20" y="1"/>
                      </a:cubicBezTo>
                      <a:lnTo>
                        <a:pt x="20" y="0"/>
                      </a:lnTo>
                      <a:cubicBezTo>
                        <a:pt x="23" y="0"/>
                        <a:pt x="25" y="0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0" y="1"/>
                      </a:lnTo>
                      <a:lnTo>
                        <a:pt x="20" y="0"/>
                      </a:lnTo>
                      <a:close/>
                      <a:moveTo>
                        <a:pt x="20" y="1"/>
                      </a:moveTo>
                      <a:cubicBezTo>
                        <a:pt x="20" y="1"/>
                        <a:pt x="19" y="2"/>
                        <a:pt x="19" y="3"/>
                      </a:cubicBezTo>
                      <a:lnTo>
                        <a:pt x="17" y="3"/>
                      </a:lnTo>
                      <a:cubicBezTo>
                        <a:pt x="18" y="1"/>
                        <a:pt x="18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9" y="3"/>
                      </a:moveTo>
                      <a:cubicBezTo>
                        <a:pt x="19" y="3"/>
                        <a:pt x="19" y="4"/>
                        <a:pt x="18" y="4"/>
                      </a:cubicBezTo>
                      <a:lnTo>
                        <a:pt x="17" y="3"/>
                      </a:lnTo>
                      <a:cubicBezTo>
                        <a:pt x="17" y="3"/>
                        <a:pt x="17" y="3"/>
                        <a:pt x="17" y="3"/>
                      </a:cubicBezTo>
                      <a:lnTo>
                        <a:pt x="19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4" name="Google Shape;3754;p239"/>
                <p:cNvSpPr/>
                <p:nvPr/>
              </p:nvSpPr>
              <p:spPr>
                <a:xfrm>
                  <a:off x="990" y="3941"/>
                  <a:ext cx="66" cy="63"/>
                </a:xfrm>
                <a:custGeom>
                  <a:rect b="b" l="l" r="r" t="t"/>
                  <a:pathLst>
                    <a:path extrusionOk="0" h="37" w="49">
                      <a:moveTo>
                        <a:pt x="26" y="4"/>
                      </a:moveTo>
                      <a:cubicBezTo>
                        <a:pt x="22" y="1"/>
                        <a:pt x="15" y="0"/>
                        <a:pt x="13" y="5"/>
                      </a:cubicBezTo>
                      <a:cubicBezTo>
                        <a:pt x="9" y="12"/>
                        <a:pt x="0" y="19"/>
                        <a:pt x="4" y="26"/>
                      </a:cubicBezTo>
                      <a:cubicBezTo>
                        <a:pt x="10" y="37"/>
                        <a:pt x="28" y="24"/>
                        <a:pt x="40" y="25"/>
                      </a:cubicBezTo>
                      <a:cubicBezTo>
                        <a:pt x="44" y="25"/>
                        <a:pt x="48" y="21"/>
                        <a:pt x="48" y="17"/>
                      </a:cubicBezTo>
                      <a:cubicBezTo>
                        <a:pt x="49" y="13"/>
                        <a:pt x="44" y="11"/>
                        <a:pt x="44" y="7"/>
                      </a:cubicBezTo>
                      <a:cubicBezTo>
                        <a:pt x="44" y="5"/>
                        <a:pt x="41" y="4"/>
                        <a:pt x="39" y="3"/>
                      </a:cubicBezTo>
                      <a:cubicBezTo>
                        <a:pt x="34" y="2"/>
                        <a:pt x="31" y="7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5" name="Google Shape;3755;p239"/>
                <p:cNvSpPr/>
                <p:nvPr/>
              </p:nvSpPr>
              <p:spPr>
                <a:xfrm>
                  <a:off x="991" y="3943"/>
                  <a:ext cx="67" cy="56"/>
                </a:xfrm>
                <a:custGeom>
                  <a:rect b="b" l="l" r="r" t="t"/>
                  <a:pathLst>
                    <a:path extrusionOk="0" h="33" w="49">
                      <a:moveTo>
                        <a:pt x="25" y="4"/>
                      </a:moveTo>
                      <a:cubicBezTo>
                        <a:pt x="24" y="3"/>
                        <a:pt x="23" y="2"/>
                        <a:pt x="21" y="2"/>
                      </a:cubicBezTo>
                      <a:lnTo>
                        <a:pt x="22" y="1"/>
                      </a:lnTo>
                      <a:cubicBezTo>
                        <a:pt x="23" y="1"/>
                        <a:pt x="25" y="2"/>
                        <a:pt x="26" y="3"/>
                      </a:cubicBezTo>
                      <a:lnTo>
                        <a:pt x="25" y="4"/>
                      </a:lnTo>
                      <a:close/>
                      <a:moveTo>
                        <a:pt x="21" y="2"/>
                      </a:moveTo>
                      <a:cubicBezTo>
                        <a:pt x="20" y="2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20" y="0"/>
                        <a:pt x="22" y="1"/>
                      </a:cubicBezTo>
                      <a:lnTo>
                        <a:pt x="21" y="2"/>
                      </a:lnTo>
                      <a:close/>
                      <a:moveTo>
                        <a:pt x="17" y="1"/>
                      </a:moveTo>
                      <a:cubicBezTo>
                        <a:pt x="16" y="2"/>
                        <a:pt x="14" y="2"/>
                        <a:pt x="14" y="3"/>
                      </a:cubicBezTo>
                      <a:lnTo>
                        <a:pt x="12" y="2"/>
                      </a:lnTo>
                      <a:cubicBezTo>
                        <a:pt x="13" y="1"/>
                        <a:pt x="15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3"/>
                      </a:moveTo>
                      <a:cubicBezTo>
                        <a:pt x="13" y="3"/>
                        <a:pt x="13" y="3"/>
                        <a:pt x="13" y="4"/>
                      </a:cubicBezTo>
                      <a:lnTo>
                        <a:pt x="11" y="3"/>
                      </a:lnTo>
                      <a:cubicBezTo>
                        <a:pt x="12" y="3"/>
                        <a:pt x="12" y="2"/>
                        <a:pt x="12" y="2"/>
                      </a:cubicBezTo>
                      <a:lnTo>
                        <a:pt x="14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1" y="3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cubicBezTo>
                        <a:pt x="12" y="6"/>
                        <a:pt x="10" y="8"/>
                        <a:pt x="8" y="11"/>
                      </a:cubicBezTo>
                      <a:lnTo>
                        <a:pt x="7" y="10"/>
                      </a:lnTo>
                      <a:cubicBezTo>
                        <a:pt x="9" y="8"/>
                        <a:pt x="10" y="6"/>
                        <a:pt x="11" y="3"/>
                      </a:cubicBezTo>
                      <a:lnTo>
                        <a:pt x="13" y="4"/>
                      </a:lnTo>
                      <a:close/>
                      <a:moveTo>
                        <a:pt x="7" y="10"/>
                      </a:moveTo>
                      <a:lnTo>
                        <a:pt x="7" y="10"/>
                      </a:lnTo>
                      <a:lnTo>
                        <a:pt x="8" y="10"/>
                      </a:lnTo>
                      <a:lnTo>
                        <a:pt x="7" y="10"/>
                      </a:lnTo>
                      <a:close/>
                      <a:moveTo>
                        <a:pt x="8" y="11"/>
                      </a:moveTo>
                      <a:cubicBezTo>
                        <a:pt x="5" y="16"/>
                        <a:pt x="1" y="20"/>
                        <a:pt x="4" y="25"/>
                      </a:cubicBezTo>
                      <a:lnTo>
                        <a:pt x="2" y="25"/>
                      </a:lnTo>
                      <a:cubicBezTo>
                        <a:pt x="0" y="20"/>
                        <a:pt x="3" y="15"/>
                        <a:pt x="7" y="10"/>
                      </a:cubicBezTo>
                      <a:lnTo>
                        <a:pt x="8" y="11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lnTo>
                        <a:pt x="3" y="25"/>
                      </a:lnTo>
                      <a:lnTo>
                        <a:pt x="2" y="25"/>
                      </a:lnTo>
                      <a:close/>
                      <a:moveTo>
                        <a:pt x="4" y="25"/>
                      </a:moveTo>
                      <a:cubicBezTo>
                        <a:pt x="7" y="31"/>
                        <a:pt x="15" y="29"/>
                        <a:pt x="24" y="26"/>
                      </a:cubicBezTo>
                      <a:lnTo>
                        <a:pt x="24" y="27"/>
                      </a:lnTo>
                      <a:cubicBezTo>
                        <a:pt x="15" y="30"/>
                        <a:pt x="6" y="33"/>
                        <a:pt x="2" y="25"/>
                      </a:cubicBezTo>
                      <a:lnTo>
                        <a:pt x="4" y="25"/>
                      </a:lnTo>
                      <a:close/>
                      <a:moveTo>
                        <a:pt x="24" y="26"/>
                      </a:moveTo>
                      <a:cubicBezTo>
                        <a:pt x="29" y="25"/>
                        <a:pt x="34" y="23"/>
                        <a:pt x="39" y="23"/>
                      </a:cubicBezTo>
                      <a:lnTo>
                        <a:pt x="39" y="24"/>
                      </a:lnTo>
                      <a:cubicBezTo>
                        <a:pt x="35" y="24"/>
                        <a:pt x="29" y="26"/>
                        <a:pt x="24" y="27"/>
                      </a:cubicBezTo>
                      <a:lnTo>
                        <a:pt x="24" y="26"/>
                      </a:lnTo>
                      <a:close/>
                      <a:moveTo>
                        <a:pt x="39" y="24"/>
                      </a:moveTo>
                      <a:lnTo>
                        <a:pt x="39" y="24"/>
                      </a:lnTo>
                      <a:close/>
                      <a:moveTo>
                        <a:pt x="39" y="23"/>
                      </a:moveTo>
                      <a:lnTo>
                        <a:pt x="39" y="23"/>
                      </a:lnTo>
                      <a:lnTo>
                        <a:pt x="39" y="24"/>
                      </a:lnTo>
                      <a:lnTo>
                        <a:pt x="39" y="23"/>
                      </a:lnTo>
                      <a:close/>
                      <a:moveTo>
                        <a:pt x="39" y="23"/>
                      </a:moveTo>
                      <a:cubicBezTo>
                        <a:pt x="40" y="23"/>
                        <a:pt x="40" y="23"/>
                        <a:pt x="41" y="23"/>
                      </a:cubicBezTo>
                      <a:lnTo>
                        <a:pt x="41" y="24"/>
                      </a:lnTo>
                      <a:cubicBezTo>
                        <a:pt x="40" y="24"/>
                        <a:pt x="40" y="24"/>
                        <a:pt x="39" y="24"/>
                      </a:cubicBezTo>
                      <a:lnTo>
                        <a:pt x="39" y="23"/>
                      </a:lnTo>
                      <a:close/>
                      <a:moveTo>
                        <a:pt x="41" y="23"/>
                      </a:moveTo>
                      <a:cubicBezTo>
                        <a:pt x="41" y="23"/>
                        <a:pt x="41" y="23"/>
                        <a:pt x="42" y="22"/>
                      </a:cubicBezTo>
                      <a:lnTo>
                        <a:pt x="43" y="24"/>
                      </a:lnTo>
                      <a:cubicBezTo>
                        <a:pt x="42" y="24"/>
                        <a:pt x="42" y="24"/>
                        <a:pt x="41" y="24"/>
                      </a:cubicBezTo>
                      <a:lnTo>
                        <a:pt x="41" y="23"/>
                      </a:lnTo>
                      <a:close/>
                      <a:moveTo>
                        <a:pt x="42" y="22"/>
                      </a:moveTo>
                      <a:cubicBezTo>
                        <a:pt x="44" y="21"/>
                        <a:pt x="46" y="19"/>
                        <a:pt x="47" y="16"/>
                      </a:cubicBezTo>
                      <a:lnTo>
                        <a:pt x="48" y="16"/>
                      </a:lnTo>
                      <a:cubicBezTo>
                        <a:pt x="48" y="20"/>
                        <a:pt x="45" y="22"/>
                        <a:pt x="43" y="24"/>
                      </a:cubicBezTo>
                      <a:lnTo>
                        <a:pt x="42" y="22"/>
                      </a:lnTo>
                      <a:close/>
                      <a:moveTo>
                        <a:pt x="47" y="16"/>
                      </a:moveTo>
                      <a:lnTo>
                        <a:pt x="47" y="16"/>
                      </a:lnTo>
                      <a:close/>
                      <a:moveTo>
                        <a:pt x="47" y="16"/>
                      </a:moveTo>
                      <a:cubicBezTo>
                        <a:pt x="47" y="14"/>
                        <a:pt x="46" y="13"/>
                        <a:pt x="45" y="11"/>
                      </a:cubicBezTo>
                      <a:lnTo>
                        <a:pt x="46" y="10"/>
                      </a:lnTo>
                      <a:cubicBezTo>
                        <a:pt x="47" y="12"/>
                        <a:pt x="49" y="14"/>
                        <a:pt x="48" y="16"/>
                      </a:cubicBezTo>
                      <a:lnTo>
                        <a:pt x="47" y="16"/>
                      </a:lnTo>
                      <a:close/>
                      <a:moveTo>
                        <a:pt x="45" y="11"/>
                      </a:moveTo>
                      <a:cubicBezTo>
                        <a:pt x="43" y="9"/>
                        <a:pt x="42" y="8"/>
                        <a:pt x="42" y="6"/>
                      </a:cubicBezTo>
                      <a:lnTo>
                        <a:pt x="43" y="6"/>
                      </a:lnTo>
                      <a:cubicBezTo>
                        <a:pt x="44" y="7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4"/>
                      </a:lnTo>
                      <a:cubicBezTo>
                        <a:pt x="43" y="5"/>
                        <a:pt x="43" y="5"/>
                        <a:pt x="43" y="6"/>
                      </a:cubicBezTo>
                      <a:lnTo>
                        <a:pt x="42" y="6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1" y="5"/>
                        <a:pt x="41" y="5"/>
                      </a:cubicBezTo>
                      <a:lnTo>
                        <a:pt x="42" y="4"/>
                      </a:lnTo>
                      <a:cubicBezTo>
                        <a:pt x="43" y="4"/>
                        <a:pt x="43" y="4"/>
                        <a:pt x="43" y="4"/>
                      </a:cubicBezTo>
                      <a:lnTo>
                        <a:pt x="42" y="5"/>
                      </a:lnTo>
                      <a:close/>
                      <a:moveTo>
                        <a:pt x="42" y="4"/>
                      </a:moveTo>
                      <a:lnTo>
                        <a:pt x="42" y="4"/>
                      </a:lnTo>
                      <a:close/>
                      <a:moveTo>
                        <a:pt x="41" y="5"/>
                      </a:moveTo>
                      <a:cubicBezTo>
                        <a:pt x="40" y="4"/>
                        <a:pt x="39" y="3"/>
                        <a:pt x="37" y="3"/>
                      </a:cubicBezTo>
                      <a:lnTo>
                        <a:pt x="38" y="1"/>
                      </a:lnTo>
                      <a:cubicBezTo>
                        <a:pt x="40" y="2"/>
                        <a:pt x="41" y="3"/>
                        <a:pt x="42" y="4"/>
                      </a:cubicBezTo>
                      <a:lnTo>
                        <a:pt x="41" y="5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2"/>
                      </a:lnTo>
                      <a:lnTo>
                        <a:pt x="38" y="1"/>
                      </a:lnTo>
                      <a:close/>
                      <a:moveTo>
                        <a:pt x="37" y="3"/>
                      </a:moveTo>
                      <a:cubicBezTo>
                        <a:pt x="36" y="2"/>
                        <a:pt x="34" y="3"/>
                        <a:pt x="32" y="4"/>
                      </a:cubicBezTo>
                      <a:lnTo>
                        <a:pt x="32" y="2"/>
                      </a:lnTo>
                      <a:cubicBezTo>
                        <a:pt x="34" y="2"/>
                        <a:pt x="36" y="1"/>
                        <a:pt x="38" y="1"/>
                      </a:cubicBezTo>
                      <a:lnTo>
                        <a:pt x="37" y="3"/>
                      </a:lnTo>
                      <a:close/>
                      <a:moveTo>
                        <a:pt x="32" y="4"/>
                      </a:moveTo>
                      <a:cubicBezTo>
                        <a:pt x="30" y="5"/>
                        <a:pt x="28" y="6"/>
                        <a:pt x="25" y="4"/>
                      </a:cubicBezTo>
                      <a:lnTo>
                        <a:pt x="26" y="3"/>
                      </a:lnTo>
                      <a:cubicBezTo>
                        <a:pt x="28" y="4"/>
                        <a:pt x="30" y="3"/>
                        <a:pt x="32" y="2"/>
                      </a:cubicBezTo>
                      <a:lnTo>
                        <a:pt x="32" y="4"/>
                      </a:lnTo>
                      <a:close/>
                      <a:moveTo>
                        <a:pt x="25" y="4"/>
                      </a:moveTo>
                      <a:lnTo>
                        <a:pt x="25" y="4"/>
                      </a:lnTo>
                      <a:lnTo>
                        <a:pt x="25" y="3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6" name="Google Shape;3756;p239"/>
                <p:cNvSpPr/>
                <p:nvPr/>
              </p:nvSpPr>
              <p:spPr>
                <a:xfrm>
                  <a:off x="963" y="4010"/>
                  <a:ext cx="59" cy="23"/>
                </a:xfrm>
                <a:custGeom>
                  <a:rect b="b" l="l" r="r" t="t"/>
                  <a:pathLst>
                    <a:path extrusionOk="0" h="14" w="43">
                      <a:moveTo>
                        <a:pt x="13" y="1"/>
                      </a:moveTo>
                      <a:cubicBezTo>
                        <a:pt x="9" y="0"/>
                        <a:pt x="0" y="6"/>
                        <a:pt x="3" y="12"/>
                      </a:cubicBezTo>
                      <a:cubicBezTo>
                        <a:pt x="4" y="13"/>
                        <a:pt x="6" y="14"/>
                        <a:pt x="8" y="14"/>
                      </a:cubicBezTo>
                      <a:cubicBezTo>
                        <a:pt x="18" y="12"/>
                        <a:pt x="26" y="14"/>
                        <a:pt x="34" y="14"/>
                      </a:cubicBezTo>
                      <a:cubicBezTo>
                        <a:pt x="37" y="14"/>
                        <a:pt x="40" y="13"/>
                        <a:pt x="41" y="11"/>
                      </a:cubicBezTo>
                      <a:cubicBezTo>
                        <a:pt x="43" y="7"/>
                        <a:pt x="37" y="4"/>
                        <a:pt x="35" y="3"/>
                      </a:cubicBezTo>
                      <a:cubicBezTo>
                        <a:pt x="29" y="1"/>
                        <a:pt x="21" y="3"/>
                        <a:pt x="1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7" name="Google Shape;3757;p239"/>
                <p:cNvSpPr/>
                <p:nvPr/>
              </p:nvSpPr>
              <p:spPr>
                <a:xfrm>
                  <a:off x="965" y="4010"/>
                  <a:ext cx="57" cy="23"/>
                </a:xfrm>
                <a:custGeom>
                  <a:rect b="b" l="l" r="r" t="t"/>
                  <a:pathLst>
                    <a:path extrusionOk="0" h="14" w="42">
                      <a:moveTo>
                        <a:pt x="11" y="2"/>
                      </a:moveTo>
                      <a:cubicBezTo>
                        <a:pt x="10" y="2"/>
                        <a:pt x="9" y="2"/>
                        <a:pt x="8" y="2"/>
                      </a:cubicBezTo>
                      <a:lnTo>
                        <a:pt x="7" y="1"/>
                      </a:lnTo>
                      <a:cubicBezTo>
                        <a:pt x="9" y="1"/>
                        <a:pt x="10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8" y="2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4"/>
                      </a:lnTo>
                      <a:cubicBezTo>
                        <a:pt x="4" y="3"/>
                        <a:pt x="6" y="2"/>
                        <a:pt x="7" y="1"/>
                      </a:cubicBezTo>
                      <a:lnTo>
                        <a:pt x="8" y="2"/>
                      </a:lnTo>
                      <a:close/>
                      <a:moveTo>
                        <a:pt x="4" y="5"/>
                      </a:moveTo>
                      <a:cubicBezTo>
                        <a:pt x="3" y="6"/>
                        <a:pt x="2" y="7"/>
                        <a:pt x="1" y="8"/>
                      </a:cubicBezTo>
                      <a:lnTo>
                        <a:pt x="0" y="8"/>
                      </a:lnTo>
                      <a:cubicBezTo>
                        <a:pt x="0" y="6"/>
                        <a:pt x="1" y="5"/>
                        <a:pt x="3" y="4"/>
                      </a:cubicBezTo>
                      <a:lnTo>
                        <a:pt x="4" y="5"/>
                      </a:lnTo>
                      <a:close/>
                      <a:moveTo>
                        <a:pt x="1" y="8"/>
                      </a:moveTo>
                      <a:cubicBezTo>
                        <a:pt x="1" y="9"/>
                        <a:pt x="1" y="10"/>
                        <a:pt x="2" y="11"/>
                      </a:cubicBezTo>
                      <a:lnTo>
                        <a:pt x="0" y="12"/>
                      </a:lnTo>
                      <a:cubicBezTo>
                        <a:pt x="0" y="10"/>
                        <a:pt x="0" y="9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lnTo>
                        <a:pt x="2" y="11"/>
                      </a:lnTo>
                      <a:lnTo>
                        <a:pt x="0" y="12"/>
                      </a:lnTo>
                      <a:lnTo>
                        <a:pt x="2" y="11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cubicBezTo>
                        <a:pt x="2" y="11"/>
                        <a:pt x="2" y="12"/>
                        <a:pt x="2" y="12"/>
                      </a:cubicBezTo>
                      <a:lnTo>
                        <a:pt x="1" y="13"/>
                      </a:lnTo>
                      <a:cubicBezTo>
                        <a:pt x="1" y="12"/>
                        <a:pt x="0" y="12"/>
                        <a:pt x="0" y="12"/>
                      </a:cubicBezTo>
                      <a:lnTo>
                        <a:pt x="2" y="11"/>
                      </a:lnTo>
                      <a:close/>
                      <a:moveTo>
                        <a:pt x="2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lnTo>
                        <a:pt x="2" y="13"/>
                      </a:lnTo>
                      <a:cubicBezTo>
                        <a:pt x="1" y="13"/>
                        <a:pt x="1" y="13"/>
                        <a:pt x="1" y="13"/>
                      </a:cubicBezTo>
                      <a:lnTo>
                        <a:pt x="2" y="12"/>
                      </a:lnTo>
                      <a:close/>
                      <a:moveTo>
                        <a:pt x="2" y="12"/>
                      </a:moveTo>
                      <a:cubicBezTo>
                        <a:pt x="4" y="13"/>
                        <a:pt x="5" y="13"/>
                        <a:pt x="6" y="13"/>
                      </a:cubicBezTo>
                      <a:lnTo>
                        <a:pt x="6" y="14"/>
                      </a:lnTo>
                      <a:cubicBezTo>
                        <a:pt x="5" y="14"/>
                        <a:pt x="3" y="14"/>
                        <a:pt x="2" y="13"/>
                      </a:cubicBezTo>
                      <a:lnTo>
                        <a:pt x="2" y="12"/>
                      </a:lnTo>
                      <a:close/>
                      <a:moveTo>
                        <a:pt x="6" y="13"/>
                      </a:moveTo>
                      <a:lnTo>
                        <a:pt x="6" y="13"/>
                      </a:lnTo>
                      <a:lnTo>
                        <a:pt x="6" y="14"/>
                      </a:lnTo>
                      <a:lnTo>
                        <a:pt x="6" y="13"/>
                      </a:lnTo>
                      <a:close/>
                      <a:moveTo>
                        <a:pt x="6" y="13"/>
                      </a:moveTo>
                      <a:cubicBezTo>
                        <a:pt x="12" y="12"/>
                        <a:pt x="18" y="12"/>
                        <a:pt x="23" y="13"/>
                      </a:cubicBezTo>
                      <a:lnTo>
                        <a:pt x="23" y="14"/>
                      </a:lnTo>
                      <a:cubicBezTo>
                        <a:pt x="18" y="14"/>
                        <a:pt x="12" y="13"/>
                        <a:pt x="6" y="14"/>
                      </a:cubicBezTo>
                      <a:lnTo>
                        <a:pt x="6" y="13"/>
                      </a:lnTo>
                      <a:close/>
                      <a:moveTo>
                        <a:pt x="23" y="13"/>
                      </a:moveTo>
                      <a:cubicBezTo>
                        <a:pt x="26" y="13"/>
                        <a:pt x="29" y="13"/>
                        <a:pt x="32" y="13"/>
                      </a:cubicBezTo>
                      <a:lnTo>
                        <a:pt x="32" y="14"/>
                      </a:lnTo>
                      <a:cubicBezTo>
                        <a:pt x="29" y="14"/>
                        <a:pt x="26" y="14"/>
                        <a:pt x="23" y="14"/>
                      </a:cubicBezTo>
                      <a:lnTo>
                        <a:pt x="23" y="13"/>
                      </a:lnTo>
                      <a:close/>
                      <a:moveTo>
                        <a:pt x="33" y="14"/>
                      </a:moveTo>
                      <a:lnTo>
                        <a:pt x="33" y="14"/>
                      </a:lnTo>
                      <a:lnTo>
                        <a:pt x="32" y="14"/>
                      </a:lnTo>
                      <a:lnTo>
                        <a:pt x="33" y="14"/>
                      </a:lnTo>
                      <a:close/>
                      <a:moveTo>
                        <a:pt x="32" y="13"/>
                      </a:moveTo>
                      <a:cubicBezTo>
                        <a:pt x="33" y="13"/>
                        <a:pt x="35" y="13"/>
                        <a:pt x="36" y="12"/>
                      </a:cubicBezTo>
                      <a:lnTo>
                        <a:pt x="37" y="14"/>
                      </a:lnTo>
                      <a:cubicBezTo>
                        <a:pt x="35" y="14"/>
                        <a:pt x="34" y="14"/>
                        <a:pt x="33" y="14"/>
                      </a:cubicBezTo>
                      <a:lnTo>
                        <a:pt x="32" y="13"/>
                      </a:lnTo>
                      <a:close/>
                      <a:moveTo>
                        <a:pt x="36" y="12"/>
                      </a:moveTo>
                      <a:cubicBezTo>
                        <a:pt x="37" y="12"/>
                        <a:pt x="38" y="11"/>
                        <a:pt x="38" y="10"/>
                      </a:cubicBezTo>
                      <a:lnTo>
                        <a:pt x="40" y="11"/>
                      </a:lnTo>
                      <a:cubicBezTo>
                        <a:pt x="39" y="12"/>
                        <a:pt x="38" y="13"/>
                        <a:pt x="37" y="14"/>
                      </a:cubicBezTo>
                      <a:lnTo>
                        <a:pt x="36" y="12"/>
                      </a:lnTo>
                      <a:close/>
                      <a:moveTo>
                        <a:pt x="38" y="10"/>
                      </a:moveTo>
                      <a:lnTo>
                        <a:pt x="38" y="10"/>
                      </a:lnTo>
                      <a:lnTo>
                        <a:pt x="39" y="11"/>
                      </a:lnTo>
                      <a:lnTo>
                        <a:pt x="38" y="10"/>
                      </a:lnTo>
                      <a:close/>
                      <a:moveTo>
                        <a:pt x="38" y="10"/>
                      </a:moveTo>
                      <a:cubicBezTo>
                        <a:pt x="40" y="7"/>
                        <a:pt x="35" y="5"/>
                        <a:pt x="33" y="4"/>
                      </a:cubicBezTo>
                      <a:lnTo>
                        <a:pt x="34" y="3"/>
                      </a:lnTo>
                      <a:cubicBezTo>
                        <a:pt x="37" y="4"/>
                        <a:pt x="42" y="7"/>
                        <a:pt x="40" y="11"/>
                      </a:cubicBezTo>
                      <a:lnTo>
                        <a:pt x="38" y="10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4"/>
                      </a:lnTo>
                      <a:lnTo>
                        <a:pt x="33" y="4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3"/>
                      </a:lnTo>
                      <a:lnTo>
                        <a:pt x="33" y="4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3"/>
                      </a:lnTo>
                      <a:lnTo>
                        <a:pt x="34" y="3"/>
                      </a:lnTo>
                      <a:close/>
                      <a:moveTo>
                        <a:pt x="33" y="4"/>
                      </a:moveTo>
                      <a:cubicBezTo>
                        <a:pt x="30" y="3"/>
                        <a:pt x="26" y="3"/>
                        <a:pt x="22" y="3"/>
                      </a:cubicBezTo>
                      <a:lnTo>
                        <a:pt x="22" y="2"/>
                      </a:lnTo>
                      <a:cubicBezTo>
                        <a:pt x="26" y="1"/>
                        <a:pt x="30" y="1"/>
                        <a:pt x="34" y="3"/>
                      </a:cubicBezTo>
                      <a:lnTo>
                        <a:pt x="33" y="4"/>
                      </a:lnTo>
                      <a:close/>
                      <a:moveTo>
                        <a:pt x="22" y="3"/>
                      </a:moveTo>
                      <a:cubicBezTo>
                        <a:pt x="19" y="3"/>
                        <a:pt x="15" y="3"/>
                        <a:pt x="11" y="2"/>
                      </a:cubicBezTo>
                      <a:lnTo>
                        <a:pt x="11" y="1"/>
                      </a:lnTo>
                      <a:cubicBezTo>
                        <a:pt x="15" y="2"/>
                        <a:pt x="19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8" name="Google Shape;3758;p239"/>
                <p:cNvSpPr/>
                <p:nvPr/>
              </p:nvSpPr>
              <p:spPr>
                <a:xfrm>
                  <a:off x="1062" y="3928"/>
                  <a:ext cx="73" cy="54"/>
                </a:xfrm>
                <a:custGeom>
                  <a:rect b="b" l="l" r="r" t="t"/>
                  <a:pathLst>
                    <a:path extrusionOk="0" h="32" w="53">
                      <a:moveTo>
                        <a:pt x="26" y="1"/>
                      </a:moveTo>
                      <a:cubicBezTo>
                        <a:pt x="18" y="3"/>
                        <a:pt x="11" y="8"/>
                        <a:pt x="6" y="12"/>
                      </a:cubicBezTo>
                      <a:cubicBezTo>
                        <a:pt x="0" y="17"/>
                        <a:pt x="6" y="26"/>
                        <a:pt x="15" y="26"/>
                      </a:cubicBezTo>
                      <a:cubicBezTo>
                        <a:pt x="22" y="27"/>
                        <a:pt x="29" y="28"/>
                        <a:pt x="36" y="30"/>
                      </a:cubicBezTo>
                      <a:cubicBezTo>
                        <a:pt x="42" y="32"/>
                        <a:pt x="51" y="24"/>
                        <a:pt x="52" y="17"/>
                      </a:cubicBezTo>
                      <a:cubicBezTo>
                        <a:pt x="53" y="12"/>
                        <a:pt x="51" y="4"/>
                        <a:pt x="45" y="2"/>
                      </a:cubicBezTo>
                      <a:cubicBezTo>
                        <a:pt x="39" y="0"/>
                        <a:pt x="32" y="0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9" name="Google Shape;3759;p239"/>
                <p:cNvSpPr/>
                <p:nvPr/>
              </p:nvSpPr>
              <p:spPr>
                <a:xfrm>
                  <a:off x="1066" y="3925"/>
                  <a:ext cx="69" cy="55"/>
                </a:xfrm>
                <a:custGeom>
                  <a:rect b="b" l="l" r="r" t="t"/>
                  <a:pathLst>
                    <a:path extrusionOk="0" h="32" w="50">
                      <a:moveTo>
                        <a:pt x="23" y="3"/>
                      </a:moveTo>
                      <a:cubicBezTo>
                        <a:pt x="19" y="4"/>
                        <a:pt x="16" y="6"/>
                        <a:pt x="12" y="7"/>
                      </a:cubicBezTo>
                      <a:lnTo>
                        <a:pt x="11" y="6"/>
                      </a:lnTo>
                      <a:cubicBezTo>
                        <a:pt x="15" y="4"/>
                        <a:pt x="19" y="3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12" y="7"/>
                      </a:moveTo>
                      <a:cubicBezTo>
                        <a:pt x="9" y="9"/>
                        <a:pt x="6" y="11"/>
                        <a:pt x="3" y="14"/>
                      </a:cubicBezTo>
                      <a:lnTo>
                        <a:pt x="2" y="13"/>
                      </a:lnTo>
                      <a:cubicBezTo>
                        <a:pt x="5" y="10"/>
                        <a:pt x="8" y="8"/>
                        <a:pt x="11" y="6"/>
                      </a:cubicBezTo>
                      <a:lnTo>
                        <a:pt x="12" y="7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3" y="13"/>
                      </a:lnTo>
                      <a:lnTo>
                        <a:pt x="3" y="14"/>
                      </a:lnTo>
                      <a:close/>
                      <a:moveTo>
                        <a:pt x="3" y="14"/>
                      </a:moveTo>
                      <a:cubicBezTo>
                        <a:pt x="2" y="15"/>
                        <a:pt x="1" y="16"/>
                        <a:pt x="1" y="17"/>
                      </a:cubicBezTo>
                      <a:lnTo>
                        <a:pt x="0" y="17"/>
                      </a:lnTo>
                      <a:cubicBezTo>
                        <a:pt x="0" y="16"/>
                        <a:pt x="1" y="14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1" y="17"/>
                      </a:moveTo>
                      <a:cubicBezTo>
                        <a:pt x="1" y="18"/>
                        <a:pt x="1" y="20"/>
                        <a:pt x="2" y="21"/>
                      </a:cubicBezTo>
                      <a:lnTo>
                        <a:pt x="1" y="21"/>
                      </a:lnTo>
                      <a:cubicBezTo>
                        <a:pt x="0" y="20"/>
                        <a:pt x="0" y="19"/>
                        <a:pt x="0" y="17"/>
                      </a:cubicBezTo>
                      <a:lnTo>
                        <a:pt x="1" y="17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3" y="23"/>
                        <a:pt x="4" y="24"/>
                      </a:cubicBezTo>
                      <a:lnTo>
                        <a:pt x="3" y="25"/>
                      </a:lnTo>
                      <a:cubicBezTo>
                        <a:pt x="2" y="24"/>
                        <a:pt x="1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9" y="27"/>
                        <a:pt x="12" y="27"/>
                      </a:cubicBezTo>
                      <a:lnTo>
                        <a:pt x="12" y="28"/>
                      </a:lnTo>
                      <a:cubicBezTo>
                        <a:pt x="8" y="28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lnTo>
                        <a:pt x="12" y="28"/>
                      </a:ln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cubicBezTo>
                        <a:pt x="13" y="27"/>
                        <a:pt x="14" y="27"/>
                        <a:pt x="15" y="27"/>
                      </a:cubicBezTo>
                      <a:lnTo>
                        <a:pt x="15" y="28"/>
                      </a:lnTo>
                      <a:cubicBezTo>
                        <a:pt x="14" y="28"/>
                        <a:pt x="13" y="28"/>
                        <a:pt x="12" y="28"/>
                      </a:cubicBezTo>
                      <a:lnTo>
                        <a:pt x="12" y="27"/>
                      </a:lnTo>
                      <a:close/>
                      <a:moveTo>
                        <a:pt x="15" y="27"/>
                      </a:moveTo>
                      <a:cubicBezTo>
                        <a:pt x="16" y="27"/>
                        <a:pt x="17" y="27"/>
                        <a:pt x="18" y="27"/>
                      </a:cubicBezTo>
                      <a:lnTo>
                        <a:pt x="18" y="28"/>
                      </a:lnTo>
                      <a:cubicBezTo>
                        <a:pt x="17" y="28"/>
                        <a:pt x="16" y="28"/>
                        <a:pt x="15" y="28"/>
                      </a:cubicBezTo>
                      <a:lnTo>
                        <a:pt x="15" y="27"/>
                      </a:lnTo>
                      <a:close/>
                      <a:moveTo>
                        <a:pt x="18" y="27"/>
                      </a:moveTo>
                      <a:cubicBezTo>
                        <a:pt x="23" y="28"/>
                        <a:pt x="28" y="29"/>
                        <a:pt x="33" y="30"/>
                      </a:cubicBezTo>
                      <a:lnTo>
                        <a:pt x="33" y="32"/>
                      </a:lnTo>
                      <a:cubicBezTo>
                        <a:pt x="28" y="30"/>
                        <a:pt x="23" y="29"/>
                        <a:pt x="18" y="28"/>
                      </a:cubicBezTo>
                      <a:lnTo>
                        <a:pt x="18" y="27"/>
                      </a:lnTo>
                      <a:close/>
                      <a:moveTo>
                        <a:pt x="33" y="30"/>
                      </a:moveTo>
                      <a:lnTo>
                        <a:pt x="33" y="30"/>
                      </a:lnTo>
                      <a:lnTo>
                        <a:pt x="33" y="31"/>
                      </a:lnTo>
                      <a:lnTo>
                        <a:pt x="33" y="30"/>
                      </a:lnTo>
                      <a:close/>
                      <a:moveTo>
                        <a:pt x="33" y="30"/>
                      </a:moveTo>
                      <a:cubicBezTo>
                        <a:pt x="34" y="30"/>
                        <a:pt x="34" y="31"/>
                        <a:pt x="34" y="31"/>
                      </a:cubicBezTo>
                      <a:lnTo>
                        <a:pt x="34" y="32"/>
                      </a:lnTo>
                      <a:cubicBezTo>
                        <a:pt x="34" y="32"/>
                        <a:pt x="33" y="32"/>
                        <a:pt x="33" y="32"/>
                      </a:cubicBezTo>
                      <a:lnTo>
                        <a:pt x="33" y="30"/>
                      </a:lnTo>
                      <a:close/>
                      <a:moveTo>
                        <a:pt x="34" y="31"/>
                      </a:moveTo>
                      <a:cubicBezTo>
                        <a:pt x="37" y="31"/>
                        <a:pt x="39" y="30"/>
                        <a:pt x="41" y="28"/>
                      </a:cubicBezTo>
                      <a:lnTo>
                        <a:pt x="42" y="29"/>
                      </a:lnTo>
                      <a:cubicBezTo>
                        <a:pt x="40" y="31"/>
                        <a:pt x="37" y="32"/>
                        <a:pt x="34" y="32"/>
                      </a:cubicBezTo>
                      <a:lnTo>
                        <a:pt x="34" y="31"/>
                      </a:lnTo>
                      <a:close/>
                      <a:moveTo>
                        <a:pt x="41" y="28"/>
                      </a:moveTo>
                      <a:cubicBezTo>
                        <a:pt x="44" y="26"/>
                        <a:pt x="46" y="24"/>
                        <a:pt x="47" y="22"/>
                      </a:cubicBezTo>
                      <a:lnTo>
                        <a:pt x="48" y="22"/>
                      </a:lnTo>
                      <a:cubicBezTo>
                        <a:pt x="47" y="25"/>
                        <a:pt x="45" y="27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47" y="22"/>
                      </a:moveTo>
                      <a:cubicBezTo>
                        <a:pt x="48" y="20"/>
                        <a:pt x="48" y="19"/>
                        <a:pt x="48" y="18"/>
                      </a:cubicBezTo>
                      <a:lnTo>
                        <a:pt x="50" y="19"/>
                      </a:lnTo>
                      <a:cubicBezTo>
                        <a:pt x="49" y="20"/>
                        <a:pt x="49" y="21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49" y="18"/>
                      </a:lnTo>
                      <a:lnTo>
                        <a:pt x="48" y="18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50" y="19"/>
                      </a:lnTo>
                      <a:lnTo>
                        <a:pt x="48" y="18"/>
                      </a:lnTo>
                      <a:close/>
                      <a:moveTo>
                        <a:pt x="50" y="19"/>
                      </a:moveTo>
                      <a:lnTo>
                        <a:pt x="50" y="19"/>
                      </a:lnTo>
                      <a:lnTo>
                        <a:pt x="49" y="18"/>
                      </a:lnTo>
                      <a:lnTo>
                        <a:pt x="50" y="19"/>
                      </a:lnTo>
                      <a:close/>
                      <a:moveTo>
                        <a:pt x="48" y="18"/>
                      </a:moveTo>
                      <a:cubicBezTo>
                        <a:pt x="48" y="18"/>
                        <a:pt x="48" y="17"/>
                        <a:pt x="48" y="16"/>
                      </a:cubicBezTo>
                      <a:lnTo>
                        <a:pt x="50" y="16"/>
                      </a:lnTo>
                      <a:cubicBezTo>
                        <a:pt x="50" y="17"/>
                        <a:pt x="50" y="18"/>
                        <a:pt x="50" y="19"/>
                      </a:cubicBezTo>
                      <a:lnTo>
                        <a:pt x="48" y="18"/>
                      </a:lnTo>
                      <a:close/>
                      <a:moveTo>
                        <a:pt x="48" y="16"/>
                      </a:moveTo>
                      <a:cubicBezTo>
                        <a:pt x="48" y="15"/>
                        <a:pt x="48" y="14"/>
                        <a:pt x="48" y="13"/>
                      </a:cubicBezTo>
                      <a:lnTo>
                        <a:pt x="50" y="13"/>
                      </a:lnTo>
                      <a:cubicBezTo>
                        <a:pt x="50" y="14"/>
                        <a:pt x="50" y="15"/>
                        <a:pt x="50" y="16"/>
                      </a:cubicBezTo>
                      <a:lnTo>
                        <a:pt x="48" y="16"/>
                      </a:lnTo>
                      <a:close/>
                      <a:moveTo>
                        <a:pt x="48" y="13"/>
                      </a:moveTo>
                      <a:cubicBezTo>
                        <a:pt x="48" y="9"/>
                        <a:pt x="46" y="5"/>
                        <a:pt x="41" y="3"/>
                      </a:cubicBezTo>
                      <a:lnTo>
                        <a:pt x="42" y="2"/>
                      </a:lnTo>
                      <a:cubicBezTo>
                        <a:pt x="47" y="4"/>
                        <a:pt x="49" y="8"/>
                        <a:pt x="50" y="13"/>
                      </a:cubicBezTo>
                      <a:lnTo>
                        <a:pt x="48" y="1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2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3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cubicBezTo>
                        <a:pt x="41" y="3"/>
                        <a:pt x="40" y="3"/>
                        <a:pt x="39" y="3"/>
                      </a:cubicBezTo>
                      <a:lnTo>
                        <a:pt x="40" y="1"/>
                      </a:lnTo>
                      <a:cubicBezTo>
                        <a:pt x="40" y="2"/>
                        <a:pt x="41" y="2"/>
                        <a:pt x="42" y="2"/>
                      </a:cubicBezTo>
                      <a:lnTo>
                        <a:pt x="41" y="3"/>
                      </a:lnTo>
                      <a:close/>
                      <a:moveTo>
                        <a:pt x="39" y="3"/>
                      </a:moveTo>
                      <a:cubicBezTo>
                        <a:pt x="38" y="2"/>
                        <a:pt x="37" y="2"/>
                        <a:pt x="37" y="2"/>
                      </a:cubicBezTo>
                      <a:lnTo>
                        <a:pt x="37" y="1"/>
                      </a:lnTo>
                      <a:cubicBezTo>
                        <a:pt x="38" y="1"/>
                        <a:pt x="39" y="1"/>
                        <a:pt x="40" y="1"/>
                      </a:cubicBezTo>
                      <a:lnTo>
                        <a:pt x="39" y="3"/>
                      </a:lnTo>
                      <a:close/>
                      <a:moveTo>
                        <a:pt x="37" y="2"/>
                      </a:moveTo>
                      <a:cubicBezTo>
                        <a:pt x="32" y="2"/>
                        <a:pt x="27" y="2"/>
                        <a:pt x="23" y="3"/>
                      </a:cubicBezTo>
                      <a:lnTo>
                        <a:pt x="23" y="2"/>
                      </a:lnTo>
                      <a:cubicBezTo>
                        <a:pt x="27" y="1"/>
                        <a:pt x="32" y="0"/>
                        <a:pt x="37" y="1"/>
                      </a:cubicBezTo>
                      <a:lnTo>
                        <a:pt x="37" y="2"/>
                      </a:lnTo>
                      <a:close/>
                      <a:moveTo>
                        <a:pt x="23" y="3"/>
                      </a:moveTo>
                      <a:lnTo>
                        <a:pt x="23" y="3"/>
                      </a:lnTo>
                      <a:lnTo>
                        <a:pt x="23" y="2"/>
                      </a:lnTo>
                      <a:lnTo>
                        <a:pt x="2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0" name="Google Shape;3760;p239"/>
                <p:cNvSpPr/>
                <p:nvPr/>
              </p:nvSpPr>
              <p:spPr>
                <a:xfrm>
                  <a:off x="1078" y="3842"/>
                  <a:ext cx="57" cy="80"/>
                </a:xfrm>
                <a:custGeom>
                  <a:rect b="b" l="l" r="r" t="t"/>
                  <a:pathLst>
                    <a:path extrusionOk="0" h="47" w="42">
                      <a:moveTo>
                        <a:pt x="27" y="2"/>
                      </a:moveTo>
                      <a:cubicBezTo>
                        <a:pt x="21" y="11"/>
                        <a:pt x="5" y="10"/>
                        <a:pt x="3" y="17"/>
                      </a:cubicBezTo>
                      <a:cubicBezTo>
                        <a:pt x="0" y="25"/>
                        <a:pt x="13" y="31"/>
                        <a:pt x="15" y="41"/>
                      </a:cubicBezTo>
                      <a:cubicBezTo>
                        <a:pt x="15" y="47"/>
                        <a:pt x="27" y="42"/>
                        <a:pt x="34" y="42"/>
                      </a:cubicBezTo>
                      <a:cubicBezTo>
                        <a:pt x="38" y="42"/>
                        <a:pt x="42" y="38"/>
                        <a:pt x="40" y="36"/>
                      </a:cubicBezTo>
                      <a:cubicBezTo>
                        <a:pt x="36" y="30"/>
                        <a:pt x="35" y="24"/>
                        <a:pt x="37" y="18"/>
                      </a:cubicBezTo>
                      <a:cubicBezTo>
                        <a:pt x="40" y="12"/>
                        <a:pt x="39" y="4"/>
                        <a:pt x="31" y="1"/>
                      </a:cubicBezTo>
                      <a:cubicBezTo>
                        <a:pt x="29" y="0"/>
                        <a:pt x="28" y="1"/>
                        <a:pt x="2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1" name="Google Shape;3761;p239"/>
                <p:cNvSpPr/>
                <p:nvPr/>
              </p:nvSpPr>
              <p:spPr>
                <a:xfrm>
                  <a:off x="1079" y="3842"/>
                  <a:ext cx="54" cy="75"/>
                </a:xfrm>
                <a:custGeom>
                  <a:rect b="b" l="l" r="r" t="t"/>
                  <a:pathLst>
                    <a:path extrusionOk="0" h="44" w="40">
                      <a:moveTo>
                        <a:pt x="27" y="2"/>
                      </a:moveTo>
                      <a:cubicBezTo>
                        <a:pt x="24" y="7"/>
                        <a:pt x="18" y="9"/>
                        <a:pt x="13" y="11"/>
                      </a:cubicBezTo>
                      <a:lnTo>
                        <a:pt x="12" y="10"/>
                      </a:lnTo>
                      <a:cubicBezTo>
                        <a:pt x="17" y="8"/>
                        <a:pt x="23" y="6"/>
                        <a:pt x="25" y="2"/>
                      </a:cubicBezTo>
                      <a:lnTo>
                        <a:pt x="27" y="2"/>
                      </a:lnTo>
                      <a:close/>
                      <a:moveTo>
                        <a:pt x="13" y="11"/>
                      </a:moveTo>
                      <a:cubicBezTo>
                        <a:pt x="8" y="12"/>
                        <a:pt x="3" y="14"/>
                        <a:pt x="2" y="17"/>
                      </a:cubicBezTo>
                      <a:lnTo>
                        <a:pt x="1" y="17"/>
                      </a:lnTo>
                      <a:cubicBezTo>
                        <a:pt x="2" y="13"/>
                        <a:pt x="7" y="11"/>
                        <a:pt x="12" y="10"/>
                      </a:cubicBezTo>
                      <a:lnTo>
                        <a:pt x="13" y="11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2" y="17"/>
                      </a:moveTo>
                      <a:cubicBezTo>
                        <a:pt x="1" y="21"/>
                        <a:pt x="4" y="25"/>
                        <a:pt x="7" y="29"/>
                      </a:cubicBezTo>
                      <a:lnTo>
                        <a:pt x="6" y="29"/>
                      </a:lnTo>
                      <a:cubicBezTo>
                        <a:pt x="3" y="25"/>
                        <a:pt x="0" y="22"/>
                        <a:pt x="1" y="17"/>
                      </a:cubicBezTo>
                      <a:lnTo>
                        <a:pt x="2" y="17"/>
                      </a:lnTo>
                      <a:close/>
                      <a:moveTo>
                        <a:pt x="7" y="29"/>
                      </a:moveTo>
                      <a:cubicBezTo>
                        <a:pt x="11" y="32"/>
                        <a:pt x="14" y="36"/>
                        <a:pt x="15" y="41"/>
                      </a:cubicBezTo>
                      <a:lnTo>
                        <a:pt x="13" y="41"/>
                      </a:lnTo>
                      <a:cubicBezTo>
                        <a:pt x="12" y="36"/>
                        <a:pt x="9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15" y="41"/>
                      </a:moveTo>
                      <a:lnTo>
                        <a:pt x="15" y="41"/>
                      </a:lnTo>
                      <a:lnTo>
                        <a:pt x="14" y="41"/>
                      </a:lnTo>
                      <a:lnTo>
                        <a:pt x="15" y="41"/>
                      </a:lnTo>
                      <a:close/>
                      <a:moveTo>
                        <a:pt x="15" y="41"/>
                      </a:moveTo>
                      <a:cubicBezTo>
                        <a:pt x="15" y="43"/>
                        <a:pt x="17" y="43"/>
                        <a:pt x="19" y="43"/>
                      </a:cubicBezTo>
                      <a:lnTo>
                        <a:pt x="19" y="44"/>
                      </a:lnTo>
                      <a:cubicBezTo>
                        <a:pt x="16" y="44"/>
                        <a:pt x="13" y="44"/>
                        <a:pt x="13" y="41"/>
                      </a:cubicBezTo>
                      <a:lnTo>
                        <a:pt x="15" y="41"/>
                      </a:lnTo>
                      <a:close/>
                      <a:moveTo>
                        <a:pt x="19" y="43"/>
                      </a:moveTo>
                      <a:cubicBezTo>
                        <a:pt x="21" y="43"/>
                        <a:pt x="23" y="43"/>
                        <a:pt x="25" y="42"/>
                      </a:cubicBezTo>
                      <a:lnTo>
                        <a:pt x="25" y="43"/>
                      </a:lnTo>
                      <a:cubicBezTo>
                        <a:pt x="23" y="44"/>
                        <a:pt x="21" y="44"/>
                        <a:pt x="19" y="44"/>
                      </a:cubicBezTo>
                      <a:lnTo>
                        <a:pt x="19" y="43"/>
                      </a:lnTo>
                      <a:close/>
                      <a:moveTo>
                        <a:pt x="25" y="42"/>
                      </a:moveTo>
                      <a:cubicBezTo>
                        <a:pt x="28" y="42"/>
                        <a:pt x="30" y="41"/>
                        <a:pt x="33" y="41"/>
                      </a:cubicBezTo>
                      <a:lnTo>
                        <a:pt x="33" y="43"/>
                      </a:lnTo>
                      <a:cubicBezTo>
                        <a:pt x="31" y="43"/>
                        <a:pt x="28" y="43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33" y="41"/>
                      </a:moveTo>
                      <a:cubicBezTo>
                        <a:pt x="34" y="41"/>
                        <a:pt x="34" y="41"/>
                        <a:pt x="35" y="41"/>
                      </a:cubicBezTo>
                      <a:lnTo>
                        <a:pt x="36" y="42"/>
                      </a:lnTo>
                      <a:cubicBezTo>
                        <a:pt x="35" y="42"/>
                        <a:pt x="34" y="43"/>
                        <a:pt x="33" y="43"/>
                      </a:cubicBezTo>
                      <a:lnTo>
                        <a:pt x="33" y="41"/>
                      </a:lnTo>
                      <a:close/>
                      <a:moveTo>
                        <a:pt x="35" y="41"/>
                      </a:moveTo>
                      <a:cubicBezTo>
                        <a:pt x="36" y="40"/>
                        <a:pt x="37" y="40"/>
                        <a:pt x="38" y="39"/>
                      </a:cubicBezTo>
                      <a:lnTo>
                        <a:pt x="39" y="40"/>
                      </a:lnTo>
                      <a:cubicBezTo>
                        <a:pt x="38" y="41"/>
                        <a:pt x="37" y="41"/>
                        <a:pt x="36" y="42"/>
                      </a:cubicBezTo>
                      <a:lnTo>
                        <a:pt x="35" y="41"/>
                      </a:lnTo>
                      <a:close/>
                      <a:moveTo>
                        <a:pt x="38" y="39"/>
                      </a:moveTo>
                      <a:cubicBezTo>
                        <a:pt x="38" y="38"/>
                        <a:pt x="39" y="38"/>
                        <a:pt x="39" y="37"/>
                      </a:cubicBezTo>
                      <a:lnTo>
                        <a:pt x="40" y="37"/>
                      </a:lnTo>
                      <a:cubicBezTo>
                        <a:pt x="40" y="38"/>
                        <a:pt x="40" y="39"/>
                        <a:pt x="39" y="40"/>
                      </a:cubicBezTo>
                      <a:lnTo>
                        <a:pt x="38" y="39"/>
                      </a:lnTo>
                      <a:close/>
                      <a:moveTo>
                        <a:pt x="39" y="37"/>
                      </a:moveTo>
                      <a:cubicBezTo>
                        <a:pt x="39" y="37"/>
                        <a:pt x="39" y="36"/>
                        <a:pt x="38" y="36"/>
                      </a:cubicBezTo>
                      <a:lnTo>
                        <a:pt x="40" y="35"/>
                      </a:lnTo>
                      <a:cubicBezTo>
                        <a:pt x="40" y="36"/>
                        <a:pt x="40" y="36"/>
                        <a:pt x="40" y="37"/>
                      </a:cubicBezTo>
                      <a:lnTo>
                        <a:pt x="39" y="37"/>
                      </a:lnTo>
                      <a:close/>
                      <a:moveTo>
                        <a:pt x="40" y="35"/>
                      </a:moveTo>
                      <a:lnTo>
                        <a:pt x="40" y="35"/>
                      </a:lnTo>
                      <a:lnTo>
                        <a:pt x="39" y="36"/>
                      </a:lnTo>
                      <a:lnTo>
                        <a:pt x="40" y="35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40" y="35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39" y="36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cubicBezTo>
                        <a:pt x="38" y="35"/>
                        <a:pt x="37" y="34"/>
                        <a:pt x="37" y="34"/>
                      </a:cubicBezTo>
                      <a:lnTo>
                        <a:pt x="38" y="33"/>
                      </a:lnTo>
                      <a:cubicBezTo>
                        <a:pt x="39" y="34"/>
                        <a:pt x="39" y="35"/>
                        <a:pt x="40" y="35"/>
                      </a:cubicBezTo>
                      <a:lnTo>
                        <a:pt x="38" y="36"/>
                      </a:lnTo>
                      <a:close/>
                      <a:moveTo>
                        <a:pt x="37" y="34"/>
                      </a:moveTo>
                      <a:cubicBezTo>
                        <a:pt x="36" y="33"/>
                        <a:pt x="36" y="32"/>
                        <a:pt x="36" y="31"/>
                      </a:cubicBezTo>
                      <a:lnTo>
                        <a:pt x="37" y="31"/>
                      </a:lnTo>
                      <a:cubicBezTo>
                        <a:pt x="37" y="31"/>
                        <a:pt x="38" y="32"/>
                        <a:pt x="38" y="33"/>
                      </a:cubicBezTo>
                      <a:lnTo>
                        <a:pt x="37" y="34"/>
                      </a:lnTo>
                      <a:close/>
                      <a:moveTo>
                        <a:pt x="36" y="31"/>
                      </a:moveTo>
                      <a:cubicBezTo>
                        <a:pt x="34" y="27"/>
                        <a:pt x="34" y="22"/>
                        <a:pt x="36" y="17"/>
                      </a:cubicBezTo>
                      <a:lnTo>
                        <a:pt x="37" y="18"/>
                      </a:lnTo>
                      <a:cubicBezTo>
                        <a:pt x="35" y="22"/>
                        <a:pt x="35" y="27"/>
                        <a:pt x="37" y="31"/>
                      </a:cubicBezTo>
                      <a:lnTo>
                        <a:pt x="36" y="31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6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7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cubicBezTo>
                        <a:pt x="36" y="17"/>
                        <a:pt x="36" y="16"/>
                        <a:pt x="36" y="15"/>
                      </a:cubicBezTo>
                      <a:lnTo>
                        <a:pt x="38" y="15"/>
                      </a:lnTo>
                      <a:cubicBezTo>
                        <a:pt x="38" y="16"/>
                        <a:pt x="37" y="17"/>
                        <a:pt x="37" y="18"/>
                      </a:cubicBezTo>
                      <a:lnTo>
                        <a:pt x="36" y="17"/>
                      </a:lnTo>
                      <a:close/>
                      <a:moveTo>
                        <a:pt x="36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lnTo>
                        <a:pt x="38" y="12"/>
                      </a:lnTo>
                      <a:cubicBezTo>
                        <a:pt x="38" y="13"/>
                        <a:pt x="38" y="14"/>
                        <a:pt x="38" y="15"/>
                      </a:cubicBezTo>
                      <a:lnTo>
                        <a:pt x="36" y="15"/>
                      </a:lnTo>
                      <a:close/>
                      <a:moveTo>
                        <a:pt x="37" y="12"/>
                      </a:moveTo>
                      <a:cubicBezTo>
                        <a:pt x="37" y="8"/>
                        <a:pt x="35" y="4"/>
                        <a:pt x="30" y="2"/>
                      </a:cubicBezTo>
                      <a:lnTo>
                        <a:pt x="30" y="0"/>
                      </a:lnTo>
                      <a:cubicBezTo>
                        <a:pt x="36" y="3"/>
                        <a:pt x="39" y="8"/>
                        <a:pt x="38" y="12"/>
                      </a:cubicBezTo>
                      <a:lnTo>
                        <a:pt x="37" y="1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0"/>
                      </a:lnTo>
                      <a:lnTo>
                        <a:pt x="30" y="2"/>
                      </a:lnTo>
                      <a:close/>
                      <a:moveTo>
                        <a:pt x="30" y="0"/>
                      </a:moveTo>
                      <a:lnTo>
                        <a:pt x="30" y="0"/>
                      </a:lnTo>
                      <a:lnTo>
                        <a:pt x="30" y="1"/>
                      </a:lnTo>
                      <a:lnTo>
                        <a:pt x="30" y="0"/>
                      </a:lnTo>
                      <a:close/>
                      <a:moveTo>
                        <a:pt x="30" y="2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30" y="0"/>
                      </a:lnTo>
                      <a:cubicBezTo>
                        <a:pt x="30" y="0"/>
                        <a:pt x="30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9" y="1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29" y="0"/>
                      </a:lnTo>
                      <a:cubicBezTo>
                        <a:pt x="29" y="0"/>
                        <a:pt x="29" y="0"/>
                        <a:pt x="30" y="0"/>
                      </a:cubicBez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cubicBezTo>
                        <a:pt x="28" y="1"/>
                        <a:pt x="27" y="2"/>
                        <a:pt x="27" y="2"/>
                      </a:cubicBezTo>
                      <a:lnTo>
                        <a:pt x="25" y="2"/>
                      </a:lnTo>
                      <a:cubicBezTo>
                        <a:pt x="26" y="1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6" y="2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2" name="Google Shape;3762;p239"/>
                <p:cNvSpPr/>
                <p:nvPr/>
              </p:nvSpPr>
              <p:spPr>
                <a:xfrm>
                  <a:off x="1040" y="3992"/>
                  <a:ext cx="80" cy="46"/>
                </a:xfrm>
                <a:custGeom>
                  <a:rect b="b" l="l" r="r" t="t"/>
                  <a:pathLst>
                    <a:path extrusionOk="0" h="27" w="58">
                      <a:moveTo>
                        <a:pt x="41" y="4"/>
                      </a:moveTo>
                      <a:cubicBezTo>
                        <a:pt x="35" y="0"/>
                        <a:pt x="27" y="2"/>
                        <a:pt x="20" y="0"/>
                      </a:cubicBezTo>
                      <a:cubicBezTo>
                        <a:pt x="18" y="6"/>
                        <a:pt x="11" y="8"/>
                        <a:pt x="4" y="10"/>
                      </a:cubicBezTo>
                      <a:cubicBezTo>
                        <a:pt x="0" y="11"/>
                        <a:pt x="2" y="20"/>
                        <a:pt x="7" y="22"/>
                      </a:cubicBezTo>
                      <a:cubicBezTo>
                        <a:pt x="20" y="26"/>
                        <a:pt x="36" y="27"/>
                        <a:pt x="50" y="25"/>
                      </a:cubicBezTo>
                      <a:cubicBezTo>
                        <a:pt x="55" y="24"/>
                        <a:pt x="58" y="17"/>
                        <a:pt x="54" y="15"/>
                      </a:cubicBezTo>
                      <a:cubicBezTo>
                        <a:pt x="48" y="12"/>
                        <a:pt x="47" y="8"/>
                        <a:pt x="41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3" name="Google Shape;3763;p239"/>
                <p:cNvSpPr/>
                <p:nvPr/>
              </p:nvSpPr>
              <p:spPr>
                <a:xfrm>
                  <a:off x="1042" y="3990"/>
                  <a:ext cx="76" cy="48"/>
                </a:xfrm>
                <a:custGeom>
                  <a:rect b="b" l="l" r="r" t="t"/>
                  <a:pathLst>
                    <a:path extrusionOk="0" h="28" w="56">
                      <a:moveTo>
                        <a:pt x="40" y="6"/>
                      </a:moveTo>
                      <a:cubicBezTo>
                        <a:pt x="36" y="3"/>
                        <a:pt x="31" y="3"/>
                        <a:pt x="27" y="2"/>
                      </a:cubicBezTo>
                      <a:lnTo>
                        <a:pt x="27" y="1"/>
                      </a:lnTo>
                      <a:cubicBezTo>
                        <a:pt x="32" y="2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7" y="2"/>
                      </a:moveTo>
                      <a:cubicBezTo>
                        <a:pt x="24" y="2"/>
                        <a:pt x="22" y="2"/>
                        <a:pt x="19" y="1"/>
                      </a:cubicBezTo>
                      <a:lnTo>
                        <a:pt x="19" y="0"/>
                      </a:lnTo>
                      <a:cubicBezTo>
                        <a:pt x="22" y="1"/>
                        <a:pt x="25" y="1"/>
                        <a:pt x="27" y="1"/>
                      </a:cubicBezTo>
                      <a:lnTo>
                        <a:pt x="27" y="2"/>
                      </a:lnTo>
                      <a:close/>
                      <a:moveTo>
                        <a:pt x="18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8" y="0"/>
                      </a:lnTo>
                      <a:close/>
                      <a:moveTo>
                        <a:pt x="20" y="1"/>
                      </a:moveTo>
                      <a:cubicBezTo>
                        <a:pt x="19" y="4"/>
                        <a:pt x="16" y="6"/>
                        <a:pt x="13" y="8"/>
                      </a:cubicBezTo>
                      <a:lnTo>
                        <a:pt x="12" y="7"/>
                      </a:lnTo>
                      <a:cubicBezTo>
                        <a:pt x="15" y="6"/>
                        <a:pt x="17" y="4"/>
                        <a:pt x="18" y="0"/>
                      </a:cubicBezTo>
                      <a:lnTo>
                        <a:pt x="20" y="1"/>
                      </a:lnTo>
                      <a:close/>
                      <a:moveTo>
                        <a:pt x="13" y="8"/>
                      </a:moveTo>
                      <a:cubicBezTo>
                        <a:pt x="10" y="10"/>
                        <a:pt x="7" y="11"/>
                        <a:pt x="3" y="12"/>
                      </a:cubicBezTo>
                      <a:lnTo>
                        <a:pt x="3" y="10"/>
                      </a:lnTo>
                      <a:cubicBezTo>
                        <a:pt x="6" y="10"/>
                        <a:pt x="10" y="9"/>
                        <a:pt x="12" y="7"/>
                      </a:cubicBezTo>
                      <a:lnTo>
                        <a:pt x="13" y="8"/>
                      </a:lnTo>
                      <a:close/>
                      <a:moveTo>
                        <a:pt x="3" y="10"/>
                      </a:moveTo>
                      <a:lnTo>
                        <a:pt x="3" y="10"/>
                      </a:lnTo>
                      <a:lnTo>
                        <a:pt x="3" y="11"/>
                      </a:lnTo>
                      <a:lnTo>
                        <a:pt x="3" y="10"/>
                      </a:lnTo>
                      <a:close/>
                      <a:moveTo>
                        <a:pt x="3" y="12"/>
                      </a:moveTo>
                      <a:cubicBezTo>
                        <a:pt x="3" y="12"/>
                        <a:pt x="2" y="12"/>
                        <a:pt x="2" y="13"/>
                      </a:cubicBezTo>
                      <a:lnTo>
                        <a:pt x="0" y="13"/>
                      </a:lnTo>
                      <a:cubicBezTo>
                        <a:pt x="1" y="12"/>
                        <a:pt x="2" y="11"/>
                        <a:pt x="3" y="10"/>
                      </a:cubicBezTo>
                      <a:lnTo>
                        <a:pt x="3" y="12"/>
                      </a:lnTo>
                      <a:close/>
                      <a:moveTo>
                        <a:pt x="2" y="13"/>
                      </a:moveTo>
                      <a:cubicBezTo>
                        <a:pt x="1" y="14"/>
                        <a:pt x="1" y="15"/>
                        <a:pt x="1" y="15"/>
                      </a:cubicBezTo>
                      <a:lnTo>
                        <a:pt x="0" y="16"/>
                      </a:lnTo>
                      <a:cubicBezTo>
                        <a:pt x="0" y="14"/>
                        <a:pt x="0" y="13"/>
                        <a:pt x="0" y="13"/>
                      </a:cubicBezTo>
                      <a:lnTo>
                        <a:pt x="2" y="13"/>
                      </a:lnTo>
                      <a:close/>
                      <a:moveTo>
                        <a:pt x="1" y="15"/>
                      </a:moveTo>
                      <a:cubicBezTo>
                        <a:pt x="1" y="16"/>
                        <a:pt x="2" y="17"/>
                        <a:pt x="2" y="18"/>
                      </a:cubicBezTo>
                      <a:lnTo>
                        <a:pt x="1" y="19"/>
                      </a:lnTo>
                      <a:cubicBezTo>
                        <a:pt x="0" y="18"/>
                        <a:pt x="0" y="17"/>
                        <a:pt x="0" y="16"/>
                      </a:cubicBezTo>
                      <a:lnTo>
                        <a:pt x="1" y="15"/>
                      </a:lnTo>
                      <a:close/>
                      <a:moveTo>
                        <a:pt x="2" y="18"/>
                      </a:moveTo>
                      <a:cubicBezTo>
                        <a:pt x="3" y="20"/>
                        <a:pt x="4" y="22"/>
                        <a:pt x="6" y="22"/>
                      </a:cubicBezTo>
                      <a:lnTo>
                        <a:pt x="6" y="23"/>
                      </a:lnTo>
                      <a:cubicBezTo>
                        <a:pt x="3" y="23"/>
                        <a:pt x="2" y="21"/>
                        <a:pt x="1" y="19"/>
                      </a:cubicBezTo>
                      <a:lnTo>
                        <a:pt x="2" y="18"/>
                      </a:lnTo>
                      <a:close/>
                      <a:moveTo>
                        <a:pt x="6" y="23"/>
                      </a:moveTo>
                      <a:lnTo>
                        <a:pt x="6" y="23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4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cubicBezTo>
                        <a:pt x="8" y="23"/>
                        <a:pt x="10" y="23"/>
                        <a:pt x="12" y="24"/>
                      </a:cubicBezTo>
                      <a:lnTo>
                        <a:pt x="11" y="25"/>
                      </a:lnTo>
                      <a:cubicBezTo>
                        <a:pt x="9" y="25"/>
                        <a:pt x="7" y="24"/>
                        <a:pt x="6" y="24"/>
                      </a:cubicBezTo>
                      <a:lnTo>
                        <a:pt x="6" y="22"/>
                      </a:lnTo>
                      <a:close/>
                      <a:moveTo>
                        <a:pt x="12" y="24"/>
                      </a:moveTo>
                      <a:cubicBezTo>
                        <a:pt x="14" y="24"/>
                        <a:pt x="16" y="25"/>
                        <a:pt x="18" y="25"/>
                      </a:cubicBezTo>
                      <a:lnTo>
                        <a:pt x="17" y="26"/>
                      </a:lnTo>
                      <a:cubicBezTo>
                        <a:pt x="15" y="26"/>
                        <a:pt x="13" y="26"/>
                        <a:pt x="11" y="25"/>
                      </a:cubicBezTo>
                      <a:lnTo>
                        <a:pt x="12" y="24"/>
                      </a:lnTo>
                      <a:close/>
                      <a:moveTo>
                        <a:pt x="18" y="25"/>
                      </a:moveTo>
                      <a:cubicBezTo>
                        <a:pt x="28" y="27"/>
                        <a:pt x="39" y="27"/>
                        <a:pt x="49" y="25"/>
                      </a:cubicBezTo>
                      <a:lnTo>
                        <a:pt x="50" y="26"/>
                      </a:lnTo>
                      <a:cubicBezTo>
                        <a:pt x="39" y="28"/>
                        <a:pt x="28" y="28"/>
                        <a:pt x="17" y="26"/>
                      </a:cubicBezTo>
                      <a:lnTo>
                        <a:pt x="18" y="25"/>
                      </a:lnTo>
                      <a:close/>
                      <a:moveTo>
                        <a:pt x="50" y="26"/>
                      </a:moveTo>
                      <a:lnTo>
                        <a:pt x="50" y="26"/>
                      </a:lnTo>
                      <a:lnTo>
                        <a:pt x="49" y="26"/>
                      </a:lnTo>
                      <a:lnTo>
                        <a:pt x="50" y="26"/>
                      </a:lnTo>
                      <a:close/>
                      <a:moveTo>
                        <a:pt x="49" y="25"/>
                      </a:moveTo>
                      <a:cubicBezTo>
                        <a:pt x="51" y="25"/>
                        <a:pt x="53" y="23"/>
                        <a:pt x="54" y="22"/>
                      </a:cubicBezTo>
                      <a:lnTo>
                        <a:pt x="55" y="22"/>
                      </a:lnTo>
                      <a:cubicBezTo>
                        <a:pt x="54" y="24"/>
                        <a:pt x="52" y="26"/>
                        <a:pt x="50" y="26"/>
                      </a:cubicBezTo>
                      <a:lnTo>
                        <a:pt x="49" y="25"/>
                      </a:lnTo>
                      <a:close/>
                      <a:moveTo>
                        <a:pt x="54" y="22"/>
                      </a:moveTo>
                      <a:cubicBezTo>
                        <a:pt x="54" y="21"/>
                        <a:pt x="54" y="20"/>
                        <a:pt x="54" y="20"/>
                      </a:cubicBezTo>
                      <a:lnTo>
                        <a:pt x="56" y="20"/>
                      </a:lnTo>
                      <a:cubicBezTo>
                        <a:pt x="56" y="21"/>
                        <a:pt x="55" y="22"/>
                        <a:pt x="55" y="22"/>
                      </a:cubicBezTo>
                      <a:lnTo>
                        <a:pt x="54" y="22"/>
                      </a:lnTo>
                      <a:close/>
                      <a:moveTo>
                        <a:pt x="54" y="20"/>
                      </a:moveTo>
                      <a:cubicBezTo>
                        <a:pt x="54" y="19"/>
                        <a:pt x="54" y="19"/>
                        <a:pt x="54" y="18"/>
                      </a:cubicBezTo>
                      <a:lnTo>
                        <a:pt x="56" y="18"/>
                      </a:lnTo>
                      <a:cubicBezTo>
                        <a:pt x="56" y="19"/>
                        <a:pt x="56" y="19"/>
                        <a:pt x="56" y="20"/>
                      </a:cubicBezTo>
                      <a:lnTo>
                        <a:pt x="54" y="20"/>
                      </a:lnTo>
                      <a:close/>
                      <a:moveTo>
                        <a:pt x="54" y="18"/>
                      </a:moveTo>
                      <a:cubicBezTo>
                        <a:pt x="54" y="18"/>
                        <a:pt x="54" y="17"/>
                        <a:pt x="53" y="17"/>
                      </a:cubicBezTo>
                      <a:lnTo>
                        <a:pt x="54" y="16"/>
                      </a:lnTo>
                      <a:cubicBezTo>
                        <a:pt x="55" y="16"/>
                        <a:pt x="56" y="17"/>
                        <a:pt x="56" y="18"/>
                      </a:cubicBezTo>
                      <a:lnTo>
                        <a:pt x="54" y="18"/>
                      </a:lnTo>
                      <a:close/>
                      <a:moveTo>
                        <a:pt x="53" y="17"/>
                      </a:moveTo>
                      <a:lnTo>
                        <a:pt x="53" y="17"/>
                      </a:lnTo>
                      <a:lnTo>
                        <a:pt x="53" y="16"/>
                      </a:lnTo>
                      <a:lnTo>
                        <a:pt x="53" y="17"/>
                      </a:lnTo>
                      <a:close/>
                      <a:moveTo>
                        <a:pt x="53" y="17"/>
                      </a:moveTo>
                      <a:cubicBezTo>
                        <a:pt x="49" y="15"/>
                        <a:pt x="47" y="13"/>
                        <a:pt x="45" y="10"/>
                      </a:cubicBezTo>
                      <a:lnTo>
                        <a:pt x="46" y="10"/>
                      </a:lnTo>
                      <a:cubicBezTo>
                        <a:pt x="48" y="12"/>
                        <a:pt x="50" y="14"/>
                        <a:pt x="54" y="16"/>
                      </a:cubicBezTo>
                      <a:lnTo>
                        <a:pt x="53" y="17"/>
                      </a:lnTo>
                      <a:close/>
                      <a:moveTo>
                        <a:pt x="45" y="10"/>
                      </a:moveTo>
                      <a:cubicBezTo>
                        <a:pt x="43" y="9"/>
                        <a:pt x="42" y="7"/>
                        <a:pt x="40" y="6"/>
                      </a:cubicBezTo>
                      <a:lnTo>
                        <a:pt x="41" y="5"/>
                      </a:lnTo>
                      <a:cubicBezTo>
                        <a:pt x="43" y="6"/>
                        <a:pt x="44" y="8"/>
                        <a:pt x="46" y="10"/>
                      </a:cubicBezTo>
                      <a:lnTo>
                        <a:pt x="45" y="10"/>
                      </a:lnTo>
                      <a:close/>
                      <a:moveTo>
                        <a:pt x="41" y="5"/>
                      </a:moveTo>
                      <a:lnTo>
                        <a:pt x="41" y="5"/>
                      </a:lnTo>
                      <a:lnTo>
                        <a:pt x="40" y="5"/>
                      </a:lnTo>
                      <a:lnTo>
                        <a:pt x="41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4" name="Google Shape;3764;p239"/>
                <p:cNvSpPr/>
                <p:nvPr/>
              </p:nvSpPr>
              <p:spPr>
                <a:xfrm>
                  <a:off x="1122" y="3967"/>
                  <a:ext cx="65" cy="68"/>
                </a:xfrm>
                <a:custGeom>
                  <a:rect b="b" l="l" r="r" t="t"/>
                  <a:pathLst>
                    <a:path extrusionOk="0" h="40" w="47">
                      <a:moveTo>
                        <a:pt x="19" y="4"/>
                      </a:moveTo>
                      <a:cubicBezTo>
                        <a:pt x="13" y="7"/>
                        <a:pt x="9" y="14"/>
                        <a:pt x="4" y="19"/>
                      </a:cubicBezTo>
                      <a:cubicBezTo>
                        <a:pt x="0" y="22"/>
                        <a:pt x="6" y="26"/>
                        <a:pt x="9" y="30"/>
                      </a:cubicBezTo>
                      <a:cubicBezTo>
                        <a:pt x="10" y="31"/>
                        <a:pt x="9" y="34"/>
                        <a:pt x="10" y="34"/>
                      </a:cubicBezTo>
                      <a:cubicBezTo>
                        <a:pt x="19" y="39"/>
                        <a:pt x="30" y="40"/>
                        <a:pt x="40" y="39"/>
                      </a:cubicBezTo>
                      <a:cubicBezTo>
                        <a:pt x="47" y="38"/>
                        <a:pt x="45" y="31"/>
                        <a:pt x="41" y="28"/>
                      </a:cubicBezTo>
                      <a:cubicBezTo>
                        <a:pt x="36" y="24"/>
                        <a:pt x="32" y="20"/>
                        <a:pt x="31" y="15"/>
                      </a:cubicBezTo>
                      <a:cubicBezTo>
                        <a:pt x="31" y="9"/>
                        <a:pt x="25" y="0"/>
                        <a:pt x="1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5" name="Google Shape;3765;p239"/>
                <p:cNvSpPr/>
                <p:nvPr/>
              </p:nvSpPr>
              <p:spPr>
                <a:xfrm>
                  <a:off x="1141" y="3888"/>
                  <a:ext cx="54" cy="87"/>
                </a:xfrm>
                <a:custGeom>
                  <a:rect b="b" l="l" r="r" t="t"/>
                  <a:pathLst>
                    <a:path extrusionOk="0" h="51" w="40">
                      <a:moveTo>
                        <a:pt x="3" y="6"/>
                      </a:moveTo>
                      <a:cubicBezTo>
                        <a:pt x="4" y="9"/>
                        <a:pt x="9" y="12"/>
                        <a:pt x="8" y="16"/>
                      </a:cubicBezTo>
                      <a:cubicBezTo>
                        <a:pt x="8" y="20"/>
                        <a:pt x="2" y="21"/>
                        <a:pt x="2" y="25"/>
                      </a:cubicBezTo>
                      <a:cubicBezTo>
                        <a:pt x="0" y="30"/>
                        <a:pt x="2" y="35"/>
                        <a:pt x="3" y="39"/>
                      </a:cubicBezTo>
                      <a:cubicBezTo>
                        <a:pt x="8" y="47"/>
                        <a:pt x="28" y="51"/>
                        <a:pt x="31" y="42"/>
                      </a:cubicBezTo>
                      <a:cubicBezTo>
                        <a:pt x="34" y="33"/>
                        <a:pt x="40" y="24"/>
                        <a:pt x="38" y="15"/>
                      </a:cubicBezTo>
                      <a:cubicBezTo>
                        <a:pt x="35" y="1"/>
                        <a:pt x="19" y="0"/>
                        <a:pt x="5" y="3"/>
                      </a:cubicBezTo>
                      <a:cubicBezTo>
                        <a:pt x="5" y="3"/>
                        <a:pt x="3" y="5"/>
                        <a:pt x="3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6" name="Google Shape;3766;p239"/>
                <p:cNvSpPr/>
                <p:nvPr/>
              </p:nvSpPr>
              <p:spPr>
                <a:xfrm>
                  <a:off x="1176" y="3947"/>
                  <a:ext cx="72" cy="89"/>
                </a:xfrm>
                <a:custGeom>
                  <a:rect b="b" l="l" r="r" t="t"/>
                  <a:pathLst>
                    <a:path extrusionOk="0" h="52" w="53">
                      <a:moveTo>
                        <a:pt x="15" y="7"/>
                      </a:moveTo>
                      <a:cubicBezTo>
                        <a:pt x="14" y="10"/>
                        <a:pt x="15" y="12"/>
                        <a:pt x="14" y="15"/>
                      </a:cubicBezTo>
                      <a:cubicBezTo>
                        <a:pt x="12" y="21"/>
                        <a:pt x="0" y="20"/>
                        <a:pt x="1" y="26"/>
                      </a:cubicBezTo>
                      <a:cubicBezTo>
                        <a:pt x="3" y="34"/>
                        <a:pt x="10" y="44"/>
                        <a:pt x="19" y="48"/>
                      </a:cubicBezTo>
                      <a:cubicBezTo>
                        <a:pt x="27" y="51"/>
                        <a:pt x="41" y="52"/>
                        <a:pt x="47" y="46"/>
                      </a:cubicBezTo>
                      <a:cubicBezTo>
                        <a:pt x="53" y="40"/>
                        <a:pt x="46" y="31"/>
                        <a:pt x="45" y="24"/>
                      </a:cubicBezTo>
                      <a:cubicBezTo>
                        <a:pt x="45" y="18"/>
                        <a:pt x="50" y="13"/>
                        <a:pt x="48" y="6"/>
                      </a:cubicBezTo>
                      <a:cubicBezTo>
                        <a:pt x="47" y="2"/>
                        <a:pt x="41" y="4"/>
                        <a:pt x="40" y="0"/>
                      </a:cubicBezTo>
                      <a:cubicBezTo>
                        <a:pt x="32" y="1"/>
                        <a:pt x="25" y="6"/>
                        <a:pt x="16" y="5"/>
                      </a:cubicBezTo>
                      <a:cubicBezTo>
                        <a:pt x="16" y="5"/>
                        <a:pt x="15" y="6"/>
                        <a:pt x="15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7" name="Google Shape;3767;p239"/>
                <p:cNvSpPr/>
                <p:nvPr/>
              </p:nvSpPr>
              <p:spPr>
                <a:xfrm>
                  <a:off x="1175" y="3946"/>
                  <a:ext cx="72" cy="88"/>
                </a:xfrm>
                <a:custGeom>
                  <a:rect b="b" l="l" r="r" t="t"/>
                  <a:pathLst>
                    <a:path extrusionOk="0" h="52" w="53">
                      <a:moveTo>
                        <a:pt x="17" y="8"/>
                      </a:moveTo>
                      <a:cubicBezTo>
                        <a:pt x="16" y="9"/>
                        <a:pt x="16" y="11"/>
                        <a:pt x="16" y="12"/>
                      </a:cubicBezTo>
                      <a:lnTo>
                        <a:pt x="15" y="12"/>
                      </a:lnTo>
                      <a:cubicBezTo>
                        <a:pt x="15" y="10"/>
                        <a:pt x="15" y="9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16" y="12"/>
                      </a:moveTo>
                      <a:cubicBezTo>
                        <a:pt x="16" y="13"/>
                        <a:pt x="16" y="15"/>
                        <a:pt x="15" y="16"/>
                      </a:cubicBezTo>
                      <a:lnTo>
                        <a:pt x="14" y="16"/>
                      </a:lnTo>
                      <a:cubicBezTo>
                        <a:pt x="14" y="14"/>
                        <a:pt x="15" y="13"/>
                        <a:pt x="15" y="12"/>
                      </a:cubicBezTo>
                      <a:lnTo>
                        <a:pt x="16" y="12"/>
                      </a:lnTo>
                      <a:close/>
                      <a:moveTo>
                        <a:pt x="14" y="16"/>
                      </a:moveTo>
                      <a:lnTo>
                        <a:pt x="14" y="16"/>
                      </a:lnTo>
                      <a:lnTo>
                        <a:pt x="15" y="16"/>
                      </a:lnTo>
                      <a:lnTo>
                        <a:pt x="14" y="16"/>
                      </a:lnTo>
                      <a:close/>
                      <a:moveTo>
                        <a:pt x="15" y="16"/>
                      </a:moveTo>
                      <a:cubicBezTo>
                        <a:pt x="14" y="19"/>
                        <a:pt x="11" y="20"/>
                        <a:pt x="8" y="22"/>
                      </a:cubicBezTo>
                      <a:lnTo>
                        <a:pt x="7" y="21"/>
                      </a:lnTo>
                      <a:cubicBezTo>
                        <a:pt x="10" y="19"/>
                        <a:pt x="13" y="18"/>
                        <a:pt x="14" y="16"/>
                      </a:cubicBezTo>
                      <a:lnTo>
                        <a:pt x="15" y="16"/>
                      </a:lnTo>
                      <a:close/>
                      <a:moveTo>
                        <a:pt x="8" y="22"/>
                      </a:moveTo>
                      <a:cubicBezTo>
                        <a:pt x="5" y="23"/>
                        <a:pt x="2" y="24"/>
                        <a:pt x="3" y="26"/>
                      </a:cubicBezTo>
                      <a:lnTo>
                        <a:pt x="1" y="27"/>
                      </a:lnTo>
                      <a:cubicBezTo>
                        <a:pt x="0" y="23"/>
                        <a:pt x="4" y="22"/>
                        <a:pt x="7" y="21"/>
                      </a:cubicBezTo>
                      <a:lnTo>
                        <a:pt x="8" y="22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lnTo>
                        <a:pt x="2" y="27"/>
                      </a:lnTo>
                      <a:lnTo>
                        <a:pt x="1" y="27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1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2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3" y="29"/>
                        <a:pt x="4" y="30"/>
                      </a:cubicBezTo>
                      <a:lnTo>
                        <a:pt x="2" y="31"/>
                      </a:lnTo>
                      <a:cubicBezTo>
                        <a:pt x="2" y="29"/>
                        <a:pt x="1" y="28"/>
                        <a:pt x="1" y="27"/>
                      </a:cubicBezTo>
                      <a:lnTo>
                        <a:pt x="3" y="26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5" y="33"/>
                        <a:pt x="5" y="34"/>
                      </a:cubicBezTo>
                      <a:lnTo>
                        <a:pt x="4" y="34"/>
                      </a:lnTo>
                      <a:cubicBezTo>
                        <a:pt x="3" y="33"/>
                        <a:pt x="3" y="32"/>
                        <a:pt x="2" y="31"/>
                      </a:cubicBezTo>
                      <a:lnTo>
                        <a:pt x="4" y="30"/>
                      </a:lnTo>
                      <a:close/>
                      <a:moveTo>
                        <a:pt x="5" y="34"/>
                      </a:moveTo>
                      <a:cubicBezTo>
                        <a:pt x="8" y="40"/>
                        <a:pt x="14" y="45"/>
                        <a:pt x="20" y="48"/>
                      </a:cubicBezTo>
                      <a:lnTo>
                        <a:pt x="19" y="49"/>
                      </a:lnTo>
                      <a:cubicBezTo>
                        <a:pt x="13" y="46"/>
                        <a:pt x="7" y="41"/>
                        <a:pt x="4" y="34"/>
                      </a:cubicBezTo>
                      <a:lnTo>
                        <a:pt x="5" y="34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lnTo>
                        <a:pt x="20" y="48"/>
                      </a:lnTo>
                      <a:lnTo>
                        <a:pt x="19" y="49"/>
                      </a:lnTo>
                      <a:lnTo>
                        <a:pt x="20" y="48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cubicBezTo>
                        <a:pt x="21" y="48"/>
                        <a:pt x="22" y="49"/>
                        <a:pt x="24" y="49"/>
                      </a:cubicBezTo>
                      <a:lnTo>
                        <a:pt x="23" y="50"/>
                      </a:lnTo>
                      <a:cubicBezTo>
                        <a:pt x="22" y="50"/>
                        <a:pt x="21" y="50"/>
                        <a:pt x="19" y="49"/>
                      </a:cubicBezTo>
                      <a:lnTo>
                        <a:pt x="20" y="48"/>
                      </a:lnTo>
                      <a:close/>
                      <a:moveTo>
                        <a:pt x="24" y="49"/>
                      </a:moveTo>
                      <a:cubicBezTo>
                        <a:pt x="25" y="49"/>
                        <a:pt x="26" y="50"/>
                        <a:pt x="28" y="50"/>
                      </a:cubicBezTo>
                      <a:lnTo>
                        <a:pt x="27" y="51"/>
                      </a:lnTo>
                      <a:cubicBezTo>
                        <a:pt x="26" y="51"/>
                        <a:pt x="25" y="51"/>
                        <a:pt x="23" y="50"/>
                      </a:cubicBezTo>
                      <a:lnTo>
                        <a:pt x="24" y="49"/>
                      </a:lnTo>
                      <a:close/>
                      <a:moveTo>
                        <a:pt x="28" y="50"/>
                      </a:moveTo>
                      <a:cubicBezTo>
                        <a:pt x="35" y="51"/>
                        <a:pt x="43" y="51"/>
                        <a:pt x="48" y="46"/>
                      </a:cubicBezTo>
                      <a:lnTo>
                        <a:pt x="49" y="47"/>
                      </a:lnTo>
                      <a:cubicBezTo>
                        <a:pt x="44" y="52"/>
                        <a:pt x="35" y="52"/>
                        <a:pt x="27" y="51"/>
                      </a:cubicBezTo>
                      <a:lnTo>
                        <a:pt x="28" y="50"/>
                      </a:lnTo>
                      <a:close/>
                      <a:moveTo>
                        <a:pt x="48" y="46"/>
                      </a:moveTo>
                      <a:lnTo>
                        <a:pt x="48" y="46"/>
                      </a:lnTo>
                      <a:lnTo>
                        <a:pt x="48" y="47"/>
                      </a:lnTo>
                      <a:lnTo>
                        <a:pt x="48" y="46"/>
                      </a:lnTo>
                      <a:close/>
                      <a:moveTo>
                        <a:pt x="48" y="46"/>
                      </a:moveTo>
                      <a:cubicBezTo>
                        <a:pt x="51" y="43"/>
                        <a:pt x="50" y="38"/>
                        <a:pt x="48" y="33"/>
                      </a:cubicBezTo>
                      <a:lnTo>
                        <a:pt x="49" y="33"/>
                      </a:lnTo>
                      <a:cubicBezTo>
                        <a:pt x="51" y="38"/>
                        <a:pt x="53" y="43"/>
                        <a:pt x="49" y="47"/>
                      </a:cubicBezTo>
                      <a:lnTo>
                        <a:pt x="48" y="46"/>
                      </a:lnTo>
                      <a:close/>
                      <a:moveTo>
                        <a:pt x="48" y="33"/>
                      </a:moveTo>
                      <a:cubicBezTo>
                        <a:pt x="47" y="30"/>
                        <a:pt x="46" y="28"/>
                        <a:pt x="46" y="25"/>
                      </a:cubicBezTo>
                      <a:lnTo>
                        <a:pt x="47" y="25"/>
                      </a:lnTo>
                      <a:cubicBezTo>
                        <a:pt x="47" y="28"/>
                        <a:pt x="48" y="30"/>
                        <a:pt x="49" y="33"/>
                      </a:cubicBezTo>
                      <a:lnTo>
                        <a:pt x="48" y="33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lnTo>
                        <a:pt x="46" y="25"/>
                      </a:lnTo>
                      <a:lnTo>
                        <a:pt x="47" y="25"/>
                      </a:lnTo>
                      <a:close/>
                      <a:moveTo>
                        <a:pt x="46" y="25"/>
                      </a:moveTo>
                      <a:cubicBezTo>
                        <a:pt x="45" y="23"/>
                        <a:pt x="46" y="20"/>
                        <a:pt x="47" y="17"/>
                      </a:cubicBezTo>
                      <a:lnTo>
                        <a:pt x="49" y="17"/>
                      </a:lnTo>
                      <a:cubicBezTo>
                        <a:pt x="48" y="20"/>
                        <a:pt x="47" y="23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7" y="17"/>
                      </a:moveTo>
                      <a:cubicBezTo>
                        <a:pt x="48" y="14"/>
                        <a:pt x="49" y="11"/>
                        <a:pt x="48" y="7"/>
                      </a:cubicBezTo>
                      <a:lnTo>
                        <a:pt x="50" y="7"/>
                      </a:lnTo>
                      <a:cubicBezTo>
                        <a:pt x="51" y="11"/>
                        <a:pt x="50" y="14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lnTo>
                        <a:pt x="49" y="7"/>
                      </a:lnTo>
                      <a:lnTo>
                        <a:pt x="48" y="7"/>
                      </a:lnTo>
                      <a:close/>
                      <a:moveTo>
                        <a:pt x="48" y="7"/>
                      </a:moveTo>
                      <a:cubicBezTo>
                        <a:pt x="48" y="6"/>
                        <a:pt x="47" y="5"/>
                        <a:pt x="45" y="5"/>
                      </a:cubicBezTo>
                      <a:lnTo>
                        <a:pt x="45" y="4"/>
                      </a:lnTo>
                      <a:cubicBezTo>
                        <a:pt x="47" y="4"/>
                        <a:pt x="49" y="5"/>
                        <a:pt x="50" y="7"/>
                      </a:cubicBezTo>
                      <a:lnTo>
                        <a:pt x="48" y="7"/>
                      </a:lnTo>
                      <a:close/>
                      <a:moveTo>
                        <a:pt x="45" y="5"/>
                      </a:moveTo>
                      <a:cubicBezTo>
                        <a:pt x="43" y="4"/>
                        <a:pt x="41" y="4"/>
                        <a:pt x="40" y="1"/>
                      </a:cubicBezTo>
                      <a:lnTo>
                        <a:pt x="42" y="1"/>
                      </a:lnTo>
                      <a:cubicBezTo>
                        <a:pt x="42" y="3"/>
                        <a:pt x="44" y="3"/>
                        <a:pt x="45" y="4"/>
                      </a:cubicBezTo>
                      <a:lnTo>
                        <a:pt x="45" y="5"/>
                      </a:lnTo>
                      <a:close/>
                      <a:moveTo>
                        <a:pt x="41" y="0"/>
                      </a:moveTo>
                      <a:lnTo>
                        <a:pt x="42" y="0"/>
                      </a:lnTo>
                      <a:lnTo>
                        <a:pt x="42" y="1"/>
                      </a:lnTo>
                      <a:lnTo>
                        <a:pt x="41" y="1"/>
                      </a:lnTo>
                      <a:lnTo>
                        <a:pt x="41" y="0"/>
                      </a:lnTo>
                      <a:close/>
                      <a:moveTo>
                        <a:pt x="41" y="2"/>
                      </a:moveTo>
                      <a:cubicBezTo>
                        <a:pt x="38" y="2"/>
                        <a:pt x="35" y="3"/>
                        <a:pt x="32" y="4"/>
                      </a:cubicBezTo>
                      <a:lnTo>
                        <a:pt x="32" y="3"/>
                      </a:lnTo>
                      <a:cubicBezTo>
                        <a:pt x="35" y="2"/>
                        <a:pt x="38" y="1"/>
                        <a:pt x="41" y="0"/>
                      </a:cubicBezTo>
                      <a:lnTo>
                        <a:pt x="41" y="2"/>
                      </a:lnTo>
                      <a:close/>
                      <a:moveTo>
                        <a:pt x="32" y="4"/>
                      </a:moveTo>
                      <a:cubicBezTo>
                        <a:pt x="28" y="6"/>
                        <a:pt x="23" y="7"/>
                        <a:pt x="17" y="7"/>
                      </a:cubicBezTo>
                      <a:lnTo>
                        <a:pt x="17" y="5"/>
                      </a:lnTo>
                      <a:cubicBezTo>
                        <a:pt x="23" y="6"/>
                        <a:pt x="27" y="4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7" y="6"/>
                      </a:moveTo>
                      <a:lnTo>
                        <a:pt x="17" y="5"/>
                      </a:lnTo>
                      <a:lnTo>
                        <a:pt x="17" y="6"/>
                      </a:lnTo>
                      <a:close/>
                      <a:moveTo>
                        <a:pt x="18" y="6"/>
                      </a:moveTo>
                      <a:cubicBezTo>
                        <a:pt x="18" y="6"/>
                        <a:pt x="17" y="7"/>
                        <a:pt x="17" y="8"/>
                      </a:cubicBezTo>
                      <a:lnTo>
                        <a:pt x="15" y="8"/>
                      </a:lnTo>
                      <a:cubicBezTo>
                        <a:pt x="16" y="7"/>
                        <a:pt x="17" y="6"/>
                        <a:pt x="17" y="6"/>
                      </a:cubicBezTo>
                      <a:lnTo>
                        <a:pt x="18" y="6"/>
                      </a:lnTo>
                      <a:close/>
                      <a:moveTo>
                        <a:pt x="15" y="8"/>
                      </a:moveTo>
                      <a:lnTo>
                        <a:pt x="15" y="8"/>
                      </a:lnTo>
                      <a:lnTo>
                        <a:pt x="16" y="8"/>
                      </a:lnTo>
                      <a:lnTo>
                        <a:pt x="1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8" name="Google Shape;3768;p239"/>
                <p:cNvSpPr/>
                <p:nvPr/>
              </p:nvSpPr>
              <p:spPr>
                <a:xfrm>
                  <a:off x="1196" y="3860"/>
                  <a:ext cx="56" cy="84"/>
                </a:xfrm>
                <a:custGeom>
                  <a:rect b="b" l="l" r="r" t="t"/>
                  <a:pathLst>
                    <a:path extrusionOk="0" h="49" w="41">
                      <a:moveTo>
                        <a:pt x="7" y="9"/>
                      </a:moveTo>
                      <a:cubicBezTo>
                        <a:pt x="7" y="13"/>
                        <a:pt x="2" y="15"/>
                        <a:pt x="1" y="18"/>
                      </a:cubicBezTo>
                      <a:cubicBezTo>
                        <a:pt x="0" y="24"/>
                        <a:pt x="10" y="26"/>
                        <a:pt x="13" y="31"/>
                      </a:cubicBezTo>
                      <a:cubicBezTo>
                        <a:pt x="16" y="35"/>
                        <a:pt x="11" y="40"/>
                        <a:pt x="13" y="43"/>
                      </a:cubicBezTo>
                      <a:cubicBezTo>
                        <a:pt x="19" y="49"/>
                        <a:pt x="28" y="43"/>
                        <a:pt x="36" y="44"/>
                      </a:cubicBezTo>
                      <a:cubicBezTo>
                        <a:pt x="35" y="41"/>
                        <a:pt x="39" y="40"/>
                        <a:pt x="39" y="38"/>
                      </a:cubicBezTo>
                      <a:cubicBezTo>
                        <a:pt x="37" y="26"/>
                        <a:pt x="41" y="16"/>
                        <a:pt x="38" y="5"/>
                      </a:cubicBezTo>
                      <a:cubicBezTo>
                        <a:pt x="37" y="3"/>
                        <a:pt x="31" y="0"/>
                        <a:pt x="27" y="2"/>
                      </a:cubicBezTo>
                      <a:cubicBezTo>
                        <a:pt x="22" y="4"/>
                        <a:pt x="17" y="5"/>
                        <a:pt x="11" y="5"/>
                      </a:cubicBezTo>
                      <a:cubicBezTo>
                        <a:pt x="11" y="7"/>
                        <a:pt x="7" y="6"/>
                        <a:pt x="7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9" name="Google Shape;3769;p239"/>
                <p:cNvSpPr/>
                <p:nvPr/>
              </p:nvSpPr>
              <p:spPr>
                <a:xfrm>
                  <a:off x="1179" y="3688"/>
                  <a:ext cx="112" cy="70"/>
                </a:xfrm>
                <a:custGeom>
                  <a:rect b="b" l="l" r="r" t="t"/>
                  <a:pathLst>
                    <a:path extrusionOk="0" h="41" w="82">
                      <a:moveTo>
                        <a:pt x="6" y="10"/>
                      </a:moveTo>
                      <a:cubicBezTo>
                        <a:pt x="8" y="15"/>
                        <a:pt x="0" y="20"/>
                        <a:pt x="5" y="23"/>
                      </a:cubicBezTo>
                      <a:cubicBezTo>
                        <a:pt x="10" y="26"/>
                        <a:pt x="15" y="28"/>
                        <a:pt x="18" y="31"/>
                      </a:cubicBezTo>
                      <a:cubicBezTo>
                        <a:pt x="21" y="33"/>
                        <a:pt x="19" y="38"/>
                        <a:pt x="21" y="38"/>
                      </a:cubicBezTo>
                      <a:cubicBezTo>
                        <a:pt x="43" y="41"/>
                        <a:pt x="69" y="33"/>
                        <a:pt x="78" y="17"/>
                      </a:cubicBezTo>
                      <a:cubicBezTo>
                        <a:pt x="82" y="11"/>
                        <a:pt x="71" y="0"/>
                        <a:pt x="62" y="0"/>
                      </a:cubicBezTo>
                      <a:cubicBezTo>
                        <a:pt x="55" y="0"/>
                        <a:pt x="49" y="5"/>
                        <a:pt x="42" y="5"/>
                      </a:cubicBezTo>
                      <a:cubicBezTo>
                        <a:pt x="37" y="5"/>
                        <a:pt x="31" y="0"/>
                        <a:pt x="26" y="2"/>
                      </a:cubicBezTo>
                      <a:cubicBezTo>
                        <a:pt x="19" y="5"/>
                        <a:pt x="13" y="9"/>
                        <a:pt x="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0" name="Google Shape;3770;p239"/>
                <p:cNvSpPr/>
                <p:nvPr/>
              </p:nvSpPr>
              <p:spPr>
                <a:xfrm>
                  <a:off x="1015" y="3869"/>
                  <a:ext cx="67" cy="60"/>
                </a:xfrm>
                <a:custGeom>
                  <a:rect b="b" l="l" r="r" t="t"/>
                  <a:pathLst>
                    <a:path extrusionOk="0" h="35" w="49">
                      <a:moveTo>
                        <a:pt x="33" y="5"/>
                      </a:moveTo>
                      <a:cubicBezTo>
                        <a:pt x="25" y="4"/>
                        <a:pt x="12" y="0"/>
                        <a:pt x="8" y="7"/>
                      </a:cubicBezTo>
                      <a:cubicBezTo>
                        <a:pt x="5" y="14"/>
                        <a:pt x="0" y="25"/>
                        <a:pt x="9" y="32"/>
                      </a:cubicBezTo>
                      <a:cubicBezTo>
                        <a:pt x="14" y="35"/>
                        <a:pt x="21" y="33"/>
                        <a:pt x="26" y="31"/>
                      </a:cubicBezTo>
                      <a:cubicBezTo>
                        <a:pt x="36" y="25"/>
                        <a:pt x="49" y="6"/>
                        <a:pt x="33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1" name="Google Shape;3771;p239"/>
                <p:cNvSpPr/>
                <p:nvPr/>
              </p:nvSpPr>
              <p:spPr>
                <a:xfrm>
                  <a:off x="1258" y="3770"/>
                  <a:ext cx="61" cy="108"/>
                </a:xfrm>
                <a:custGeom>
                  <a:rect b="b" l="l" r="r" t="t"/>
                  <a:pathLst>
                    <a:path extrusionOk="0" h="63" w="45">
                      <a:moveTo>
                        <a:pt x="29" y="4"/>
                      </a:moveTo>
                      <a:cubicBezTo>
                        <a:pt x="21" y="11"/>
                        <a:pt x="10" y="15"/>
                        <a:pt x="8" y="24"/>
                      </a:cubicBezTo>
                      <a:cubicBezTo>
                        <a:pt x="8" y="33"/>
                        <a:pt x="0" y="42"/>
                        <a:pt x="4" y="51"/>
                      </a:cubicBezTo>
                      <a:cubicBezTo>
                        <a:pt x="6" y="56"/>
                        <a:pt x="10" y="62"/>
                        <a:pt x="19" y="63"/>
                      </a:cubicBezTo>
                      <a:cubicBezTo>
                        <a:pt x="20" y="63"/>
                        <a:pt x="23" y="63"/>
                        <a:pt x="24" y="61"/>
                      </a:cubicBezTo>
                      <a:cubicBezTo>
                        <a:pt x="34" y="51"/>
                        <a:pt x="37" y="39"/>
                        <a:pt x="38" y="26"/>
                      </a:cubicBezTo>
                      <a:cubicBezTo>
                        <a:pt x="38" y="24"/>
                        <a:pt x="41" y="22"/>
                        <a:pt x="42" y="20"/>
                      </a:cubicBezTo>
                      <a:cubicBezTo>
                        <a:pt x="43" y="15"/>
                        <a:pt x="45" y="10"/>
                        <a:pt x="43" y="5"/>
                      </a:cubicBezTo>
                      <a:cubicBezTo>
                        <a:pt x="41" y="0"/>
                        <a:pt x="32" y="1"/>
                        <a:pt x="2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2" name="Google Shape;3772;p239"/>
                <p:cNvSpPr/>
                <p:nvPr/>
              </p:nvSpPr>
              <p:spPr>
                <a:xfrm>
                  <a:off x="1259" y="3772"/>
                  <a:ext cx="60" cy="106"/>
                </a:xfrm>
                <a:custGeom>
                  <a:rect b="b" l="l" r="r" t="t"/>
                  <a:pathLst>
                    <a:path extrusionOk="0" h="62" w="44">
                      <a:moveTo>
                        <a:pt x="28" y="4"/>
                      </a:moveTo>
                      <a:lnTo>
                        <a:pt x="28" y="4"/>
                      </a:lnTo>
                      <a:lnTo>
                        <a:pt x="27" y="3"/>
                      </a:lnTo>
                      <a:lnTo>
                        <a:pt x="28" y="4"/>
                      </a:lnTo>
                      <a:close/>
                      <a:moveTo>
                        <a:pt x="28" y="4"/>
                      </a:moveTo>
                      <a:cubicBezTo>
                        <a:pt x="26" y="6"/>
                        <a:pt x="23" y="8"/>
                        <a:pt x="20" y="10"/>
                      </a:cubicBezTo>
                      <a:lnTo>
                        <a:pt x="19" y="9"/>
                      </a:lnTo>
                      <a:cubicBezTo>
                        <a:pt x="22" y="7"/>
                        <a:pt x="25" y="5"/>
                        <a:pt x="27" y="3"/>
                      </a:cubicBezTo>
                      <a:lnTo>
                        <a:pt x="28" y="4"/>
                      </a:lnTo>
                      <a:close/>
                      <a:moveTo>
                        <a:pt x="20" y="10"/>
                      </a:moveTo>
                      <a:cubicBezTo>
                        <a:pt x="14" y="13"/>
                        <a:pt x="9" y="17"/>
                        <a:pt x="8" y="23"/>
                      </a:cubicBezTo>
                      <a:lnTo>
                        <a:pt x="7" y="23"/>
                      </a:lnTo>
                      <a:cubicBezTo>
                        <a:pt x="8" y="16"/>
                        <a:pt x="13" y="12"/>
                        <a:pt x="19" y="9"/>
                      </a:cubicBezTo>
                      <a:lnTo>
                        <a:pt x="20" y="10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cubicBezTo>
                        <a:pt x="8" y="26"/>
                        <a:pt x="7" y="30"/>
                        <a:pt x="5" y="33"/>
                      </a:cubicBezTo>
                      <a:lnTo>
                        <a:pt x="4" y="33"/>
                      </a:lnTo>
                      <a:cubicBezTo>
                        <a:pt x="5" y="30"/>
                        <a:pt x="6" y="26"/>
                        <a:pt x="7" y="23"/>
                      </a:cubicBezTo>
                      <a:lnTo>
                        <a:pt x="8" y="23"/>
                      </a:lnTo>
                      <a:close/>
                      <a:moveTo>
                        <a:pt x="5" y="33"/>
                      </a:moveTo>
                      <a:cubicBezTo>
                        <a:pt x="3" y="39"/>
                        <a:pt x="1" y="45"/>
                        <a:pt x="4" y="50"/>
                      </a:cubicBezTo>
                      <a:lnTo>
                        <a:pt x="2" y="50"/>
                      </a:lnTo>
                      <a:cubicBezTo>
                        <a:pt x="0" y="45"/>
                        <a:pt x="2" y="39"/>
                        <a:pt x="4" y="33"/>
                      </a:cubicBezTo>
                      <a:lnTo>
                        <a:pt x="5" y="33"/>
                      </a:lnTo>
                      <a:close/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3" y="50"/>
                      </a:lnTo>
                      <a:lnTo>
                        <a:pt x="2" y="50"/>
                      </a:lnTo>
                      <a:close/>
                      <a:moveTo>
                        <a:pt x="4" y="50"/>
                      </a:moveTo>
                      <a:cubicBezTo>
                        <a:pt x="5" y="52"/>
                        <a:pt x="7" y="55"/>
                        <a:pt x="9" y="57"/>
                      </a:cubicBezTo>
                      <a:lnTo>
                        <a:pt x="8" y="58"/>
                      </a:lnTo>
                      <a:cubicBezTo>
                        <a:pt x="5" y="55"/>
                        <a:pt x="4" y="53"/>
                        <a:pt x="2" y="50"/>
                      </a:cubicBezTo>
                      <a:lnTo>
                        <a:pt x="4" y="50"/>
                      </a:lnTo>
                      <a:close/>
                      <a:moveTo>
                        <a:pt x="9" y="57"/>
                      </a:moveTo>
                      <a:cubicBezTo>
                        <a:pt x="11" y="59"/>
                        <a:pt x="14" y="61"/>
                        <a:pt x="18" y="61"/>
                      </a:cubicBezTo>
                      <a:lnTo>
                        <a:pt x="18" y="62"/>
                      </a:lnTo>
                      <a:cubicBezTo>
                        <a:pt x="13" y="62"/>
                        <a:pt x="10" y="60"/>
                        <a:pt x="8" y="58"/>
                      </a:cubicBezTo>
                      <a:lnTo>
                        <a:pt x="9" y="57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8" y="61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7" y="62"/>
                      </a:ln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8" y="61"/>
                        <a:pt x="18" y="61"/>
                        <a:pt x="18" y="61"/>
                      </a:cubicBezTo>
                      <a:lnTo>
                        <a:pt x="18" y="62"/>
                      </a:lnTo>
                      <a:cubicBezTo>
                        <a:pt x="18" y="62"/>
                        <a:pt x="18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9" y="61"/>
                        <a:pt x="19" y="61"/>
                        <a:pt x="19" y="61"/>
                      </a:cubicBezTo>
                      <a:lnTo>
                        <a:pt x="19" y="62"/>
                      </a:lnTo>
                      <a:cubicBezTo>
                        <a:pt x="19" y="62"/>
                        <a:pt x="19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9" y="61"/>
                      </a:moveTo>
                      <a:cubicBezTo>
                        <a:pt x="20" y="61"/>
                        <a:pt x="21" y="61"/>
                        <a:pt x="22" y="60"/>
                      </a:cubicBezTo>
                      <a:lnTo>
                        <a:pt x="23" y="61"/>
                      </a:lnTo>
                      <a:cubicBezTo>
                        <a:pt x="22" y="62"/>
                        <a:pt x="21" y="62"/>
                        <a:pt x="19" y="62"/>
                      </a:cubicBezTo>
                      <a:lnTo>
                        <a:pt x="19" y="61"/>
                      </a:lnTo>
                      <a:close/>
                      <a:moveTo>
                        <a:pt x="22" y="60"/>
                      </a:moveTo>
                      <a:lnTo>
                        <a:pt x="22" y="60"/>
                      </a:lnTo>
                      <a:lnTo>
                        <a:pt x="23" y="60"/>
                      </a:lnTo>
                      <a:lnTo>
                        <a:pt x="22" y="60"/>
                      </a:lnTo>
                      <a:close/>
                      <a:moveTo>
                        <a:pt x="22" y="60"/>
                      </a:moveTo>
                      <a:cubicBezTo>
                        <a:pt x="27" y="55"/>
                        <a:pt x="30" y="49"/>
                        <a:pt x="33" y="43"/>
                      </a:cubicBezTo>
                      <a:lnTo>
                        <a:pt x="34" y="44"/>
                      </a:lnTo>
                      <a:cubicBezTo>
                        <a:pt x="32" y="50"/>
                        <a:pt x="29" y="56"/>
                        <a:pt x="23" y="61"/>
                      </a:cubicBezTo>
                      <a:lnTo>
                        <a:pt x="22" y="60"/>
                      </a:lnTo>
                      <a:close/>
                      <a:moveTo>
                        <a:pt x="33" y="43"/>
                      </a:moveTo>
                      <a:cubicBezTo>
                        <a:pt x="35" y="37"/>
                        <a:pt x="36" y="31"/>
                        <a:pt x="37" y="25"/>
                      </a:cubicBezTo>
                      <a:lnTo>
                        <a:pt x="38" y="25"/>
                      </a:lnTo>
                      <a:cubicBezTo>
                        <a:pt x="37" y="31"/>
                        <a:pt x="36" y="38"/>
                        <a:pt x="34" y="44"/>
                      </a:cubicBezTo>
                      <a:lnTo>
                        <a:pt x="33" y="43"/>
                      </a:lnTo>
                      <a:close/>
                      <a:moveTo>
                        <a:pt x="38" y="25"/>
                      </a:moveTo>
                      <a:lnTo>
                        <a:pt x="38" y="25"/>
                      </a:lnTo>
                      <a:lnTo>
                        <a:pt x="37" y="25"/>
                      </a:lnTo>
                      <a:lnTo>
                        <a:pt x="38" y="25"/>
                      </a:lnTo>
                      <a:close/>
                      <a:moveTo>
                        <a:pt x="37" y="25"/>
                      </a:moveTo>
                      <a:cubicBezTo>
                        <a:pt x="37" y="23"/>
                        <a:pt x="38" y="22"/>
                        <a:pt x="39" y="21"/>
                      </a:cubicBezTo>
                      <a:lnTo>
                        <a:pt x="40" y="22"/>
                      </a:lnTo>
                      <a:cubicBezTo>
                        <a:pt x="39" y="23"/>
                        <a:pt x="38" y="24"/>
                        <a:pt x="38" y="25"/>
                      </a:cubicBezTo>
                      <a:lnTo>
                        <a:pt x="37" y="25"/>
                      </a:lnTo>
                      <a:close/>
                      <a:moveTo>
                        <a:pt x="39" y="21"/>
                      </a:moveTo>
                      <a:cubicBezTo>
                        <a:pt x="39" y="20"/>
                        <a:pt x="40" y="20"/>
                        <a:pt x="40" y="19"/>
                      </a:cubicBezTo>
                      <a:lnTo>
                        <a:pt x="42" y="19"/>
                      </a:lnTo>
                      <a:cubicBezTo>
                        <a:pt x="41" y="20"/>
                        <a:pt x="41" y="21"/>
                        <a:pt x="40" y="22"/>
                      </a:cubicBezTo>
                      <a:lnTo>
                        <a:pt x="39" y="21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1" y="19"/>
                      </a:lnTo>
                      <a:lnTo>
                        <a:pt x="42" y="19"/>
                      </a:lnTo>
                      <a:close/>
                      <a:moveTo>
                        <a:pt x="40" y="19"/>
                      </a:moveTo>
                      <a:cubicBezTo>
                        <a:pt x="41" y="16"/>
                        <a:pt x="42" y="14"/>
                        <a:pt x="42" y="11"/>
                      </a:cubicBezTo>
                      <a:lnTo>
                        <a:pt x="44" y="12"/>
                      </a:lnTo>
                      <a:cubicBezTo>
                        <a:pt x="43" y="14"/>
                        <a:pt x="42" y="17"/>
                        <a:pt x="42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2" y="9"/>
                        <a:pt x="42" y="7"/>
                        <a:pt x="41" y="4"/>
                      </a:cubicBezTo>
                      <a:lnTo>
                        <a:pt x="43" y="4"/>
                      </a:lnTo>
                      <a:cubicBezTo>
                        <a:pt x="44" y="6"/>
                        <a:pt x="44" y="9"/>
                        <a:pt x="44" y="12"/>
                      </a:cubicBezTo>
                      <a:lnTo>
                        <a:pt x="42" y="11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2" y="4"/>
                      </a:lnTo>
                      <a:lnTo>
                        <a:pt x="43" y="4"/>
                      </a:lnTo>
                      <a:close/>
                      <a:moveTo>
                        <a:pt x="41" y="4"/>
                      </a:moveTo>
                      <a:cubicBezTo>
                        <a:pt x="41" y="4"/>
                        <a:pt x="40" y="3"/>
                        <a:pt x="40" y="2"/>
                      </a:cubicBezTo>
                      <a:lnTo>
                        <a:pt x="41" y="1"/>
                      </a:lnTo>
                      <a:cubicBezTo>
                        <a:pt x="42" y="2"/>
                        <a:pt x="42" y="3"/>
                        <a:pt x="43" y="4"/>
                      </a:cubicBezTo>
                      <a:lnTo>
                        <a:pt x="41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1"/>
                        <a:pt x="36" y="1"/>
                      </a:cubicBezTo>
                      <a:lnTo>
                        <a:pt x="36" y="0"/>
                      </a:lnTo>
                      <a:cubicBezTo>
                        <a:pt x="38" y="0"/>
                        <a:pt x="40" y="1"/>
                        <a:pt x="41" y="1"/>
                      </a:cubicBezTo>
                      <a:lnTo>
                        <a:pt x="40" y="2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3" y="1"/>
                        <a:pt x="32" y="2"/>
                      </a:cubicBezTo>
                      <a:lnTo>
                        <a:pt x="31" y="0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3"/>
                        <a:pt x="28" y="4"/>
                      </a:cubicBezTo>
                      <a:lnTo>
                        <a:pt x="27" y="3"/>
                      </a:lnTo>
                      <a:cubicBezTo>
                        <a:pt x="28" y="2"/>
                        <a:pt x="30" y="1"/>
                        <a:pt x="31" y="0"/>
                      </a:cubicBezTo>
                      <a:lnTo>
                        <a:pt x="32" y="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8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3" name="Google Shape;3773;p239"/>
                <p:cNvSpPr/>
                <p:nvPr/>
              </p:nvSpPr>
              <p:spPr>
                <a:xfrm>
                  <a:off x="1265" y="3885"/>
                  <a:ext cx="56" cy="47"/>
                </a:xfrm>
                <a:custGeom>
                  <a:rect b="b" l="l" r="r" t="t"/>
                  <a:pathLst>
                    <a:path extrusionOk="0" h="28" w="41">
                      <a:moveTo>
                        <a:pt x="30" y="6"/>
                      </a:moveTo>
                      <a:cubicBezTo>
                        <a:pt x="19" y="8"/>
                        <a:pt x="11" y="6"/>
                        <a:pt x="2" y="0"/>
                      </a:cubicBezTo>
                      <a:cubicBezTo>
                        <a:pt x="2" y="7"/>
                        <a:pt x="0" y="14"/>
                        <a:pt x="4" y="19"/>
                      </a:cubicBezTo>
                      <a:cubicBezTo>
                        <a:pt x="11" y="28"/>
                        <a:pt x="24" y="22"/>
                        <a:pt x="34" y="19"/>
                      </a:cubicBezTo>
                      <a:cubicBezTo>
                        <a:pt x="41" y="16"/>
                        <a:pt x="41" y="7"/>
                        <a:pt x="34" y="5"/>
                      </a:cubicBezTo>
                      <a:cubicBezTo>
                        <a:pt x="33" y="5"/>
                        <a:pt x="32" y="6"/>
                        <a:pt x="30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4" name="Google Shape;3774;p239"/>
                <p:cNvSpPr/>
                <p:nvPr/>
              </p:nvSpPr>
              <p:spPr>
                <a:xfrm>
                  <a:off x="1266" y="3882"/>
                  <a:ext cx="53" cy="47"/>
                </a:xfrm>
                <a:custGeom>
                  <a:rect b="b" l="l" r="r" t="t"/>
                  <a:pathLst>
                    <a:path extrusionOk="0" h="28" w="39">
                      <a:moveTo>
                        <a:pt x="29" y="8"/>
                      </a:moveTo>
                      <a:cubicBezTo>
                        <a:pt x="24" y="9"/>
                        <a:pt x="19" y="9"/>
                        <a:pt x="14" y="8"/>
                      </a:cubicBezTo>
                      <a:lnTo>
                        <a:pt x="14" y="6"/>
                      </a:lnTo>
                      <a:cubicBezTo>
                        <a:pt x="19" y="7"/>
                        <a:pt x="24" y="7"/>
                        <a:pt x="29" y="7"/>
                      </a:cubicBezTo>
                      <a:lnTo>
                        <a:pt x="29" y="8"/>
                      </a:lnTo>
                      <a:close/>
                      <a:moveTo>
                        <a:pt x="14" y="8"/>
                      </a:moveTo>
                      <a:cubicBezTo>
                        <a:pt x="9" y="7"/>
                        <a:pt x="5" y="5"/>
                        <a:pt x="1" y="2"/>
                      </a:cubicBezTo>
                      <a:lnTo>
                        <a:pt x="2" y="1"/>
                      </a:lnTo>
                      <a:cubicBezTo>
                        <a:pt x="6" y="3"/>
                        <a:pt x="10" y="5"/>
                        <a:pt x="14" y="6"/>
                      </a:cubicBezTo>
                      <a:lnTo>
                        <a:pt x="14" y="8"/>
                      </a:lnTo>
                      <a:close/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5"/>
                        <a:pt x="1" y="8"/>
                        <a:pt x="1" y="11"/>
                      </a:cubicBezTo>
                      <a:lnTo>
                        <a:pt x="0" y="11"/>
                      </a:lnTo>
                      <a:cubicBezTo>
                        <a:pt x="0" y="8"/>
                        <a:pt x="1" y="5"/>
                        <a:pt x="1" y="1"/>
                      </a:cubicBezTo>
                      <a:lnTo>
                        <a:pt x="2" y="1"/>
                      </a:lnTo>
                      <a:close/>
                      <a:moveTo>
                        <a:pt x="1" y="11"/>
                      </a:moveTo>
                      <a:cubicBezTo>
                        <a:pt x="1" y="15"/>
                        <a:pt x="2" y="18"/>
                        <a:pt x="3" y="20"/>
                      </a:cubicBezTo>
                      <a:lnTo>
                        <a:pt x="2" y="21"/>
                      </a:lnTo>
                      <a:cubicBezTo>
                        <a:pt x="0" y="18"/>
                        <a:pt x="0" y="15"/>
                        <a:pt x="0" y="11"/>
                      </a:cubicBezTo>
                      <a:lnTo>
                        <a:pt x="1" y="11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9" y="27"/>
                        <a:pt x="19" y="24"/>
                        <a:pt x="28" y="21"/>
                      </a:cubicBezTo>
                      <a:lnTo>
                        <a:pt x="28" y="22"/>
                      </a:lnTo>
                      <a:cubicBezTo>
                        <a:pt x="19" y="25"/>
                        <a:pt x="8" y="28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28" y="21"/>
                      </a:moveTo>
                      <a:cubicBezTo>
                        <a:pt x="29" y="20"/>
                        <a:pt x="31" y="20"/>
                        <a:pt x="33" y="19"/>
                      </a:cubicBezTo>
                      <a:lnTo>
                        <a:pt x="33" y="20"/>
                      </a:lnTo>
                      <a:cubicBezTo>
                        <a:pt x="32" y="21"/>
                        <a:pt x="30" y="21"/>
                        <a:pt x="28" y="22"/>
                      </a:cubicBezTo>
                      <a:lnTo>
                        <a:pt x="28" y="21"/>
                      </a:lnTo>
                      <a:close/>
                      <a:moveTo>
                        <a:pt x="33" y="20"/>
                      </a:moveTo>
                      <a:lnTo>
                        <a:pt x="33" y="20"/>
                      </a:lnTo>
                      <a:close/>
                      <a:moveTo>
                        <a:pt x="33" y="19"/>
                      </a:moveTo>
                      <a:cubicBezTo>
                        <a:pt x="35" y="18"/>
                        <a:pt x="36" y="17"/>
                        <a:pt x="37" y="15"/>
                      </a:cubicBezTo>
                      <a:lnTo>
                        <a:pt x="39" y="16"/>
                      </a:lnTo>
                      <a:cubicBezTo>
                        <a:pt x="38" y="18"/>
                        <a:pt x="36" y="19"/>
                        <a:pt x="33" y="20"/>
                      </a:cubicBezTo>
                      <a:lnTo>
                        <a:pt x="33" y="19"/>
                      </a:lnTo>
                      <a:close/>
                      <a:moveTo>
                        <a:pt x="37" y="15"/>
                      </a:moveTo>
                      <a:cubicBezTo>
                        <a:pt x="38" y="15"/>
                        <a:pt x="38" y="14"/>
                        <a:pt x="38" y="13"/>
                      </a:cubicBezTo>
                      <a:lnTo>
                        <a:pt x="39" y="13"/>
                      </a:lnTo>
                      <a:cubicBezTo>
                        <a:pt x="39" y="14"/>
                        <a:pt x="39" y="15"/>
                        <a:pt x="39" y="16"/>
                      </a:cubicBezTo>
                      <a:lnTo>
                        <a:pt x="37" y="15"/>
                      </a:lnTo>
                      <a:close/>
                      <a:moveTo>
                        <a:pt x="38" y="13"/>
                      </a:moveTo>
                      <a:cubicBezTo>
                        <a:pt x="38" y="12"/>
                        <a:pt x="38" y="11"/>
                        <a:pt x="37" y="10"/>
                      </a:cubicBezTo>
                      <a:lnTo>
                        <a:pt x="39" y="10"/>
                      </a:lnTo>
                      <a:cubicBezTo>
                        <a:pt x="39" y="11"/>
                        <a:pt x="39" y="12"/>
                        <a:pt x="39" y="13"/>
                      </a:cubicBezTo>
                      <a:lnTo>
                        <a:pt x="38" y="13"/>
                      </a:lnTo>
                      <a:close/>
                      <a:moveTo>
                        <a:pt x="37" y="10"/>
                      </a:moveTo>
                      <a:cubicBezTo>
                        <a:pt x="36" y="9"/>
                        <a:pt x="35" y="7"/>
                        <a:pt x="33" y="7"/>
                      </a:cubicBezTo>
                      <a:lnTo>
                        <a:pt x="33" y="6"/>
                      </a:lnTo>
                      <a:cubicBezTo>
                        <a:pt x="36" y="6"/>
                        <a:pt x="38" y="8"/>
                        <a:pt x="39" y="10"/>
                      </a:cubicBezTo>
                      <a:lnTo>
                        <a:pt x="37" y="10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lnTo>
                        <a:pt x="33" y="6"/>
                      </a:ln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3" y="7"/>
                        <a:pt x="32" y="7"/>
                        <a:pt x="31" y="7"/>
                      </a:cubicBezTo>
                      <a:lnTo>
                        <a:pt x="31" y="6"/>
                      </a:lnTo>
                      <a:cubicBezTo>
                        <a:pt x="32" y="6"/>
                        <a:pt x="33" y="5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31" y="7"/>
                      </a:moveTo>
                      <a:cubicBezTo>
                        <a:pt x="31" y="7"/>
                        <a:pt x="30" y="8"/>
                        <a:pt x="29" y="8"/>
                      </a:cubicBezTo>
                      <a:lnTo>
                        <a:pt x="29" y="7"/>
                      </a:lnTo>
                      <a:cubicBezTo>
                        <a:pt x="30" y="6"/>
                        <a:pt x="30" y="6"/>
                        <a:pt x="31" y="6"/>
                      </a:cubicBezTo>
                      <a:lnTo>
                        <a:pt x="31" y="7"/>
                      </a:lnTo>
                      <a:close/>
                      <a:moveTo>
                        <a:pt x="29" y="8"/>
                      </a:moveTo>
                      <a:lnTo>
                        <a:pt x="29" y="8"/>
                      </a:lnTo>
                      <a:lnTo>
                        <a:pt x="29" y="7"/>
                      </a:lnTo>
                      <a:lnTo>
                        <a:pt x="29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5" name="Google Shape;3775;p239"/>
                <p:cNvSpPr/>
                <p:nvPr/>
              </p:nvSpPr>
              <p:spPr>
                <a:xfrm>
                  <a:off x="1252" y="3935"/>
                  <a:ext cx="54" cy="58"/>
                </a:xfrm>
                <a:custGeom>
                  <a:rect b="b" l="l" r="r" t="t"/>
                  <a:pathLst>
                    <a:path extrusionOk="0" h="34" w="39">
                      <a:moveTo>
                        <a:pt x="24" y="2"/>
                      </a:moveTo>
                      <a:cubicBezTo>
                        <a:pt x="21" y="1"/>
                        <a:pt x="17" y="0"/>
                        <a:pt x="14" y="2"/>
                      </a:cubicBezTo>
                      <a:cubicBezTo>
                        <a:pt x="11" y="3"/>
                        <a:pt x="8" y="5"/>
                        <a:pt x="8" y="8"/>
                      </a:cubicBezTo>
                      <a:cubicBezTo>
                        <a:pt x="8" y="16"/>
                        <a:pt x="0" y="21"/>
                        <a:pt x="4" y="28"/>
                      </a:cubicBezTo>
                      <a:cubicBezTo>
                        <a:pt x="5" y="31"/>
                        <a:pt x="11" y="34"/>
                        <a:pt x="15" y="30"/>
                      </a:cubicBezTo>
                      <a:cubicBezTo>
                        <a:pt x="22" y="24"/>
                        <a:pt x="33" y="20"/>
                        <a:pt x="36" y="12"/>
                      </a:cubicBezTo>
                      <a:cubicBezTo>
                        <a:pt x="39" y="5"/>
                        <a:pt x="29" y="4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6" name="Google Shape;3776;p239"/>
                <p:cNvSpPr/>
                <p:nvPr/>
              </p:nvSpPr>
              <p:spPr>
                <a:xfrm>
                  <a:off x="1259" y="3967"/>
                  <a:ext cx="93" cy="66"/>
                </a:xfrm>
                <a:custGeom>
                  <a:rect b="b" l="l" r="r" t="t"/>
                  <a:pathLst>
                    <a:path extrusionOk="0" h="39" w="68">
                      <a:moveTo>
                        <a:pt x="22" y="14"/>
                      </a:moveTo>
                      <a:cubicBezTo>
                        <a:pt x="12" y="18"/>
                        <a:pt x="0" y="22"/>
                        <a:pt x="6" y="32"/>
                      </a:cubicBezTo>
                      <a:cubicBezTo>
                        <a:pt x="8" y="37"/>
                        <a:pt x="15" y="39"/>
                        <a:pt x="22" y="38"/>
                      </a:cubicBezTo>
                      <a:cubicBezTo>
                        <a:pt x="33" y="36"/>
                        <a:pt x="46" y="36"/>
                        <a:pt x="56" y="33"/>
                      </a:cubicBezTo>
                      <a:cubicBezTo>
                        <a:pt x="68" y="30"/>
                        <a:pt x="54" y="14"/>
                        <a:pt x="49" y="7"/>
                      </a:cubicBezTo>
                      <a:cubicBezTo>
                        <a:pt x="43" y="0"/>
                        <a:pt x="33" y="7"/>
                        <a:pt x="29" y="12"/>
                      </a:cubicBezTo>
                      <a:cubicBezTo>
                        <a:pt x="27" y="14"/>
                        <a:pt x="24" y="13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7" name="Google Shape;3777;p239"/>
                <p:cNvSpPr/>
                <p:nvPr/>
              </p:nvSpPr>
              <p:spPr>
                <a:xfrm>
                  <a:off x="1262" y="3973"/>
                  <a:ext cx="83" cy="61"/>
                </a:xfrm>
                <a:custGeom>
                  <a:rect b="b" l="l" r="r" t="t"/>
                  <a:pathLst>
                    <a:path extrusionOk="0" h="36" w="61">
                      <a:moveTo>
                        <a:pt x="20" y="12"/>
                      </a:moveTo>
                      <a:cubicBezTo>
                        <a:pt x="15" y="13"/>
                        <a:pt x="10" y="15"/>
                        <a:pt x="6" y="18"/>
                      </a:cubicBezTo>
                      <a:lnTo>
                        <a:pt x="5" y="17"/>
                      </a:lnTo>
                      <a:cubicBezTo>
                        <a:pt x="9" y="14"/>
                        <a:pt x="15" y="12"/>
                        <a:pt x="20" y="10"/>
                      </a:cubicBezTo>
                      <a:lnTo>
                        <a:pt x="20" y="12"/>
                      </a:lnTo>
                      <a:close/>
                      <a:moveTo>
                        <a:pt x="6" y="18"/>
                      </a:moveTo>
                      <a:cubicBezTo>
                        <a:pt x="3" y="21"/>
                        <a:pt x="2" y="24"/>
                        <a:pt x="5" y="29"/>
                      </a:cubicBezTo>
                      <a:lnTo>
                        <a:pt x="3" y="29"/>
                      </a:lnTo>
                      <a:cubicBezTo>
                        <a:pt x="0" y="24"/>
                        <a:pt x="2" y="20"/>
                        <a:pt x="5" y="17"/>
                      </a:cubicBezTo>
                      <a:lnTo>
                        <a:pt x="6" y="18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4" y="29"/>
                      </a:ln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3" y="29"/>
                      </a:lnTo>
                      <a:lnTo>
                        <a:pt x="5" y="29"/>
                      </a:lnTo>
                      <a:close/>
                      <a:moveTo>
                        <a:pt x="3" y="29"/>
                      </a:moveTo>
                      <a:lnTo>
                        <a:pt x="3" y="29"/>
                      </a:lnTo>
                      <a:lnTo>
                        <a:pt x="4" y="29"/>
                      </a:lnTo>
                      <a:lnTo>
                        <a:pt x="3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30"/>
                        <a:pt x="6" y="30"/>
                      </a:cubicBezTo>
                      <a:lnTo>
                        <a:pt x="5" y="31"/>
                      </a:lnTo>
                      <a:cubicBezTo>
                        <a:pt x="4" y="31"/>
                        <a:pt x="4" y="30"/>
                        <a:pt x="3" y="29"/>
                      </a:cubicBezTo>
                      <a:lnTo>
                        <a:pt x="5" y="29"/>
                      </a:lnTo>
                      <a:close/>
                      <a:moveTo>
                        <a:pt x="6" y="30"/>
                      </a:moveTo>
                      <a:cubicBezTo>
                        <a:pt x="6" y="31"/>
                        <a:pt x="7" y="31"/>
                        <a:pt x="7" y="32"/>
                      </a:cubicBezTo>
                      <a:lnTo>
                        <a:pt x="6" y="33"/>
                      </a:lnTo>
                      <a:cubicBezTo>
                        <a:pt x="6" y="32"/>
                        <a:pt x="5" y="32"/>
                        <a:pt x="5" y="31"/>
                      </a:cubicBezTo>
                      <a:lnTo>
                        <a:pt x="6" y="30"/>
                      </a:lnTo>
                      <a:close/>
                      <a:moveTo>
                        <a:pt x="7" y="32"/>
                      </a:moveTo>
                      <a:cubicBezTo>
                        <a:pt x="10" y="34"/>
                        <a:pt x="15" y="35"/>
                        <a:pt x="19" y="34"/>
                      </a:cubicBezTo>
                      <a:lnTo>
                        <a:pt x="20" y="35"/>
                      </a:lnTo>
                      <a:cubicBezTo>
                        <a:pt x="15" y="36"/>
                        <a:pt x="10" y="35"/>
                        <a:pt x="6" y="33"/>
                      </a:cubicBezTo>
                      <a:lnTo>
                        <a:pt x="7" y="32"/>
                      </a:lnTo>
                      <a:close/>
                      <a:moveTo>
                        <a:pt x="20" y="35"/>
                      </a:moveTo>
                      <a:lnTo>
                        <a:pt x="20" y="35"/>
                      </a:lnTo>
                      <a:close/>
                      <a:moveTo>
                        <a:pt x="19" y="34"/>
                      </a:moveTo>
                      <a:lnTo>
                        <a:pt x="20" y="34"/>
                      </a:lnTo>
                      <a:lnTo>
                        <a:pt x="20" y="35"/>
                      </a:lnTo>
                      <a:lnTo>
                        <a:pt x="19" y="34"/>
                      </a:lnTo>
                      <a:close/>
                      <a:moveTo>
                        <a:pt x="20" y="34"/>
                      </a:moveTo>
                      <a:cubicBezTo>
                        <a:pt x="24" y="33"/>
                        <a:pt x="29" y="33"/>
                        <a:pt x="34" y="32"/>
                      </a:cubicBezTo>
                      <a:lnTo>
                        <a:pt x="34" y="34"/>
                      </a:lnTo>
                      <a:cubicBezTo>
                        <a:pt x="30" y="34"/>
                        <a:pt x="25" y="34"/>
                        <a:pt x="20" y="35"/>
                      </a:cubicBezTo>
                      <a:lnTo>
                        <a:pt x="20" y="34"/>
                      </a:lnTo>
                      <a:close/>
                      <a:moveTo>
                        <a:pt x="34" y="32"/>
                      </a:moveTo>
                      <a:cubicBezTo>
                        <a:pt x="41" y="32"/>
                        <a:pt x="48" y="31"/>
                        <a:pt x="54" y="30"/>
                      </a:cubicBezTo>
                      <a:lnTo>
                        <a:pt x="54" y="31"/>
                      </a:lnTo>
                      <a:cubicBezTo>
                        <a:pt x="48" y="33"/>
                        <a:pt x="41" y="33"/>
                        <a:pt x="34" y="34"/>
                      </a:cubicBezTo>
                      <a:lnTo>
                        <a:pt x="34" y="32"/>
                      </a:lnTo>
                      <a:close/>
                      <a:moveTo>
                        <a:pt x="54" y="30"/>
                      </a:moveTo>
                      <a:lnTo>
                        <a:pt x="54" y="30"/>
                      </a:lnTo>
                      <a:close/>
                      <a:moveTo>
                        <a:pt x="54" y="30"/>
                      </a:moveTo>
                      <a:cubicBezTo>
                        <a:pt x="58" y="28"/>
                        <a:pt x="59" y="25"/>
                        <a:pt x="57" y="21"/>
                      </a:cubicBezTo>
                      <a:lnTo>
                        <a:pt x="59" y="21"/>
                      </a:lnTo>
                      <a:cubicBezTo>
                        <a:pt x="61" y="25"/>
                        <a:pt x="60" y="29"/>
                        <a:pt x="54" y="31"/>
                      </a:cubicBezTo>
                      <a:lnTo>
                        <a:pt x="54" y="30"/>
                      </a:lnTo>
                      <a:close/>
                      <a:moveTo>
                        <a:pt x="57" y="21"/>
                      </a:moveTo>
                      <a:cubicBezTo>
                        <a:pt x="56" y="16"/>
                        <a:pt x="51" y="11"/>
                        <a:pt x="48" y="7"/>
                      </a:cubicBezTo>
                      <a:lnTo>
                        <a:pt x="49" y="6"/>
                      </a:lnTo>
                      <a:cubicBezTo>
                        <a:pt x="53" y="10"/>
                        <a:pt x="57" y="16"/>
                        <a:pt x="59" y="21"/>
                      </a:cubicBezTo>
                      <a:lnTo>
                        <a:pt x="57" y="21"/>
                      </a:lnTo>
                      <a:close/>
                      <a:moveTo>
                        <a:pt x="48" y="7"/>
                      </a:moveTo>
                      <a:cubicBezTo>
                        <a:pt x="47" y="6"/>
                        <a:pt x="47" y="5"/>
                        <a:pt x="46" y="4"/>
                      </a:cubicBezTo>
                      <a:lnTo>
                        <a:pt x="47" y="4"/>
                      </a:lnTo>
                      <a:cubicBezTo>
                        <a:pt x="48" y="4"/>
                        <a:pt x="49" y="5"/>
                        <a:pt x="49" y="6"/>
                      </a:cubicBezTo>
                      <a:lnTo>
                        <a:pt x="48" y="7"/>
                      </a:lnTo>
                      <a:close/>
                      <a:moveTo>
                        <a:pt x="47" y="4"/>
                      </a:moveTo>
                      <a:lnTo>
                        <a:pt x="47" y="4"/>
                      </a:lnTo>
                      <a:close/>
                      <a:moveTo>
                        <a:pt x="46" y="4"/>
                      </a:moveTo>
                      <a:cubicBezTo>
                        <a:pt x="46" y="4"/>
                        <a:pt x="45" y="3"/>
                        <a:pt x="44" y="3"/>
                      </a:cubicBezTo>
                      <a:lnTo>
                        <a:pt x="45" y="2"/>
                      </a:lnTo>
                      <a:cubicBezTo>
                        <a:pt x="46" y="2"/>
                        <a:pt x="47" y="3"/>
                        <a:pt x="47" y="4"/>
                      </a:cubicBezTo>
                      <a:lnTo>
                        <a:pt x="46" y="4"/>
                      </a:lnTo>
                      <a:close/>
                      <a:moveTo>
                        <a:pt x="44" y="3"/>
                      </a:moveTo>
                      <a:cubicBezTo>
                        <a:pt x="43" y="2"/>
                        <a:pt x="41" y="2"/>
                        <a:pt x="40" y="2"/>
                      </a:cubicBezTo>
                      <a:lnTo>
                        <a:pt x="39" y="1"/>
                      </a:lnTo>
                      <a:cubicBezTo>
                        <a:pt x="41" y="0"/>
                        <a:pt x="43" y="1"/>
                        <a:pt x="45" y="2"/>
                      </a:cubicBezTo>
                      <a:lnTo>
                        <a:pt x="44" y="3"/>
                      </a:lnTo>
                      <a:close/>
                      <a:moveTo>
                        <a:pt x="40" y="2"/>
                      </a:moveTo>
                      <a:cubicBezTo>
                        <a:pt x="38" y="2"/>
                        <a:pt x="36" y="3"/>
                        <a:pt x="35" y="4"/>
                      </a:cubicBezTo>
                      <a:lnTo>
                        <a:pt x="34" y="3"/>
                      </a:lnTo>
                      <a:cubicBezTo>
                        <a:pt x="36" y="2"/>
                        <a:pt x="38" y="1"/>
                        <a:pt x="39" y="1"/>
                      </a:cubicBezTo>
                      <a:lnTo>
                        <a:pt x="40" y="2"/>
                      </a:lnTo>
                      <a:close/>
                      <a:moveTo>
                        <a:pt x="35" y="4"/>
                      </a:moveTo>
                      <a:lnTo>
                        <a:pt x="35" y="4"/>
                      </a:lnTo>
                      <a:lnTo>
                        <a:pt x="34" y="3"/>
                      </a:lnTo>
                      <a:lnTo>
                        <a:pt x="35" y="4"/>
                      </a:lnTo>
                      <a:close/>
                      <a:moveTo>
                        <a:pt x="35" y="4"/>
                      </a:moveTo>
                      <a:cubicBezTo>
                        <a:pt x="32" y="5"/>
                        <a:pt x="29" y="7"/>
                        <a:pt x="27" y="10"/>
                      </a:cubicBezTo>
                      <a:lnTo>
                        <a:pt x="26" y="9"/>
                      </a:lnTo>
                      <a:cubicBezTo>
                        <a:pt x="28" y="7"/>
                        <a:pt x="31" y="4"/>
                        <a:pt x="34" y="3"/>
                      </a:cubicBezTo>
                      <a:lnTo>
                        <a:pt x="35" y="4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7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6" y="11"/>
                        <a:pt x="24" y="11"/>
                        <a:pt x="22" y="11"/>
                      </a:cubicBezTo>
                      <a:lnTo>
                        <a:pt x="22" y="10"/>
                      </a:lnTo>
                      <a:cubicBezTo>
                        <a:pt x="24" y="10"/>
                        <a:pt x="25" y="10"/>
                        <a:pt x="26" y="9"/>
                      </a:cubicBezTo>
                      <a:lnTo>
                        <a:pt x="27" y="10"/>
                      </a:lnTo>
                      <a:close/>
                      <a:moveTo>
                        <a:pt x="22" y="11"/>
                      </a:moveTo>
                      <a:cubicBezTo>
                        <a:pt x="22" y="11"/>
                        <a:pt x="21" y="11"/>
                        <a:pt x="20" y="12"/>
                      </a:cubicBezTo>
                      <a:lnTo>
                        <a:pt x="20" y="10"/>
                      </a:lnTo>
                      <a:cubicBezTo>
                        <a:pt x="21" y="10"/>
                        <a:pt x="21" y="10"/>
                        <a:pt x="22" y="10"/>
                      </a:cubicBezTo>
                      <a:lnTo>
                        <a:pt x="22" y="11"/>
                      </a:lnTo>
                      <a:close/>
                      <a:moveTo>
                        <a:pt x="20" y="10"/>
                      </a:moveTo>
                      <a:lnTo>
                        <a:pt x="20" y="10"/>
                      </a:lnTo>
                      <a:lnTo>
                        <a:pt x="20" y="11"/>
                      </a:lnTo>
                      <a:lnTo>
                        <a:pt x="2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8" name="Google Shape;3778;p239"/>
                <p:cNvSpPr/>
                <p:nvPr/>
              </p:nvSpPr>
              <p:spPr>
                <a:xfrm>
                  <a:off x="1315" y="3917"/>
                  <a:ext cx="48" cy="65"/>
                </a:xfrm>
                <a:custGeom>
                  <a:rect b="b" l="l" r="r" t="t"/>
                  <a:pathLst>
                    <a:path extrusionOk="0" h="38" w="36">
                      <a:moveTo>
                        <a:pt x="15" y="3"/>
                      </a:moveTo>
                      <a:cubicBezTo>
                        <a:pt x="0" y="5"/>
                        <a:pt x="4" y="18"/>
                        <a:pt x="2" y="28"/>
                      </a:cubicBezTo>
                      <a:cubicBezTo>
                        <a:pt x="7" y="27"/>
                        <a:pt x="10" y="29"/>
                        <a:pt x="14" y="31"/>
                      </a:cubicBezTo>
                      <a:cubicBezTo>
                        <a:pt x="17" y="33"/>
                        <a:pt x="19" y="38"/>
                        <a:pt x="23" y="36"/>
                      </a:cubicBezTo>
                      <a:cubicBezTo>
                        <a:pt x="34" y="29"/>
                        <a:pt x="36" y="15"/>
                        <a:pt x="35" y="5"/>
                      </a:cubicBezTo>
                      <a:cubicBezTo>
                        <a:pt x="35" y="3"/>
                        <a:pt x="30" y="0"/>
                        <a:pt x="26" y="1"/>
                      </a:cubicBezTo>
                      <a:cubicBezTo>
                        <a:pt x="23" y="3"/>
                        <a:pt x="19" y="3"/>
                        <a:pt x="15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9" name="Google Shape;3779;p239"/>
                <p:cNvSpPr/>
                <p:nvPr/>
              </p:nvSpPr>
              <p:spPr>
                <a:xfrm>
                  <a:off x="1318" y="3917"/>
                  <a:ext cx="48" cy="66"/>
                </a:xfrm>
                <a:custGeom>
                  <a:rect b="b" l="l" r="r" t="t"/>
                  <a:pathLst>
                    <a:path extrusionOk="0" h="39" w="35">
                      <a:moveTo>
                        <a:pt x="13" y="4"/>
                      </a:moveTo>
                      <a:cubicBezTo>
                        <a:pt x="2" y="5"/>
                        <a:pt x="2" y="13"/>
                        <a:pt x="2" y="21"/>
                      </a:cubicBezTo>
                      <a:lnTo>
                        <a:pt x="0" y="21"/>
                      </a:lnTo>
                      <a:cubicBezTo>
                        <a:pt x="0" y="13"/>
                        <a:pt x="0" y="4"/>
                        <a:pt x="13" y="3"/>
                      </a:cubicBezTo>
                      <a:lnTo>
                        <a:pt x="13" y="4"/>
                      </a:lnTo>
                      <a:close/>
                      <a:moveTo>
                        <a:pt x="2" y="21"/>
                      </a:moveTo>
                      <a:cubicBezTo>
                        <a:pt x="2" y="23"/>
                        <a:pt x="1" y="26"/>
                        <a:pt x="1" y="28"/>
                      </a:cubicBezTo>
                      <a:lnTo>
                        <a:pt x="0" y="27"/>
                      </a:lnTo>
                      <a:cubicBezTo>
                        <a:pt x="0" y="25"/>
                        <a:pt x="0" y="23"/>
                        <a:pt x="0" y="21"/>
                      </a:cubicBezTo>
                      <a:lnTo>
                        <a:pt x="2" y="21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0" y="28"/>
                      </a:lnTo>
                      <a:lnTo>
                        <a:pt x="1" y="28"/>
                      </a:lnTo>
                      <a:close/>
                      <a:moveTo>
                        <a:pt x="0" y="27"/>
                      </a:moveTo>
                      <a:cubicBezTo>
                        <a:pt x="4" y="26"/>
                        <a:pt x="7" y="28"/>
                        <a:pt x="10" y="30"/>
                      </a:cubicBezTo>
                      <a:lnTo>
                        <a:pt x="9" y="31"/>
                      </a:lnTo>
                      <a:cubicBezTo>
                        <a:pt x="6" y="29"/>
                        <a:pt x="4" y="28"/>
                        <a:pt x="1" y="28"/>
                      </a:cubicBezTo>
                      <a:lnTo>
                        <a:pt x="0" y="27"/>
                      </a:lnTo>
                      <a:close/>
                      <a:moveTo>
                        <a:pt x="10" y="30"/>
                      </a:moveTo>
                      <a:cubicBezTo>
                        <a:pt x="11" y="30"/>
                        <a:pt x="11" y="31"/>
                        <a:pt x="12" y="31"/>
                      </a:cubicBezTo>
                      <a:lnTo>
                        <a:pt x="11" y="32"/>
                      </a:lnTo>
                      <a:cubicBezTo>
                        <a:pt x="10" y="32"/>
                        <a:pt x="10" y="31"/>
                        <a:pt x="9" y="31"/>
                      </a:cubicBezTo>
                      <a:lnTo>
                        <a:pt x="10" y="30"/>
                      </a:lnTo>
                      <a:close/>
                      <a:moveTo>
                        <a:pt x="11" y="32"/>
                      </a:moveTo>
                      <a:lnTo>
                        <a:pt x="11" y="32"/>
                      </a:lnTo>
                      <a:lnTo>
                        <a:pt x="12" y="31"/>
                      </a:lnTo>
                      <a:lnTo>
                        <a:pt x="11" y="32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lnTo>
                        <a:pt x="11" y="32"/>
                      </a:ln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cubicBezTo>
                        <a:pt x="13" y="32"/>
                        <a:pt x="14" y="32"/>
                        <a:pt x="15" y="33"/>
                      </a:cubicBezTo>
                      <a:lnTo>
                        <a:pt x="14" y="34"/>
                      </a:lnTo>
                      <a:cubicBezTo>
                        <a:pt x="13" y="33"/>
                        <a:pt x="12" y="32"/>
                        <a:pt x="11" y="32"/>
                      </a:cubicBezTo>
                      <a:lnTo>
                        <a:pt x="12" y="31"/>
                      </a:lnTo>
                      <a:close/>
                      <a:moveTo>
                        <a:pt x="15" y="33"/>
                      </a:moveTo>
                      <a:cubicBezTo>
                        <a:pt x="17" y="35"/>
                        <a:pt x="19" y="37"/>
                        <a:pt x="21" y="36"/>
                      </a:cubicBezTo>
                      <a:lnTo>
                        <a:pt x="21" y="37"/>
                      </a:lnTo>
                      <a:cubicBezTo>
                        <a:pt x="18" y="39"/>
                        <a:pt x="16" y="36"/>
                        <a:pt x="14" y="34"/>
                      </a:cubicBezTo>
                      <a:lnTo>
                        <a:pt x="15" y="33"/>
                      </a:lnTo>
                      <a:close/>
                      <a:moveTo>
                        <a:pt x="21" y="37"/>
                      </a:moveTo>
                      <a:lnTo>
                        <a:pt x="21" y="37"/>
                      </a:lnTo>
                      <a:lnTo>
                        <a:pt x="21" y="36"/>
                      </a:lnTo>
                      <a:lnTo>
                        <a:pt x="21" y="37"/>
                      </a:lnTo>
                      <a:close/>
                      <a:moveTo>
                        <a:pt x="20" y="36"/>
                      </a:moveTo>
                      <a:lnTo>
                        <a:pt x="21" y="36"/>
                      </a:lnTo>
                      <a:lnTo>
                        <a:pt x="21" y="37"/>
                      </a:lnTo>
                      <a:lnTo>
                        <a:pt x="20" y="36"/>
                      </a:lnTo>
                      <a:close/>
                      <a:moveTo>
                        <a:pt x="21" y="36"/>
                      </a:moveTo>
                      <a:cubicBezTo>
                        <a:pt x="22" y="35"/>
                        <a:pt x="23" y="34"/>
                        <a:pt x="25" y="33"/>
                      </a:cubicBezTo>
                      <a:lnTo>
                        <a:pt x="26" y="33"/>
                      </a:lnTo>
                      <a:cubicBezTo>
                        <a:pt x="24" y="35"/>
                        <a:pt x="23" y="36"/>
                        <a:pt x="21" y="37"/>
                      </a:cubicBezTo>
                      <a:lnTo>
                        <a:pt x="21" y="36"/>
                      </a:lnTo>
                      <a:close/>
                      <a:moveTo>
                        <a:pt x="25" y="33"/>
                      </a:moveTo>
                      <a:cubicBezTo>
                        <a:pt x="26" y="31"/>
                        <a:pt x="27" y="30"/>
                        <a:pt x="28" y="29"/>
                      </a:cubicBezTo>
                      <a:lnTo>
                        <a:pt x="29" y="29"/>
                      </a:lnTo>
                      <a:cubicBezTo>
                        <a:pt x="28" y="31"/>
                        <a:pt x="27" y="32"/>
                        <a:pt x="26" y="33"/>
                      </a:cubicBezTo>
                      <a:lnTo>
                        <a:pt x="25" y="33"/>
                      </a:lnTo>
                      <a:close/>
                      <a:moveTo>
                        <a:pt x="28" y="29"/>
                      </a:moveTo>
                      <a:cubicBezTo>
                        <a:pt x="32" y="21"/>
                        <a:pt x="33" y="12"/>
                        <a:pt x="32" y="5"/>
                      </a:cubicBezTo>
                      <a:lnTo>
                        <a:pt x="34" y="4"/>
                      </a:lnTo>
                      <a:cubicBezTo>
                        <a:pt x="35" y="12"/>
                        <a:pt x="34" y="22"/>
                        <a:pt x="29" y="29"/>
                      </a:cubicBezTo>
                      <a:lnTo>
                        <a:pt x="28" y="29"/>
                      </a:lnTo>
                      <a:close/>
                      <a:moveTo>
                        <a:pt x="32" y="5"/>
                      </a:moveTo>
                      <a:lnTo>
                        <a:pt x="32" y="5"/>
                      </a:lnTo>
                      <a:lnTo>
                        <a:pt x="33" y="5"/>
                      </a:lnTo>
                      <a:lnTo>
                        <a:pt x="32" y="5"/>
                      </a:lnTo>
                      <a:close/>
                      <a:moveTo>
                        <a:pt x="32" y="5"/>
                      </a:moveTo>
                      <a:cubicBezTo>
                        <a:pt x="32" y="5"/>
                        <a:pt x="32" y="4"/>
                        <a:pt x="32" y="4"/>
                      </a:cubicBezTo>
                      <a:lnTo>
                        <a:pt x="33" y="4"/>
                      </a:lnTo>
                      <a:cubicBezTo>
                        <a:pt x="33" y="4"/>
                        <a:pt x="34" y="4"/>
                        <a:pt x="34" y="5"/>
                      </a:cubicBezTo>
                      <a:lnTo>
                        <a:pt x="32" y="5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close/>
                      <a:moveTo>
                        <a:pt x="32" y="4"/>
                      </a:moveTo>
                      <a:cubicBezTo>
                        <a:pt x="32" y="4"/>
                        <a:pt x="31" y="3"/>
                        <a:pt x="30" y="3"/>
                      </a:cubicBezTo>
                      <a:lnTo>
                        <a:pt x="31" y="2"/>
                      </a:lnTo>
                      <a:cubicBezTo>
                        <a:pt x="32" y="2"/>
                        <a:pt x="33" y="3"/>
                        <a:pt x="33" y="4"/>
                      </a:cubicBezTo>
                      <a:lnTo>
                        <a:pt x="32" y="4"/>
                      </a:lnTo>
                      <a:close/>
                      <a:moveTo>
                        <a:pt x="30" y="3"/>
                      </a:moveTo>
                      <a:cubicBezTo>
                        <a:pt x="29" y="2"/>
                        <a:pt x="27" y="2"/>
                        <a:pt x="26" y="2"/>
                      </a:cubicBezTo>
                      <a:lnTo>
                        <a:pt x="26" y="0"/>
                      </a:lnTo>
                      <a:cubicBezTo>
                        <a:pt x="28" y="0"/>
                        <a:pt x="29" y="1"/>
                        <a:pt x="31" y="2"/>
                      </a:cubicBezTo>
                      <a:lnTo>
                        <a:pt x="30" y="3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5" y="2"/>
                        <a:pt x="24" y="2"/>
                      </a:cubicBezTo>
                      <a:lnTo>
                        <a:pt x="24" y="1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4" y="1"/>
                      </a:moveTo>
                      <a:lnTo>
                        <a:pt x="24" y="1"/>
                      </a:lnTo>
                      <a:close/>
                      <a:moveTo>
                        <a:pt x="24" y="2"/>
                      </a:moveTo>
                      <a:cubicBezTo>
                        <a:pt x="22" y="3"/>
                        <a:pt x="19" y="3"/>
                        <a:pt x="17" y="3"/>
                      </a:cubicBezTo>
                      <a:lnTo>
                        <a:pt x="17" y="2"/>
                      </a:lnTo>
                      <a:cubicBezTo>
                        <a:pt x="19" y="2"/>
                        <a:pt x="22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4" y="4"/>
                        <a:pt x="13" y="4"/>
                      </a:cubicBezTo>
                      <a:lnTo>
                        <a:pt x="13" y="3"/>
                      </a:lnTo>
                      <a:cubicBezTo>
                        <a:pt x="14" y="2"/>
                        <a:pt x="15" y="2"/>
                        <a:pt x="17" y="2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3" y="3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0" name="Google Shape;3780;p239"/>
                <p:cNvSpPr/>
                <p:nvPr/>
              </p:nvSpPr>
              <p:spPr>
                <a:xfrm>
                  <a:off x="1313" y="3826"/>
                  <a:ext cx="64" cy="88"/>
                </a:xfrm>
                <a:custGeom>
                  <a:rect b="b" l="l" r="r" t="t"/>
                  <a:pathLst>
                    <a:path extrusionOk="0" h="52" w="47">
                      <a:moveTo>
                        <a:pt x="6" y="2"/>
                      </a:moveTo>
                      <a:cubicBezTo>
                        <a:pt x="5" y="11"/>
                        <a:pt x="0" y="19"/>
                        <a:pt x="2" y="28"/>
                      </a:cubicBezTo>
                      <a:cubicBezTo>
                        <a:pt x="2" y="32"/>
                        <a:pt x="10" y="32"/>
                        <a:pt x="11" y="36"/>
                      </a:cubicBezTo>
                      <a:cubicBezTo>
                        <a:pt x="12" y="38"/>
                        <a:pt x="13" y="41"/>
                        <a:pt x="14" y="42"/>
                      </a:cubicBezTo>
                      <a:cubicBezTo>
                        <a:pt x="25" y="52"/>
                        <a:pt x="40" y="40"/>
                        <a:pt x="44" y="32"/>
                      </a:cubicBezTo>
                      <a:cubicBezTo>
                        <a:pt x="47" y="23"/>
                        <a:pt x="46" y="11"/>
                        <a:pt x="37" y="4"/>
                      </a:cubicBezTo>
                      <a:cubicBezTo>
                        <a:pt x="33" y="0"/>
                        <a:pt x="23" y="3"/>
                        <a:pt x="16" y="2"/>
                      </a:cubicBezTo>
                      <a:cubicBezTo>
                        <a:pt x="13" y="2"/>
                        <a:pt x="6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1" name="Google Shape;3781;p239"/>
                <p:cNvSpPr/>
                <p:nvPr/>
              </p:nvSpPr>
              <p:spPr>
                <a:xfrm>
                  <a:off x="1305" y="3706"/>
                  <a:ext cx="44" cy="56"/>
                </a:xfrm>
                <a:custGeom>
                  <a:rect b="b" l="l" r="r" t="t"/>
                  <a:pathLst>
                    <a:path extrusionOk="0" h="33" w="33">
                      <a:moveTo>
                        <a:pt x="8" y="3"/>
                      </a:moveTo>
                      <a:cubicBezTo>
                        <a:pt x="7" y="10"/>
                        <a:pt x="0" y="16"/>
                        <a:pt x="2" y="22"/>
                      </a:cubicBezTo>
                      <a:cubicBezTo>
                        <a:pt x="5" y="28"/>
                        <a:pt x="15" y="32"/>
                        <a:pt x="21" y="32"/>
                      </a:cubicBezTo>
                      <a:cubicBezTo>
                        <a:pt x="32" y="33"/>
                        <a:pt x="33" y="19"/>
                        <a:pt x="32" y="11"/>
                      </a:cubicBezTo>
                      <a:cubicBezTo>
                        <a:pt x="31" y="4"/>
                        <a:pt x="19" y="0"/>
                        <a:pt x="9" y="1"/>
                      </a:cubicBezTo>
                      <a:cubicBezTo>
                        <a:pt x="9" y="1"/>
                        <a:pt x="8" y="2"/>
                        <a:pt x="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2" name="Google Shape;3782;p239"/>
                <p:cNvSpPr/>
                <p:nvPr/>
              </p:nvSpPr>
              <p:spPr>
                <a:xfrm>
                  <a:off x="1327" y="3759"/>
                  <a:ext cx="49" cy="63"/>
                </a:xfrm>
                <a:custGeom>
                  <a:rect b="b" l="l" r="r" t="t"/>
                  <a:pathLst>
                    <a:path extrusionOk="0" h="37" w="36">
                      <a:moveTo>
                        <a:pt x="19" y="5"/>
                      </a:moveTo>
                      <a:cubicBezTo>
                        <a:pt x="17" y="9"/>
                        <a:pt x="14" y="9"/>
                        <a:pt x="11" y="11"/>
                      </a:cubicBezTo>
                      <a:cubicBezTo>
                        <a:pt x="3" y="15"/>
                        <a:pt x="0" y="26"/>
                        <a:pt x="5" y="31"/>
                      </a:cubicBezTo>
                      <a:cubicBezTo>
                        <a:pt x="10" y="37"/>
                        <a:pt x="22" y="36"/>
                        <a:pt x="31" y="36"/>
                      </a:cubicBezTo>
                      <a:cubicBezTo>
                        <a:pt x="36" y="36"/>
                        <a:pt x="34" y="29"/>
                        <a:pt x="34" y="26"/>
                      </a:cubicBezTo>
                      <a:cubicBezTo>
                        <a:pt x="32" y="18"/>
                        <a:pt x="31" y="11"/>
                        <a:pt x="31" y="3"/>
                      </a:cubicBezTo>
                      <a:cubicBezTo>
                        <a:pt x="30" y="0"/>
                        <a:pt x="21" y="1"/>
                        <a:pt x="19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3" name="Google Shape;3783;p239"/>
                <p:cNvSpPr/>
                <p:nvPr/>
              </p:nvSpPr>
              <p:spPr>
                <a:xfrm>
                  <a:off x="1329" y="3762"/>
                  <a:ext cx="48" cy="61"/>
                </a:xfrm>
                <a:custGeom>
                  <a:rect b="b" l="l" r="r" t="t"/>
                  <a:pathLst>
                    <a:path extrusionOk="0" h="36" w="35">
                      <a:moveTo>
                        <a:pt x="18" y="5"/>
                      </a:moveTo>
                      <a:cubicBezTo>
                        <a:pt x="17" y="7"/>
                        <a:pt x="15" y="8"/>
                        <a:pt x="13" y="9"/>
                      </a:cubicBezTo>
                      <a:lnTo>
                        <a:pt x="12" y="8"/>
                      </a:lnTo>
                      <a:cubicBezTo>
                        <a:pt x="14" y="7"/>
                        <a:pt x="16" y="6"/>
                        <a:pt x="17" y="4"/>
                      </a:cubicBezTo>
                      <a:lnTo>
                        <a:pt x="18" y="5"/>
                      </a:lnTo>
                      <a:close/>
                      <a:moveTo>
                        <a:pt x="13" y="9"/>
                      </a:moveTo>
                      <a:cubicBezTo>
                        <a:pt x="12" y="9"/>
                        <a:pt x="11" y="10"/>
                        <a:pt x="10" y="10"/>
                      </a:cubicBezTo>
                      <a:lnTo>
                        <a:pt x="9" y="9"/>
                      </a:lnTo>
                      <a:cubicBezTo>
                        <a:pt x="10" y="9"/>
                        <a:pt x="11" y="8"/>
                        <a:pt x="12" y="8"/>
                      </a:cubicBezTo>
                      <a:lnTo>
                        <a:pt x="13" y="9"/>
                      </a:lnTo>
                      <a:close/>
                      <a:moveTo>
                        <a:pt x="10" y="10"/>
                      </a:moveTo>
                      <a:lnTo>
                        <a:pt x="10" y="10"/>
                      </a:lnTo>
                      <a:close/>
                      <a:moveTo>
                        <a:pt x="10" y="10"/>
                      </a:moveTo>
                      <a:cubicBezTo>
                        <a:pt x="10" y="10"/>
                        <a:pt x="9" y="11"/>
                        <a:pt x="9" y="11"/>
                      </a:cubicBezTo>
                      <a:lnTo>
                        <a:pt x="8" y="10"/>
                      </a:lnTo>
                      <a:cubicBezTo>
                        <a:pt x="9" y="9"/>
                        <a:pt x="9" y="9"/>
                        <a:pt x="9" y="9"/>
                      </a:cubicBezTo>
                      <a:lnTo>
                        <a:pt x="10" y="10"/>
                      </a:lnTo>
                      <a:close/>
                      <a:moveTo>
                        <a:pt x="9" y="11"/>
                      </a:moveTo>
                      <a:cubicBezTo>
                        <a:pt x="6" y="13"/>
                        <a:pt x="3" y="16"/>
                        <a:pt x="2" y="20"/>
                      </a:cubicBezTo>
                      <a:lnTo>
                        <a:pt x="1" y="19"/>
                      </a:lnTo>
                      <a:cubicBezTo>
                        <a:pt x="2" y="16"/>
                        <a:pt x="5" y="12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cubicBezTo>
                        <a:pt x="2" y="23"/>
                        <a:pt x="2" y="27"/>
                        <a:pt x="4" y="29"/>
                      </a:cubicBezTo>
                      <a:lnTo>
                        <a:pt x="2" y="30"/>
                      </a:lnTo>
                      <a:cubicBezTo>
                        <a:pt x="0" y="27"/>
                        <a:pt x="0" y="23"/>
                        <a:pt x="1" y="19"/>
                      </a:cubicBezTo>
                      <a:lnTo>
                        <a:pt x="2" y="20"/>
                      </a:ln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30"/>
                      </a:cubicBezTo>
                      <a:lnTo>
                        <a:pt x="3" y="30"/>
                      </a:lnTo>
                      <a:cubicBezTo>
                        <a:pt x="3" y="30"/>
                        <a:pt x="3" y="30"/>
                        <a:pt x="2" y="30"/>
                      </a:cubicBezTo>
                      <a:lnTo>
                        <a:pt x="4" y="29"/>
                      </a:lnTo>
                      <a:close/>
                      <a:moveTo>
                        <a:pt x="4" y="30"/>
                      </a:moveTo>
                      <a:lnTo>
                        <a:pt x="4" y="30"/>
                      </a:lnTo>
                      <a:close/>
                      <a:moveTo>
                        <a:pt x="4" y="30"/>
                      </a:moveTo>
                      <a:cubicBezTo>
                        <a:pt x="9" y="35"/>
                        <a:pt x="20" y="35"/>
                        <a:pt x="29" y="34"/>
                      </a:cubicBezTo>
                      <a:lnTo>
                        <a:pt x="29" y="36"/>
                      </a:lnTo>
                      <a:cubicBezTo>
                        <a:pt x="20" y="36"/>
                        <a:pt x="8" y="36"/>
                        <a:pt x="3" y="30"/>
                      </a:cubicBezTo>
                      <a:lnTo>
                        <a:pt x="4" y="30"/>
                      </a:lnTo>
                      <a:close/>
                      <a:moveTo>
                        <a:pt x="29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29" y="36"/>
                      </a:lnTo>
                      <a:lnTo>
                        <a:pt x="29" y="34"/>
                      </a:lnTo>
                      <a:close/>
                      <a:moveTo>
                        <a:pt x="30" y="35"/>
                      </a:moveTo>
                      <a:lnTo>
                        <a:pt x="30" y="35"/>
                      </a:lnTo>
                      <a:close/>
                      <a:moveTo>
                        <a:pt x="30" y="34"/>
                      </a:moveTo>
                      <a:cubicBezTo>
                        <a:pt x="33" y="34"/>
                        <a:pt x="33" y="32"/>
                        <a:pt x="33" y="29"/>
                      </a:cubicBezTo>
                      <a:lnTo>
                        <a:pt x="34" y="29"/>
                      </a:lnTo>
                      <a:cubicBezTo>
                        <a:pt x="35" y="32"/>
                        <a:pt x="34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29"/>
                      </a:moveTo>
                      <a:cubicBezTo>
                        <a:pt x="33" y="28"/>
                        <a:pt x="33" y="27"/>
                        <a:pt x="32" y="26"/>
                      </a:cubicBezTo>
                      <a:lnTo>
                        <a:pt x="34" y="26"/>
                      </a:lnTo>
                      <a:cubicBezTo>
                        <a:pt x="34" y="27"/>
                        <a:pt x="34" y="28"/>
                        <a:pt x="34" y="29"/>
                      </a:cubicBezTo>
                      <a:lnTo>
                        <a:pt x="33" y="29"/>
                      </a:lnTo>
                      <a:close/>
                      <a:moveTo>
                        <a:pt x="32" y="26"/>
                      </a:moveTo>
                      <a:cubicBezTo>
                        <a:pt x="32" y="26"/>
                        <a:pt x="32" y="26"/>
                        <a:pt x="32" y="25"/>
                      </a:cubicBezTo>
                      <a:lnTo>
                        <a:pt x="34" y="25"/>
                      </a:lnTo>
                      <a:cubicBezTo>
                        <a:pt x="34" y="26"/>
                        <a:pt x="34" y="26"/>
                        <a:pt x="34" y="26"/>
                      </a:cubicBezTo>
                      <a:lnTo>
                        <a:pt x="32" y="26"/>
                      </a:lnTo>
                      <a:close/>
                      <a:moveTo>
                        <a:pt x="34" y="25"/>
                      </a:moveTo>
                      <a:lnTo>
                        <a:pt x="34" y="25"/>
                      </a:lnTo>
                      <a:lnTo>
                        <a:pt x="33" y="25"/>
                      </a:lnTo>
                      <a:lnTo>
                        <a:pt x="34" y="25"/>
                      </a:lnTo>
                      <a:close/>
                      <a:moveTo>
                        <a:pt x="32" y="25"/>
                      </a:moveTo>
                      <a:cubicBezTo>
                        <a:pt x="31" y="21"/>
                        <a:pt x="31" y="17"/>
                        <a:pt x="30" y="14"/>
                      </a:cubicBezTo>
                      <a:lnTo>
                        <a:pt x="32" y="13"/>
                      </a:lnTo>
                      <a:cubicBezTo>
                        <a:pt x="32" y="17"/>
                        <a:pt x="33" y="21"/>
                        <a:pt x="34" y="25"/>
                      </a:cubicBezTo>
                      <a:lnTo>
                        <a:pt x="32" y="25"/>
                      </a:lnTo>
                      <a:close/>
                      <a:moveTo>
                        <a:pt x="30" y="14"/>
                      </a:moveTo>
                      <a:cubicBezTo>
                        <a:pt x="30" y="10"/>
                        <a:pt x="29" y="6"/>
                        <a:pt x="29" y="2"/>
                      </a:cubicBezTo>
                      <a:lnTo>
                        <a:pt x="31" y="2"/>
                      </a:lnTo>
                      <a:cubicBezTo>
                        <a:pt x="31" y="6"/>
                        <a:pt x="31" y="10"/>
                        <a:pt x="32" y="13"/>
                      </a:cubicBezTo>
                      <a:lnTo>
                        <a:pt x="30" y="14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lnTo>
                        <a:pt x="30" y="2"/>
                      </a:lnTo>
                      <a:lnTo>
                        <a:pt x="31" y="2"/>
                      </a:lnTo>
                      <a:close/>
                      <a:moveTo>
                        <a:pt x="29" y="2"/>
                      </a:moveTo>
                      <a:cubicBezTo>
                        <a:pt x="29" y="2"/>
                        <a:pt x="29" y="2"/>
                        <a:pt x="29" y="2"/>
                      </a:cubicBezTo>
                      <a:lnTo>
                        <a:pt x="30" y="1"/>
                      </a:lnTo>
                      <a:cubicBezTo>
                        <a:pt x="30" y="1"/>
                        <a:pt x="31" y="1"/>
                        <a:pt x="31" y="2"/>
                      </a:cubicBezTo>
                      <a:lnTo>
                        <a:pt x="29" y="2"/>
                      </a:lnTo>
                      <a:close/>
                      <a:moveTo>
                        <a:pt x="29" y="2"/>
                      </a:moveTo>
                      <a:cubicBezTo>
                        <a:pt x="28" y="1"/>
                        <a:pt x="27" y="1"/>
                        <a:pt x="26" y="1"/>
                      </a:cubicBezTo>
                      <a:lnTo>
                        <a:pt x="26" y="0"/>
                      </a:lnTo>
                      <a:cubicBezTo>
                        <a:pt x="28" y="0"/>
                        <a:pt x="29" y="0"/>
                        <a:pt x="30" y="1"/>
                      </a:cubicBezTo>
                      <a:lnTo>
                        <a:pt x="29" y="2"/>
                      </a:lnTo>
                      <a:close/>
                      <a:moveTo>
                        <a:pt x="26" y="1"/>
                      </a:moveTo>
                      <a:cubicBezTo>
                        <a:pt x="25" y="1"/>
                        <a:pt x="24" y="1"/>
                        <a:pt x="23" y="2"/>
                      </a:cubicBezTo>
                      <a:lnTo>
                        <a:pt x="22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1"/>
                      </a:lnTo>
                      <a:close/>
                      <a:moveTo>
                        <a:pt x="23" y="2"/>
                      </a:moveTo>
                      <a:cubicBezTo>
                        <a:pt x="21" y="2"/>
                        <a:pt x="19" y="3"/>
                        <a:pt x="18" y="5"/>
                      </a:cubicBezTo>
                      <a:lnTo>
                        <a:pt x="17" y="4"/>
                      </a:lnTo>
                      <a:cubicBezTo>
                        <a:pt x="18" y="2"/>
                        <a:pt x="20" y="1"/>
                        <a:pt x="22" y="0"/>
                      </a:cubicBezTo>
                      <a:lnTo>
                        <a:pt x="23" y="2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lnTo>
                        <a:pt x="18" y="4"/>
                      </a:ln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4" name="Google Shape;3784;p239"/>
                <p:cNvSpPr/>
                <p:nvPr/>
              </p:nvSpPr>
              <p:spPr>
                <a:xfrm>
                  <a:off x="1355" y="3679"/>
                  <a:ext cx="45" cy="77"/>
                </a:xfrm>
                <a:custGeom>
                  <a:rect b="b" l="l" r="r" t="t"/>
                  <a:pathLst>
                    <a:path extrusionOk="0" h="46" w="33">
                      <a:moveTo>
                        <a:pt x="7" y="2"/>
                      </a:moveTo>
                      <a:cubicBezTo>
                        <a:pt x="2" y="6"/>
                        <a:pt x="6" y="13"/>
                        <a:pt x="3" y="19"/>
                      </a:cubicBezTo>
                      <a:cubicBezTo>
                        <a:pt x="0" y="25"/>
                        <a:pt x="3" y="33"/>
                        <a:pt x="7" y="39"/>
                      </a:cubicBezTo>
                      <a:cubicBezTo>
                        <a:pt x="9" y="42"/>
                        <a:pt x="20" y="46"/>
                        <a:pt x="23" y="42"/>
                      </a:cubicBezTo>
                      <a:cubicBezTo>
                        <a:pt x="27" y="37"/>
                        <a:pt x="33" y="31"/>
                        <a:pt x="32" y="24"/>
                      </a:cubicBezTo>
                      <a:cubicBezTo>
                        <a:pt x="32" y="16"/>
                        <a:pt x="30" y="5"/>
                        <a:pt x="20" y="1"/>
                      </a:cubicBezTo>
                      <a:cubicBezTo>
                        <a:pt x="17" y="0"/>
                        <a:pt x="9" y="0"/>
                        <a:pt x="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5" name="Google Shape;3785;p239"/>
                <p:cNvSpPr/>
                <p:nvPr/>
              </p:nvSpPr>
              <p:spPr>
                <a:xfrm>
                  <a:off x="1402" y="3964"/>
                  <a:ext cx="99" cy="61"/>
                </a:xfrm>
                <a:custGeom>
                  <a:rect b="b" l="l" r="r" t="t"/>
                  <a:pathLst>
                    <a:path extrusionOk="0" h="36" w="72">
                      <a:moveTo>
                        <a:pt x="26" y="2"/>
                      </a:moveTo>
                      <a:cubicBezTo>
                        <a:pt x="16" y="8"/>
                        <a:pt x="0" y="21"/>
                        <a:pt x="13" y="28"/>
                      </a:cubicBezTo>
                      <a:cubicBezTo>
                        <a:pt x="28" y="36"/>
                        <a:pt x="46" y="35"/>
                        <a:pt x="63" y="34"/>
                      </a:cubicBezTo>
                      <a:cubicBezTo>
                        <a:pt x="67" y="34"/>
                        <a:pt x="72" y="33"/>
                        <a:pt x="72" y="28"/>
                      </a:cubicBezTo>
                      <a:cubicBezTo>
                        <a:pt x="72" y="21"/>
                        <a:pt x="71" y="10"/>
                        <a:pt x="63" y="6"/>
                      </a:cubicBezTo>
                      <a:cubicBezTo>
                        <a:pt x="53" y="2"/>
                        <a:pt x="42" y="5"/>
                        <a:pt x="32" y="1"/>
                      </a:cubicBezTo>
                      <a:cubicBezTo>
                        <a:pt x="30" y="0"/>
                        <a:pt x="28" y="1"/>
                        <a:pt x="2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6" name="Google Shape;3786;p239"/>
                <p:cNvSpPr/>
                <p:nvPr/>
              </p:nvSpPr>
              <p:spPr>
                <a:xfrm>
                  <a:off x="1412" y="3964"/>
                  <a:ext cx="91" cy="61"/>
                </a:xfrm>
                <a:custGeom>
                  <a:rect b="b" l="l" r="r" t="t"/>
                  <a:pathLst>
                    <a:path extrusionOk="0" h="36" w="66">
                      <a:moveTo>
                        <a:pt x="19" y="2"/>
                      </a:moveTo>
                      <a:cubicBezTo>
                        <a:pt x="15" y="5"/>
                        <a:pt x="9" y="9"/>
                        <a:pt x="5" y="14"/>
                      </a:cubicBezTo>
                      <a:lnTo>
                        <a:pt x="4" y="13"/>
                      </a:lnTo>
                      <a:cubicBezTo>
                        <a:pt x="8" y="8"/>
                        <a:pt x="14" y="4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5" y="14"/>
                      </a:moveTo>
                      <a:lnTo>
                        <a:pt x="5" y="14"/>
                      </a:lnTo>
                      <a:lnTo>
                        <a:pt x="5" y="13"/>
                      </a:lnTo>
                      <a:lnTo>
                        <a:pt x="5" y="14"/>
                      </a:lnTo>
                      <a:close/>
                      <a:moveTo>
                        <a:pt x="5" y="14"/>
                      </a:moveTo>
                      <a:cubicBezTo>
                        <a:pt x="4" y="16"/>
                        <a:pt x="3" y="18"/>
                        <a:pt x="2" y="19"/>
                      </a:cubicBezTo>
                      <a:lnTo>
                        <a:pt x="1" y="19"/>
                      </a:lnTo>
                      <a:cubicBezTo>
                        <a:pt x="1" y="17"/>
                        <a:pt x="3" y="15"/>
                        <a:pt x="4" y="13"/>
                      </a:cubicBezTo>
                      <a:lnTo>
                        <a:pt x="5" y="14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close/>
                      <a:moveTo>
                        <a:pt x="2" y="19"/>
                      </a:moveTo>
                      <a:cubicBezTo>
                        <a:pt x="2" y="21"/>
                        <a:pt x="2" y="23"/>
                        <a:pt x="4" y="25"/>
                      </a:cubicBezTo>
                      <a:lnTo>
                        <a:pt x="3" y="26"/>
                      </a:lnTo>
                      <a:cubicBezTo>
                        <a:pt x="1" y="24"/>
                        <a:pt x="0" y="21"/>
                        <a:pt x="1" y="19"/>
                      </a:cubicBezTo>
                      <a:lnTo>
                        <a:pt x="2" y="19"/>
                      </a:lnTo>
                      <a:close/>
                      <a:moveTo>
                        <a:pt x="4" y="25"/>
                      </a:moveTo>
                      <a:cubicBezTo>
                        <a:pt x="5" y="26"/>
                        <a:pt x="6" y="26"/>
                        <a:pt x="7" y="27"/>
                      </a:cubicBezTo>
                      <a:lnTo>
                        <a:pt x="6" y="28"/>
                      </a:lnTo>
                      <a:cubicBezTo>
                        <a:pt x="5" y="27"/>
                        <a:pt x="3" y="27"/>
                        <a:pt x="3" y="26"/>
                      </a:cubicBezTo>
                      <a:lnTo>
                        <a:pt x="4" y="25"/>
                      </a:lnTo>
                      <a:close/>
                      <a:moveTo>
                        <a:pt x="6" y="28"/>
                      </a:moveTo>
                      <a:lnTo>
                        <a:pt x="6" y="28"/>
                      </a:lnTo>
                      <a:close/>
                      <a:moveTo>
                        <a:pt x="7" y="27"/>
                      </a:moveTo>
                      <a:cubicBezTo>
                        <a:pt x="21" y="35"/>
                        <a:pt x="38" y="34"/>
                        <a:pt x="54" y="33"/>
                      </a:cubicBezTo>
                      <a:lnTo>
                        <a:pt x="54" y="35"/>
                      </a:lnTo>
                      <a:cubicBezTo>
                        <a:pt x="38" y="35"/>
                        <a:pt x="21" y="36"/>
                        <a:pt x="6" y="28"/>
                      </a:cubicBezTo>
                      <a:lnTo>
                        <a:pt x="7" y="27"/>
                      </a:lnTo>
                      <a:close/>
                      <a:moveTo>
                        <a:pt x="54" y="33"/>
                      </a:moveTo>
                      <a:lnTo>
                        <a:pt x="56" y="33"/>
                      </a:lnTo>
                      <a:lnTo>
                        <a:pt x="56" y="35"/>
                      </a:lnTo>
                      <a:lnTo>
                        <a:pt x="54" y="35"/>
                      </a:lnTo>
                      <a:lnTo>
                        <a:pt x="54" y="33"/>
                      </a:lnTo>
                      <a:close/>
                      <a:moveTo>
                        <a:pt x="56" y="35"/>
                      </a:moveTo>
                      <a:lnTo>
                        <a:pt x="56" y="35"/>
                      </a:lnTo>
                      <a:lnTo>
                        <a:pt x="56" y="34"/>
                      </a:lnTo>
                      <a:lnTo>
                        <a:pt x="56" y="35"/>
                      </a:lnTo>
                      <a:close/>
                      <a:moveTo>
                        <a:pt x="56" y="33"/>
                      </a:moveTo>
                      <a:cubicBezTo>
                        <a:pt x="58" y="33"/>
                        <a:pt x="60" y="33"/>
                        <a:pt x="62" y="32"/>
                      </a:cubicBezTo>
                      <a:lnTo>
                        <a:pt x="62" y="33"/>
                      </a:lnTo>
                      <a:cubicBezTo>
                        <a:pt x="60" y="34"/>
                        <a:pt x="58" y="34"/>
                        <a:pt x="56" y="35"/>
                      </a:cubicBezTo>
                      <a:lnTo>
                        <a:pt x="56" y="33"/>
                      </a:lnTo>
                      <a:close/>
                      <a:moveTo>
                        <a:pt x="62" y="32"/>
                      </a:moveTo>
                      <a:cubicBezTo>
                        <a:pt x="63" y="31"/>
                        <a:pt x="64" y="30"/>
                        <a:pt x="64" y="28"/>
                      </a:cubicBezTo>
                      <a:lnTo>
                        <a:pt x="66" y="28"/>
                      </a:lnTo>
                      <a:cubicBezTo>
                        <a:pt x="66" y="31"/>
                        <a:pt x="64" y="32"/>
                        <a:pt x="62" y="33"/>
                      </a:cubicBezTo>
                      <a:lnTo>
                        <a:pt x="62" y="32"/>
                      </a:lnTo>
                      <a:close/>
                      <a:moveTo>
                        <a:pt x="64" y="28"/>
                      </a:moveTo>
                      <a:cubicBezTo>
                        <a:pt x="64" y="24"/>
                        <a:pt x="64" y="20"/>
                        <a:pt x="63" y="16"/>
                      </a:cubicBezTo>
                      <a:lnTo>
                        <a:pt x="64" y="15"/>
                      </a:lnTo>
                      <a:cubicBezTo>
                        <a:pt x="66" y="20"/>
                        <a:pt x="66" y="24"/>
                        <a:pt x="66" y="28"/>
                      </a:cubicBezTo>
                      <a:lnTo>
                        <a:pt x="64" y="28"/>
                      </a:lnTo>
                      <a:close/>
                      <a:moveTo>
                        <a:pt x="63" y="16"/>
                      </a:moveTo>
                      <a:cubicBezTo>
                        <a:pt x="62" y="12"/>
                        <a:pt x="59" y="8"/>
                        <a:pt x="55" y="7"/>
                      </a:cubicBezTo>
                      <a:lnTo>
                        <a:pt x="56" y="6"/>
                      </a:lnTo>
                      <a:cubicBezTo>
                        <a:pt x="61" y="7"/>
                        <a:pt x="63" y="11"/>
                        <a:pt x="64" y="15"/>
                      </a:cubicBezTo>
                      <a:lnTo>
                        <a:pt x="63" y="16"/>
                      </a:lnTo>
                      <a:close/>
                      <a:moveTo>
                        <a:pt x="55" y="7"/>
                      </a:moveTo>
                      <a:lnTo>
                        <a:pt x="55" y="7"/>
                      </a:lnTo>
                      <a:lnTo>
                        <a:pt x="56" y="6"/>
                      </a:lnTo>
                      <a:lnTo>
                        <a:pt x="55" y="7"/>
                      </a:lnTo>
                      <a:close/>
                      <a:moveTo>
                        <a:pt x="55" y="7"/>
                      </a:moveTo>
                      <a:cubicBezTo>
                        <a:pt x="51" y="5"/>
                        <a:pt x="46" y="4"/>
                        <a:pt x="41" y="4"/>
                      </a:cubicBezTo>
                      <a:lnTo>
                        <a:pt x="41" y="3"/>
                      </a:lnTo>
                      <a:cubicBezTo>
                        <a:pt x="46" y="3"/>
                        <a:pt x="51" y="3"/>
                        <a:pt x="56" y="6"/>
                      </a:cubicBezTo>
                      <a:lnTo>
                        <a:pt x="55" y="7"/>
                      </a:lnTo>
                      <a:close/>
                      <a:moveTo>
                        <a:pt x="41" y="4"/>
                      </a:moveTo>
                      <a:cubicBezTo>
                        <a:pt x="35" y="4"/>
                        <a:pt x="30" y="4"/>
                        <a:pt x="25" y="1"/>
                      </a:cubicBezTo>
                      <a:lnTo>
                        <a:pt x="26" y="0"/>
                      </a:lnTo>
                      <a:cubicBezTo>
                        <a:pt x="31" y="2"/>
                        <a:pt x="36" y="3"/>
                        <a:pt x="41" y="3"/>
                      </a:cubicBezTo>
                      <a:lnTo>
                        <a:pt x="41" y="4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lnTo>
                        <a:pt x="26" y="0"/>
                      </a:ln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cubicBezTo>
                        <a:pt x="25" y="1"/>
                        <a:pt x="25" y="1"/>
                        <a:pt x="24" y="1"/>
                      </a:cubicBezTo>
                      <a:lnTo>
                        <a:pt x="25" y="0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5" y="1"/>
                      </a:lnTo>
                      <a:close/>
                      <a:moveTo>
                        <a:pt x="24" y="1"/>
                      </a:moveTo>
                      <a:cubicBezTo>
                        <a:pt x="24" y="1"/>
                        <a:pt x="24" y="1"/>
                        <a:pt x="24" y="1"/>
                      </a:cubicBezTo>
                      <a:lnTo>
                        <a:pt x="24" y="0"/>
                      </a:lnTo>
                      <a:cubicBezTo>
                        <a:pt x="24" y="0"/>
                        <a:pt x="24" y="0"/>
                        <a:pt x="25" y="0"/>
                      </a:cubicBezTo>
                      <a:lnTo>
                        <a:pt x="24" y="1"/>
                      </a:lnTo>
                      <a:close/>
                      <a:moveTo>
                        <a:pt x="24" y="1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8" y="1"/>
                      </a:lnTo>
                      <a:cubicBezTo>
                        <a:pt x="20" y="0"/>
                        <a:pt x="22" y="0"/>
                        <a:pt x="24" y="0"/>
                      </a:cubicBezTo>
                      <a:lnTo>
                        <a:pt x="24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7" name="Google Shape;3787;p239"/>
                <p:cNvSpPr/>
                <p:nvPr/>
              </p:nvSpPr>
              <p:spPr>
                <a:xfrm>
                  <a:off x="1382" y="3885"/>
                  <a:ext cx="59" cy="79"/>
                </a:xfrm>
                <a:custGeom>
                  <a:rect b="b" l="l" r="r" t="t"/>
                  <a:pathLst>
                    <a:path extrusionOk="0" h="46" w="43">
                      <a:moveTo>
                        <a:pt x="4" y="6"/>
                      </a:moveTo>
                      <a:cubicBezTo>
                        <a:pt x="0" y="12"/>
                        <a:pt x="0" y="19"/>
                        <a:pt x="4" y="24"/>
                      </a:cubicBezTo>
                      <a:cubicBezTo>
                        <a:pt x="10" y="32"/>
                        <a:pt x="15" y="39"/>
                        <a:pt x="23" y="46"/>
                      </a:cubicBezTo>
                      <a:cubicBezTo>
                        <a:pt x="30" y="38"/>
                        <a:pt x="42" y="31"/>
                        <a:pt x="42" y="21"/>
                      </a:cubicBezTo>
                      <a:cubicBezTo>
                        <a:pt x="43" y="14"/>
                        <a:pt x="40" y="4"/>
                        <a:pt x="29" y="2"/>
                      </a:cubicBezTo>
                      <a:cubicBezTo>
                        <a:pt x="21" y="1"/>
                        <a:pt x="8" y="0"/>
                        <a:pt x="4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8" name="Google Shape;3788;p239"/>
                <p:cNvSpPr/>
                <p:nvPr/>
              </p:nvSpPr>
              <p:spPr>
                <a:xfrm>
                  <a:off x="1377" y="3778"/>
                  <a:ext cx="64" cy="92"/>
                </a:xfrm>
                <a:custGeom>
                  <a:rect b="b" l="l" r="r" t="t"/>
                  <a:pathLst>
                    <a:path extrusionOk="0" h="53" w="47">
                      <a:moveTo>
                        <a:pt x="14" y="11"/>
                      </a:moveTo>
                      <a:cubicBezTo>
                        <a:pt x="6" y="18"/>
                        <a:pt x="0" y="27"/>
                        <a:pt x="4" y="36"/>
                      </a:cubicBezTo>
                      <a:cubicBezTo>
                        <a:pt x="6" y="39"/>
                        <a:pt x="9" y="44"/>
                        <a:pt x="13" y="47"/>
                      </a:cubicBezTo>
                      <a:cubicBezTo>
                        <a:pt x="18" y="53"/>
                        <a:pt x="30" y="52"/>
                        <a:pt x="39" y="52"/>
                      </a:cubicBezTo>
                      <a:cubicBezTo>
                        <a:pt x="44" y="52"/>
                        <a:pt x="47" y="45"/>
                        <a:pt x="46" y="40"/>
                      </a:cubicBezTo>
                      <a:cubicBezTo>
                        <a:pt x="43" y="27"/>
                        <a:pt x="41" y="16"/>
                        <a:pt x="36" y="6"/>
                      </a:cubicBezTo>
                      <a:cubicBezTo>
                        <a:pt x="33" y="0"/>
                        <a:pt x="20" y="5"/>
                        <a:pt x="14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9" name="Google Shape;3789;p239"/>
                <p:cNvSpPr/>
                <p:nvPr/>
              </p:nvSpPr>
              <p:spPr>
                <a:xfrm>
                  <a:off x="1378" y="3784"/>
                  <a:ext cx="63" cy="87"/>
                </a:xfrm>
                <a:custGeom>
                  <a:rect b="b" l="l" r="r" t="t"/>
                  <a:pathLst>
                    <a:path extrusionOk="0" h="51" w="46">
                      <a:moveTo>
                        <a:pt x="13" y="8"/>
                      </a:moveTo>
                      <a:cubicBezTo>
                        <a:pt x="10" y="12"/>
                        <a:pt x="6" y="16"/>
                        <a:pt x="4" y="20"/>
                      </a:cubicBezTo>
                      <a:lnTo>
                        <a:pt x="3" y="19"/>
                      </a:lnTo>
                      <a:cubicBezTo>
                        <a:pt x="5" y="15"/>
                        <a:pt x="8" y="11"/>
                        <a:pt x="12" y="8"/>
                      </a:cubicBezTo>
                      <a:lnTo>
                        <a:pt x="13" y="8"/>
                      </a:lnTo>
                      <a:close/>
                      <a:moveTo>
                        <a:pt x="4" y="20"/>
                      </a:moveTo>
                      <a:cubicBezTo>
                        <a:pt x="2" y="24"/>
                        <a:pt x="2" y="28"/>
                        <a:pt x="4" y="32"/>
                      </a:cubicBezTo>
                      <a:lnTo>
                        <a:pt x="3" y="33"/>
                      </a:lnTo>
                      <a:cubicBezTo>
                        <a:pt x="0" y="28"/>
                        <a:pt x="1" y="24"/>
                        <a:pt x="3" y="19"/>
                      </a:cubicBezTo>
                      <a:lnTo>
                        <a:pt x="4" y="20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close/>
                      <a:moveTo>
                        <a:pt x="4" y="32"/>
                      </a:moveTo>
                      <a:cubicBezTo>
                        <a:pt x="4" y="33"/>
                        <a:pt x="5" y="33"/>
                        <a:pt x="5" y="34"/>
                      </a:cubicBezTo>
                      <a:lnTo>
                        <a:pt x="3" y="34"/>
                      </a:lnTo>
                      <a:cubicBezTo>
                        <a:pt x="3" y="34"/>
                        <a:pt x="3" y="33"/>
                        <a:pt x="3" y="33"/>
                      </a:cubicBezTo>
                      <a:lnTo>
                        <a:pt x="4" y="32"/>
                      </a:lnTo>
                      <a:close/>
                      <a:moveTo>
                        <a:pt x="5" y="34"/>
                      </a:moveTo>
                      <a:cubicBezTo>
                        <a:pt x="5" y="34"/>
                        <a:pt x="5" y="35"/>
                        <a:pt x="6" y="36"/>
                      </a:cubicBezTo>
                      <a:lnTo>
                        <a:pt x="4" y="36"/>
                      </a:lnTo>
                      <a:cubicBezTo>
                        <a:pt x="4" y="36"/>
                        <a:pt x="4" y="35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6" y="36"/>
                      </a:moveTo>
                      <a:cubicBezTo>
                        <a:pt x="8" y="38"/>
                        <a:pt x="10" y="41"/>
                        <a:pt x="12" y="43"/>
                      </a:cubicBezTo>
                      <a:lnTo>
                        <a:pt x="11" y="44"/>
                      </a:lnTo>
                      <a:cubicBezTo>
                        <a:pt x="9" y="42"/>
                        <a:pt x="6" y="39"/>
                        <a:pt x="4" y="36"/>
                      </a:cubicBezTo>
                      <a:lnTo>
                        <a:pt x="6" y="36"/>
                      </a:lnTo>
                      <a:close/>
                      <a:moveTo>
                        <a:pt x="12" y="43"/>
                      </a:moveTo>
                      <a:lnTo>
                        <a:pt x="12" y="43"/>
                      </a:lnTo>
                      <a:lnTo>
                        <a:pt x="12" y="44"/>
                      </a:lnTo>
                      <a:lnTo>
                        <a:pt x="12" y="43"/>
                      </a:lnTo>
                      <a:close/>
                      <a:moveTo>
                        <a:pt x="12" y="43"/>
                      </a:moveTo>
                      <a:cubicBezTo>
                        <a:pt x="17" y="49"/>
                        <a:pt x="28" y="49"/>
                        <a:pt x="36" y="49"/>
                      </a:cubicBezTo>
                      <a:lnTo>
                        <a:pt x="36" y="50"/>
                      </a:lnTo>
                      <a:cubicBezTo>
                        <a:pt x="28" y="50"/>
                        <a:pt x="17" y="51"/>
                        <a:pt x="11" y="44"/>
                      </a:cubicBezTo>
                      <a:lnTo>
                        <a:pt x="12" y="43"/>
                      </a:lnTo>
                      <a:close/>
                      <a:moveTo>
                        <a:pt x="36" y="49"/>
                      </a:moveTo>
                      <a:cubicBezTo>
                        <a:pt x="37" y="48"/>
                        <a:pt x="38" y="48"/>
                        <a:pt x="38" y="48"/>
                      </a:cubicBezTo>
                      <a:lnTo>
                        <a:pt x="38" y="50"/>
                      </a:lnTo>
                      <a:cubicBezTo>
                        <a:pt x="38" y="50"/>
                        <a:pt x="37" y="50"/>
                        <a:pt x="36" y="50"/>
                      </a:cubicBezTo>
                      <a:lnTo>
                        <a:pt x="36" y="49"/>
                      </a:lnTo>
                      <a:close/>
                      <a:moveTo>
                        <a:pt x="38" y="48"/>
                      </a:moveTo>
                      <a:lnTo>
                        <a:pt x="38" y="48"/>
                      </a:lnTo>
                      <a:lnTo>
                        <a:pt x="38" y="49"/>
                      </a:lnTo>
                      <a:lnTo>
                        <a:pt x="38" y="48"/>
                      </a:lnTo>
                      <a:close/>
                      <a:moveTo>
                        <a:pt x="38" y="48"/>
                      </a:moveTo>
                      <a:cubicBezTo>
                        <a:pt x="39" y="48"/>
                        <a:pt x="39" y="48"/>
                        <a:pt x="39" y="48"/>
                      </a:cubicBezTo>
                      <a:lnTo>
                        <a:pt x="39" y="50"/>
                      </a:lnTo>
                      <a:cubicBezTo>
                        <a:pt x="39" y="50"/>
                        <a:pt x="39" y="50"/>
                        <a:pt x="38" y="50"/>
                      </a:cubicBezTo>
                      <a:lnTo>
                        <a:pt x="38" y="48"/>
                      </a:lnTo>
                      <a:close/>
                      <a:moveTo>
                        <a:pt x="39" y="48"/>
                      </a:moveTo>
                      <a:cubicBezTo>
                        <a:pt x="40" y="48"/>
                        <a:pt x="42" y="47"/>
                        <a:pt x="43" y="45"/>
                      </a:cubicBezTo>
                      <a:lnTo>
                        <a:pt x="44" y="46"/>
                      </a:lnTo>
                      <a:cubicBezTo>
                        <a:pt x="43" y="48"/>
                        <a:pt x="41" y="49"/>
                        <a:pt x="39" y="50"/>
                      </a:cubicBezTo>
                      <a:lnTo>
                        <a:pt x="39" y="48"/>
                      </a:lnTo>
                      <a:close/>
                      <a:moveTo>
                        <a:pt x="43" y="45"/>
                      </a:moveTo>
                      <a:cubicBezTo>
                        <a:pt x="44" y="43"/>
                        <a:pt x="44" y="41"/>
                        <a:pt x="44" y="39"/>
                      </a:cubicBezTo>
                      <a:lnTo>
                        <a:pt x="46" y="39"/>
                      </a:lnTo>
                      <a:cubicBezTo>
                        <a:pt x="46" y="41"/>
                        <a:pt x="45" y="44"/>
                        <a:pt x="44" y="46"/>
                      </a:cubicBezTo>
                      <a:lnTo>
                        <a:pt x="43" y="45"/>
                      </a:lnTo>
                      <a:close/>
                      <a:moveTo>
                        <a:pt x="44" y="39"/>
                      </a:moveTo>
                      <a:cubicBezTo>
                        <a:pt x="44" y="38"/>
                        <a:pt x="44" y="37"/>
                        <a:pt x="44" y="37"/>
                      </a:cubicBezTo>
                      <a:lnTo>
                        <a:pt x="45" y="36"/>
                      </a:lnTo>
                      <a:cubicBezTo>
                        <a:pt x="46" y="37"/>
                        <a:pt x="46" y="38"/>
                        <a:pt x="46" y="39"/>
                      </a:cubicBezTo>
                      <a:lnTo>
                        <a:pt x="44" y="39"/>
                      </a:lnTo>
                      <a:close/>
                      <a:moveTo>
                        <a:pt x="44" y="37"/>
                      </a:moveTo>
                      <a:lnTo>
                        <a:pt x="44" y="37"/>
                      </a:lnTo>
                      <a:lnTo>
                        <a:pt x="45" y="37"/>
                      </a:lnTo>
                      <a:lnTo>
                        <a:pt x="44" y="37"/>
                      </a:lnTo>
                      <a:close/>
                      <a:moveTo>
                        <a:pt x="44" y="37"/>
                      </a:moveTo>
                      <a:cubicBezTo>
                        <a:pt x="43" y="35"/>
                        <a:pt x="43" y="33"/>
                        <a:pt x="43" y="31"/>
                      </a:cubicBezTo>
                      <a:lnTo>
                        <a:pt x="44" y="31"/>
                      </a:lnTo>
                      <a:cubicBezTo>
                        <a:pt x="45" y="33"/>
                        <a:pt x="45" y="34"/>
                        <a:pt x="45" y="36"/>
                      </a:cubicBezTo>
                      <a:lnTo>
                        <a:pt x="44" y="37"/>
                      </a:lnTo>
                      <a:close/>
                      <a:moveTo>
                        <a:pt x="43" y="31"/>
                      </a:moveTo>
                      <a:cubicBezTo>
                        <a:pt x="40" y="21"/>
                        <a:pt x="38" y="12"/>
                        <a:pt x="35" y="4"/>
                      </a:cubicBezTo>
                      <a:lnTo>
                        <a:pt x="36" y="3"/>
                      </a:lnTo>
                      <a:cubicBezTo>
                        <a:pt x="40" y="12"/>
                        <a:pt x="42" y="21"/>
                        <a:pt x="44" y="31"/>
                      </a:cubicBezTo>
                      <a:lnTo>
                        <a:pt x="43" y="31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5" y="3"/>
                      </a:lnTo>
                      <a:lnTo>
                        <a:pt x="36" y="3"/>
                      </a:lnTo>
                      <a:close/>
                      <a:moveTo>
                        <a:pt x="35" y="4"/>
                      </a:moveTo>
                      <a:cubicBezTo>
                        <a:pt x="34" y="3"/>
                        <a:pt x="34" y="2"/>
                        <a:pt x="33" y="2"/>
                      </a:cubicBezTo>
                      <a:lnTo>
                        <a:pt x="34" y="1"/>
                      </a:lnTo>
                      <a:cubicBezTo>
                        <a:pt x="35" y="2"/>
                        <a:pt x="35" y="2"/>
                        <a:pt x="36" y="3"/>
                      </a:cubicBezTo>
                      <a:lnTo>
                        <a:pt x="35" y="4"/>
                      </a:lnTo>
                      <a:close/>
                      <a:moveTo>
                        <a:pt x="33" y="2"/>
                      </a:moveTo>
                      <a:cubicBezTo>
                        <a:pt x="32" y="1"/>
                        <a:pt x="31" y="1"/>
                        <a:pt x="29" y="1"/>
                      </a:cubicBezTo>
                      <a:lnTo>
                        <a:pt x="29" y="0"/>
                      </a:lnTo>
                      <a:cubicBezTo>
                        <a:pt x="31" y="0"/>
                        <a:pt x="33" y="0"/>
                        <a:pt x="34" y="1"/>
                      </a:cubicBezTo>
                      <a:lnTo>
                        <a:pt x="33" y="2"/>
                      </a:lnTo>
                      <a:close/>
                      <a:moveTo>
                        <a:pt x="29" y="1"/>
                      </a:moveTo>
                      <a:cubicBezTo>
                        <a:pt x="27" y="1"/>
                        <a:pt x="26" y="1"/>
                        <a:pt x="24" y="2"/>
                      </a:cubicBezTo>
                      <a:lnTo>
                        <a:pt x="23" y="1"/>
                      </a:lnTo>
                      <a:cubicBezTo>
                        <a:pt x="25" y="0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4" y="2"/>
                      </a:moveTo>
                      <a:cubicBezTo>
                        <a:pt x="20" y="3"/>
                        <a:pt x="16" y="6"/>
                        <a:pt x="13" y="8"/>
                      </a:cubicBezTo>
                      <a:lnTo>
                        <a:pt x="12" y="8"/>
                      </a:lnTo>
                      <a:cubicBezTo>
                        <a:pt x="15" y="5"/>
                        <a:pt x="19" y="2"/>
                        <a:pt x="23" y="1"/>
                      </a:cubicBezTo>
                      <a:lnTo>
                        <a:pt x="24" y="2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0" name="Google Shape;3790;p239"/>
                <p:cNvSpPr/>
                <p:nvPr/>
              </p:nvSpPr>
              <p:spPr>
                <a:xfrm>
                  <a:off x="1380" y="3730"/>
                  <a:ext cx="52" cy="54"/>
                </a:xfrm>
                <a:custGeom>
                  <a:rect b="b" l="l" r="r" t="t"/>
                  <a:pathLst>
                    <a:path extrusionOk="0" h="32" w="38">
                      <a:moveTo>
                        <a:pt x="18" y="5"/>
                      </a:moveTo>
                      <a:cubicBezTo>
                        <a:pt x="13" y="12"/>
                        <a:pt x="5" y="15"/>
                        <a:pt x="2" y="21"/>
                      </a:cubicBezTo>
                      <a:cubicBezTo>
                        <a:pt x="0" y="25"/>
                        <a:pt x="3" y="29"/>
                        <a:pt x="7" y="30"/>
                      </a:cubicBezTo>
                      <a:cubicBezTo>
                        <a:pt x="12" y="32"/>
                        <a:pt x="15" y="27"/>
                        <a:pt x="18" y="25"/>
                      </a:cubicBezTo>
                      <a:cubicBezTo>
                        <a:pt x="24" y="22"/>
                        <a:pt x="31" y="25"/>
                        <a:pt x="35" y="19"/>
                      </a:cubicBezTo>
                      <a:cubicBezTo>
                        <a:pt x="38" y="14"/>
                        <a:pt x="36" y="11"/>
                        <a:pt x="34" y="8"/>
                      </a:cubicBezTo>
                      <a:cubicBezTo>
                        <a:pt x="32" y="5"/>
                        <a:pt x="30" y="0"/>
                        <a:pt x="25" y="2"/>
                      </a:cubicBezTo>
                      <a:cubicBezTo>
                        <a:pt x="22" y="2"/>
                        <a:pt x="18" y="4"/>
                        <a:pt x="18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1" name="Google Shape;3791;p239"/>
                <p:cNvSpPr/>
                <p:nvPr/>
              </p:nvSpPr>
              <p:spPr>
                <a:xfrm>
                  <a:off x="1380" y="3730"/>
                  <a:ext cx="50" cy="54"/>
                </a:xfrm>
                <a:custGeom>
                  <a:rect b="b" l="l" r="r" t="t"/>
                  <a:pathLst>
                    <a:path extrusionOk="0" h="32" w="37">
                      <a:moveTo>
                        <a:pt x="18" y="6"/>
                      </a:moveTo>
                      <a:cubicBezTo>
                        <a:pt x="16" y="8"/>
                        <a:pt x="13" y="11"/>
                        <a:pt x="11" y="13"/>
                      </a:cubicBezTo>
                      <a:lnTo>
                        <a:pt x="10" y="12"/>
                      </a:lnTo>
                      <a:cubicBezTo>
                        <a:pt x="12" y="10"/>
                        <a:pt x="15" y="8"/>
                        <a:pt x="17" y="5"/>
                      </a:cubicBezTo>
                      <a:lnTo>
                        <a:pt x="18" y="6"/>
                      </a:lnTo>
                      <a:close/>
                      <a:moveTo>
                        <a:pt x="11" y="13"/>
                      </a:moveTo>
                      <a:cubicBezTo>
                        <a:pt x="8" y="15"/>
                        <a:pt x="4" y="18"/>
                        <a:pt x="3" y="22"/>
                      </a:cubicBezTo>
                      <a:lnTo>
                        <a:pt x="1" y="21"/>
                      </a:lnTo>
                      <a:cubicBezTo>
                        <a:pt x="3" y="17"/>
                        <a:pt x="6" y="15"/>
                        <a:pt x="10" y="12"/>
                      </a:cubicBezTo>
                      <a:lnTo>
                        <a:pt x="11" y="13"/>
                      </a:lnTo>
                      <a:close/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3" y="22"/>
                      </a:lnTo>
                      <a:close/>
                      <a:moveTo>
                        <a:pt x="3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lnTo>
                        <a:pt x="1" y="22"/>
                      </a:lnTo>
                      <a:cubicBezTo>
                        <a:pt x="1" y="22"/>
                        <a:pt x="1" y="21"/>
                        <a:pt x="1" y="21"/>
                      </a:cubicBezTo>
                      <a:lnTo>
                        <a:pt x="3" y="22"/>
                      </a:lnTo>
                      <a:close/>
                      <a:moveTo>
                        <a:pt x="2" y="22"/>
                      </a:moveTo>
                      <a:cubicBezTo>
                        <a:pt x="2" y="24"/>
                        <a:pt x="2" y="25"/>
                        <a:pt x="3" y="26"/>
                      </a:cubicBezTo>
                      <a:lnTo>
                        <a:pt x="2" y="27"/>
                      </a:lnTo>
                      <a:cubicBezTo>
                        <a:pt x="1" y="25"/>
                        <a:pt x="0" y="24"/>
                        <a:pt x="1" y="22"/>
                      </a:cubicBezTo>
                      <a:lnTo>
                        <a:pt x="2" y="22"/>
                      </a:lnTo>
                      <a:close/>
                      <a:moveTo>
                        <a:pt x="3" y="26"/>
                      </a:moveTo>
                      <a:cubicBezTo>
                        <a:pt x="4" y="27"/>
                        <a:pt x="5" y="28"/>
                        <a:pt x="6" y="29"/>
                      </a:cubicBezTo>
                      <a:lnTo>
                        <a:pt x="6" y="30"/>
                      </a:lnTo>
                      <a:cubicBezTo>
                        <a:pt x="4" y="29"/>
                        <a:pt x="2" y="28"/>
                        <a:pt x="2" y="27"/>
                      </a:cubicBezTo>
                      <a:lnTo>
                        <a:pt x="3" y="26"/>
                      </a:lnTo>
                      <a:close/>
                      <a:moveTo>
                        <a:pt x="6" y="29"/>
                      </a:moveTo>
                      <a:cubicBezTo>
                        <a:pt x="7" y="29"/>
                        <a:pt x="7" y="29"/>
                        <a:pt x="7" y="29"/>
                      </a:cubicBezTo>
                      <a:lnTo>
                        <a:pt x="7" y="30"/>
                      </a:lnTo>
                      <a:cubicBezTo>
                        <a:pt x="6" y="30"/>
                        <a:pt x="6" y="30"/>
                        <a:pt x="6" y="30"/>
                      </a:cubicBezTo>
                      <a:lnTo>
                        <a:pt x="6" y="29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7" y="30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10" y="30"/>
                        <a:pt x="12" y="29"/>
                        <a:pt x="14" y="27"/>
                      </a:cubicBezTo>
                      <a:lnTo>
                        <a:pt x="16" y="28"/>
                      </a:lnTo>
                      <a:cubicBezTo>
                        <a:pt x="13" y="30"/>
                        <a:pt x="10" y="32"/>
                        <a:pt x="7" y="30"/>
                      </a:cubicBezTo>
                      <a:lnTo>
                        <a:pt x="7" y="29"/>
                      </a:lnTo>
                      <a:close/>
                      <a:moveTo>
                        <a:pt x="14" y="27"/>
                      </a:moveTo>
                      <a:cubicBezTo>
                        <a:pt x="16" y="26"/>
                        <a:pt x="17" y="25"/>
                        <a:pt x="18" y="24"/>
                      </a:cubicBezTo>
                      <a:lnTo>
                        <a:pt x="19" y="25"/>
                      </a:lnTo>
                      <a:cubicBezTo>
                        <a:pt x="18" y="26"/>
                        <a:pt x="17" y="27"/>
                        <a:pt x="16" y="28"/>
                      </a:cubicBezTo>
                      <a:lnTo>
                        <a:pt x="14" y="27"/>
                      </a:lnTo>
                      <a:close/>
                      <a:moveTo>
                        <a:pt x="19" y="25"/>
                      </a:moveTo>
                      <a:lnTo>
                        <a:pt x="19" y="25"/>
                      </a:lnTo>
                      <a:lnTo>
                        <a:pt x="18" y="25"/>
                      </a:lnTo>
                      <a:lnTo>
                        <a:pt x="19" y="25"/>
                      </a:lnTo>
                      <a:close/>
                      <a:moveTo>
                        <a:pt x="18" y="24"/>
                      </a:moveTo>
                      <a:cubicBezTo>
                        <a:pt x="20" y="23"/>
                        <a:pt x="23" y="23"/>
                        <a:pt x="26" y="22"/>
                      </a:cubicBezTo>
                      <a:lnTo>
                        <a:pt x="26" y="24"/>
                      </a:lnTo>
                      <a:cubicBezTo>
                        <a:pt x="23" y="24"/>
                        <a:pt x="21" y="24"/>
                        <a:pt x="19" y="25"/>
                      </a:cubicBezTo>
                      <a:lnTo>
                        <a:pt x="18" y="24"/>
                      </a:lnTo>
                      <a:close/>
                      <a:moveTo>
                        <a:pt x="26" y="22"/>
                      </a:moveTo>
                      <a:cubicBezTo>
                        <a:pt x="29" y="22"/>
                        <a:pt x="32" y="22"/>
                        <a:pt x="34" y="18"/>
                      </a:cubicBezTo>
                      <a:lnTo>
                        <a:pt x="36" y="19"/>
                      </a:lnTo>
                      <a:cubicBezTo>
                        <a:pt x="33" y="23"/>
                        <a:pt x="29" y="23"/>
                        <a:pt x="26" y="24"/>
                      </a:cubicBezTo>
                      <a:lnTo>
                        <a:pt x="26" y="22"/>
                      </a:lnTo>
                      <a:close/>
                      <a:moveTo>
                        <a:pt x="36" y="19"/>
                      </a:moveTo>
                      <a:lnTo>
                        <a:pt x="36" y="19"/>
                      </a:lnTo>
                      <a:lnTo>
                        <a:pt x="35" y="19"/>
                      </a:lnTo>
                      <a:lnTo>
                        <a:pt x="36" y="19"/>
                      </a:lnTo>
                      <a:close/>
                      <a:moveTo>
                        <a:pt x="34" y="18"/>
                      </a:moveTo>
                      <a:cubicBezTo>
                        <a:pt x="36" y="16"/>
                        <a:pt x="36" y="15"/>
                        <a:pt x="35" y="13"/>
                      </a:cubicBezTo>
                      <a:lnTo>
                        <a:pt x="37" y="13"/>
                      </a:lnTo>
                      <a:cubicBezTo>
                        <a:pt x="37" y="15"/>
                        <a:pt x="37" y="17"/>
                        <a:pt x="36" y="19"/>
                      </a:cubicBezTo>
                      <a:lnTo>
                        <a:pt x="34" y="18"/>
                      </a:lnTo>
                      <a:close/>
                      <a:moveTo>
                        <a:pt x="35" y="13"/>
                      </a:moveTo>
                      <a:cubicBezTo>
                        <a:pt x="35" y="11"/>
                        <a:pt x="34" y="9"/>
                        <a:pt x="33" y="8"/>
                      </a:cubicBezTo>
                      <a:lnTo>
                        <a:pt x="34" y="7"/>
                      </a:lnTo>
                      <a:cubicBezTo>
                        <a:pt x="35" y="9"/>
                        <a:pt x="37" y="11"/>
                        <a:pt x="37" y="13"/>
                      </a:cubicBezTo>
                      <a:lnTo>
                        <a:pt x="35" y="13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8"/>
                      </a:lnTo>
                      <a:lnTo>
                        <a:pt x="33" y="8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7"/>
                      </a:lnTo>
                      <a:lnTo>
                        <a:pt x="33" y="8"/>
                      </a:lnTo>
                      <a:close/>
                      <a:moveTo>
                        <a:pt x="34" y="7"/>
                      </a:moveTo>
                      <a:lnTo>
                        <a:pt x="34" y="7"/>
                      </a:lnTo>
                      <a:lnTo>
                        <a:pt x="34" y="8"/>
                      </a:lnTo>
                      <a:lnTo>
                        <a:pt x="34" y="7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7"/>
                        <a:pt x="33" y="7"/>
                      </a:cubicBezTo>
                      <a:lnTo>
                        <a:pt x="34" y="6"/>
                      </a:lnTo>
                      <a:cubicBezTo>
                        <a:pt x="34" y="7"/>
                        <a:pt x="34" y="7"/>
                        <a:pt x="34" y="7"/>
                      </a:cubicBezTo>
                      <a:lnTo>
                        <a:pt x="33" y="8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1" y="5"/>
                        <a:pt x="29" y="1"/>
                        <a:pt x="25" y="2"/>
                      </a:cubicBezTo>
                      <a:lnTo>
                        <a:pt x="25" y="1"/>
                      </a:lnTo>
                      <a:cubicBezTo>
                        <a:pt x="30" y="0"/>
                        <a:pt x="32" y="4"/>
                        <a:pt x="34" y="6"/>
                      </a:cubicBezTo>
                      <a:lnTo>
                        <a:pt x="33" y="7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5" y="2"/>
                        <a:pt x="24" y="2"/>
                        <a:pt x="24" y="3"/>
                      </a:cubicBezTo>
                      <a:lnTo>
                        <a:pt x="24" y="1"/>
                      </a:lnTo>
                      <a:cubicBezTo>
                        <a:pt x="24" y="1"/>
                        <a:pt x="24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4" y="3"/>
                        <a:pt x="23" y="3"/>
                        <a:pt x="23" y="3"/>
                      </a:cubicBezTo>
                      <a:lnTo>
                        <a:pt x="22" y="2"/>
                      </a:lnTo>
                      <a:cubicBezTo>
                        <a:pt x="23" y="2"/>
                        <a:pt x="23" y="2"/>
                        <a:pt x="24" y="1"/>
                      </a:cubicBezTo>
                      <a:lnTo>
                        <a:pt x="24" y="3"/>
                      </a:lnTo>
                      <a:close/>
                      <a:moveTo>
                        <a:pt x="23" y="3"/>
                      </a:moveTo>
                      <a:cubicBezTo>
                        <a:pt x="21" y="4"/>
                        <a:pt x="19" y="5"/>
                        <a:pt x="18" y="6"/>
                      </a:cubicBezTo>
                      <a:lnTo>
                        <a:pt x="17" y="5"/>
                      </a:lnTo>
                      <a:cubicBezTo>
                        <a:pt x="18" y="4"/>
                        <a:pt x="20" y="3"/>
                        <a:pt x="22" y="2"/>
                      </a:cubicBezTo>
                      <a:lnTo>
                        <a:pt x="23" y="3"/>
                      </a:lnTo>
                      <a:close/>
                      <a:moveTo>
                        <a:pt x="18" y="6"/>
                      </a:moveTo>
                      <a:lnTo>
                        <a:pt x="18" y="6"/>
                      </a:lnTo>
                      <a:lnTo>
                        <a:pt x="18" y="5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2" name="Google Shape;3792;p239"/>
                <p:cNvSpPr/>
                <p:nvPr/>
              </p:nvSpPr>
              <p:spPr>
                <a:xfrm>
                  <a:off x="1405" y="3650"/>
                  <a:ext cx="87" cy="81"/>
                </a:xfrm>
                <a:custGeom>
                  <a:rect b="b" l="l" r="r" t="t"/>
                  <a:pathLst>
                    <a:path extrusionOk="0" h="47" w="63">
                      <a:moveTo>
                        <a:pt x="16" y="5"/>
                      </a:moveTo>
                      <a:cubicBezTo>
                        <a:pt x="11" y="8"/>
                        <a:pt x="7" y="15"/>
                        <a:pt x="4" y="21"/>
                      </a:cubicBezTo>
                      <a:cubicBezTo>
                        <a:pt x="0" y="28"/>
                        <a:pt x="3" y="40"/>
                        <a:pt x="14" y="41"/>
                      </a:cubicBezTo>
                      <a:cubicBezTo>
                        <a:pt x="24" y="42"/>
                        <a:pt x="33" y="47"/>
                        <a:pt x="43" y="46"/>
                      </a:cubicBezTo>
                      <a:cubicBezTo>
                        <a:pt x="54" y="44"/>
                        <a:pt x="63" y="36"/>
                        <a:pt x="61" y="25"/>
                      </a:cubicBezTo>
                      <a:cubicBezTo>
                        <a:pt x="59" y="20"/>
                        <a:pt x="55" y="15"/>
                        <a:pt x="48" y="13"/>
                      </a:cubicBezTo>
                      <a:cubicBezTo>
                        <a:pt x="45" y="12"/>
                        <a:pt x="41" y="13"/>
                        <a:pt x="37" y="13"/>
                      </a:cubicBezTo>
                      <a:cubicBezTo>
                        <a:pt x="29" y="12"/>
                        <a:pt x="23" y="0"/>
                        <a:pt x="1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3" name="Google Shape;3793;p239"/>
                <p:cNvSpPr/>
                <p:nvPr/>
              </p:nvSpPr>
              <p:spPr>
                <a:xfrm>
                  <a:off x="1406" y="3652"/>
                  <a:ext cx="84" cy="79"/>
                </a:xfrm>
                <a:custGeom>
                  <a:rect b="b" l="l" r="r" t="t"/>
                  <a:pathLst>
                    <a:path extrusionOk="0" h="46" w="61">
                      <a:moveTo>
                        <a:pt x="16" y="4"/>
                      </a:moveTo>
                      <a:cubicBezTo>
                        <a:pt x="13" y="6"/>
                        <a:pt x="11" y="9"/>
                        <a:pt x="9" y="11"/>
                      </a:cubicBezTo>
                      <a:lnTo>
                        <a:pt x="7" y="11"/>
                      </a:lnTo>
                      <a:cubicBezTo>
                        <a:pt x="9" y="8"/>
                        <a:pt x="12" y="5"/>
                        <a:pt x="15" y="3"/>
                      </a:cubicBezTo>
                      <a:lnTo>
                        <a:pt x="16" y="4"/>
                      </a:lnTo>
                      <a:close/>
                      <a:moveTo>
                        <a:pt x="9" y="11"/>
                      </a:moveTo>
                      <a:cubicBezTo>
                        <a:pt x="7" y="14"/>
                        <a:pt x="5" y="17"/>
                        <a:pt x="3" y="20"/>
                      </a:cubicBezTo>
                      <a:lnTo>
                        <a:pt x="2" y="20"/>
                      </a:lnTo>
                      <a:cubicBezTo>
                        <a:pt x="4" y="17"/>
                        <a:pt x="5" y="14"/>
                        <a:pt x="7" y="11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3" y="20"/>
                      </a:lnTo>
                      <a:lnTo>
                        <a:pt x="2" y="20"/>
                      </a:lnTo>
                      <a:close/>
                      <a:moveTo>
                        <a:pt x="3" y="20"/>
                      </a:moveTo>
                      <a:cubicBezTo>
                        <a:pt x="3" y="21"/>
                        <a:pt x="2" y="23"/>
                        <a:pt x="2" y="24"/>
                      </a:cubicBezTo>
                      <a:lnTo>
                        <a:pt x="1" y="24"/>
                      </a:lnTo>
                      <a:cubicBezTo>
                        <a:pt x="1" y="22"/>
                        <a:pt x="1" y="21"/>
                        <a:pt x="2" y="20"/>
                      </a:cubicBezTo>
                      <a:lnTo>
                        <a:pt x="3" y="20"/>
                      </a:lnTo>
                      <a:close/>
                      <a:moveTo>
                        <a:pt x="2" y="24"/>
                      </a:moveTo>
                      <a:cubicBezTo>
                        <a:pt x="2" y="27"/>
                        <a:pt x="2" y="30"/>
                        <a:pt x="4" y="33"/>
                      </a:cubicBezTo>
                      <a:lnTo>
                        <a:pt x="2" y="33"/>
                      </a:lnTo>
                      <a:cubicBezTo>
                        <a:pt x="1" y="30"/>
                        <a:pt x="0" y="27"/>
                        <a:pt x="1" y="24"/>
                      </a:cubicBezTo>
                      <a:lnTo>
                        <a:pt x="2" y="24"/>
                      </a:lnTo>
                      <a:close/>
                      <a:moveTo>
                        <a:pt x="4" y="33"/>
                      </a:moveTo>
                      <a:cubicBezTo>
                        <a:pt x="5" y="36"/>
                        <a:pt x="7" y="38"/>
                        <a:pt x="10" y="39"/>
                      </a:cubicBezTo>
                      <a:lnTo>
                        <a:pt x="10" y="40"/>
                      </a:lnTo>
                      <a:cubicBezTo>
                        <a:pt x="6" y="39"/>
                        <a:pt x="4" y="36"/>
                        <a:pt x="2" y="33"/>
                      </a:cubicBezTo>
                      <a:lnTo>
                        <a:pt x="4" y="33"/>
                      </a:lnTo>
                      <a:close/>
                      <a:moveTo>
                        <a:pt x="10" y="39"/>
                      </a:moveTo>
                      <a:cubicBezTo>
                        <a:pt x="11" y="39"/>
                        <a:pt x="12" y="39"/>
                        <a:pt x="13" y="39"/>
                      </a:cubicBezTo>
                      <a:lnTo>
                        <a:pt x="13" y="41"/>
                      </a:lnTo>
                      <a:cubicBezTo>
                        <a:pt x="12" y="41"/>
                        <a:pt x="11" y="40"/>
                        <a:pt x="10" y="40"/>
                      </a:cubicBezTo>
                      <a:lnTo>
                        <a:pt x="10" y="39"/>
                      </a:lnTo>
                      <a:close/>
                      <a:moveTo>
                        <a:pt x="13" y="39"/>
                      </a:moveTo>
                      <a:lnTo>
                        <a:pt x="13" y="39"/>
                      </a:lnTo>
                      <a:lnTo>
                        <a:pt x="13" y="40"/>
                      </a:lnTo>
                      <a:lnTo>
                        <a:pt x="13" y="39"/>
                      </a:lnTo>
                      <a:close/>
                      <a:moveTo>
                        <a:pt x="13" y="39"/>
                      </a:moveTo>
                      <a:cubicBezTo>
                        <a:pt x="17" y="40"/>
                        <a:pt x="21" y="41"/>
                        <a:pt x="25" y="42"/>
                      </a:cubicBezTo>
                      <a:lnTo>
                        <a:pt x="25" y="43"/>
                      </a:lnTo>
                      <a:cubicBezTo>
                        <a:pt x="21" y="42"/>
                        <a:pt x="17" y="41"/>
                        <a:pt x="13" y="41"/>
                      </a:cubicBezTo>
                      <a:lnTo>
                        <a:pt x="13" y="39"/>
                      </a:lnTo>
                      <a:close/>
                      <a:moveTo>
                        <a:pt x="25" y="42"/>
                      </a:moveTo>
                      <a:cubicBezTo>
                        <a:pt x="31" y="43"/>
                        <a:pt x="36" y="45"/>
                        <a:pt x="42" y="44"/>
                      </a:cubicBezTo>
                      <a:lnTo>
                        <a:pt x="42" y="45"/>
                      </a:lnTo>
                      <a:cubicBezTo>
                        <a:pt x="36" y="46"/>
                        <a:pt x="30" y="45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42" y="45"/>
                      </a:moveTo>
                      <a:lnTo>
                        <a:pt x="42" y="45"/>
                      </a:lnTo>
                      <a:close/>
                      <a:moveTo>
                        <a:pt x="42" y="44"/>
                      </a:moveTo>
                      <a:cubicBezTo>
                        <a:pt x="42" y="44"/>
                        <a:pt x="42" y="44"/>
                        <a:pt x="43" y="44"/>
                      </a:cubicBezTo>
                      <a:lnTo>
                        <a:pt x="43" y="45"/>
                      </a:lnTo>
                      <a:cubicBezTo>
                        <a:pt x="43" y="45"/>
                        <a:pt x="42" y="45"/>
                        <a:pt x="42" y="45"/>
                      </a:cubicBezTo>
                      <a:lnTo>
                        <a:pt x="42" y="44"/>
                      </a:lnTo>
                      <a:close/>
                      <a:moveTo>
                        <a:pt x="43" y="44"/>
                      </a:moveTo>
                      <a:cubicBezTo>
                        <a:pt x="48" y="43"/>
                        <a:pt x="52" y="41"/>
                        <a:pt x="55" y="38"/>
                      </a:cubicBezTo>
                      <a:lnTo>
                        <a:pt x="56" y="38"/>
                      </a:lnTo>
                      <a:cubicBezTo>
                        <a:pt x="53" y="42"/>
                        <a:pt x="48" y="44"/>
                        <a:pt x="43" y="45"/>
                      </a:cubicBezTo>
                      <a:lnTo>
                        <a:pt x="43" y="44"/>
                      </a:lnTo>
                      <a:close/>
                      <a:moveTo>
                        <a:pt x="55" y="38"/>
                      </a:moveTo>
                      <a:cubicBezTo>
                        <a:pt x="58" y="34"/>
                        <a:pt x="60" y="30"/>
                        <a:pt x="59" y="25"/>
                      </a:cubicBezTo>
                      <a:lnTo>
                        <a:pt x="61" y="25"/>
                      </a:lnTo>
                      <a:cubicBezTo>
                        <a:pt x="61" y="30"/>
                        <a:pt x="60" y="35"/>
                        <a:pt x="56" y="38"/>
                      </a:cubicBezTo>
                      <a:lnTo>
                        <a:pt x="55" y="38"/>
                      </a:lnTo>
                      <a:close/>
                      <a:moveTo>
                        <a:pt x="59" y="25"/>
                      </a:moveTo>
                      <a:cubicBezTo>
                        <a:pt x="59" y="25"/>
                        <a:pt x="59" y="25"/>
                        <a:pt x="59" y="24"/>
                      </a:cubicBezTo>
                      <a:lnTo>
                        <a:pt x="60" y="24"/>
                      </a:lnTo>
                      <a:cubicBezTo>
                        <a:pt x="61" y="25"/>
                        <a:pt x="61" y="25"/>
                        <a:pt x="61" y="25"/>
                      </a:cubicBezTo>
                      <a:lnTo>
                        <a:pt x="59" y="25"/>
                      </a:lnTo>
                      <a:close/>
                      <a:moveTo>
                        <a:pt x="60" y="24"/>
                      </a:moveTo>
                      <a:lnTo>
                        <a:pt x="60" y="24"/>
                      </a:lnTo>
                      <a:close/>
                      <a:moveTo>
                        <a:pt x="59" y="25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5"/>
                      </a:lnTo>
                      <a:close/>
                      <a:moveTo>
                        <a:pt x="59" y="24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4"/>
                      </a:lnTo>
                      <a:close/>
                      <a:moveTo>
                        <a:pt x="59" y="24"/>
                      </a:moveTo>
                      <a:cubicBezTo>
                        <a:pt x="59" y="24"/>
                        <a:pt x="58" y="23"/>
                        <a:pt x="58" y="22"/>
                      </a:cubicBezTo>
                      <a:lnTo>
                        <a:pt x="60" y="22"/>
                      </a:lnTo>
                      <a:cubicBezTo>
                        <a:pt x="60" y="23"/>
                        <a:pt x="60" y="23"/>
                        <a:pt x="60" y="24"/>
                      </a:cubicBezTo>
                      <a:lnTo>
                        <a:pt x="59" y="24"/>
                      </a:lnTo>
                      <a:close/>
                      <a:moveTo>
                        <a:pt x="58" y="22"/>
                      </a:moveTo>
                      <a:cubicBezTo>
                        <a:pt x="58" y="22"/>
                        <a:pt x="58" y="21"/>
                        <a:pt x="57" y="20"/>
                      </a:cubicBezTo>
                      <a:lnTo>
                        <a:pt x="58" y="20"/>
                      </a:lnTo>
                      <a:cubicBezTo>
                        <a:pt x="59" y="20"/>
                        <a:pt x="59" y="21"/>
                        <a:pt x="60" y="22"/>
                      </a:cubicBezTo>
                      <a:lnTo>
                        <a:pt x="58" y="22"/>
                      </a:lnTo>
                      <a:close/>
                      <a:moveTo>
                        <a:pt x="57" y="20"/>
                      </a:moveTo>
                      <a:cubicBezTo>
                        <a:pt x="55" y="17"/>
                        <a:pt x="52" y="14"/>
                        <a:pt x="47" y="12"/>
                      </a:cubicBezTo>
                      <a:lnTo>
                        <a:pt x="48" y="11"/>
                      </a:lnTo>
                      <a:cubicBezTo>
                        <a:pt x="53" y="13"/>
                        <a:pt x="56" y="16"/>
                        <a:pt x="58" y="20"/>
                      </a:cubicBezTo>
                      <a:lnTo>
                        <a:pt x="57" y="20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lnTo>
                        <a:pt x="47" y="13"/>
                      </a:lnTo>
                      <a:lnTo>
                        <a:pt x="48" y="11"/>
                      </a:lnTo>
                      <a:lnTo>
                        <a:pt x="47" y="13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cubicBezTo>
                        <a:pt x="45" y="12"/>
                        <a:pt x="43" y="12"/>
                        <a:pt x="41" y="12"/>
                      </a:cubicBezTo>
                      <a:lnTo>
                        <a:pt x="41" y="11"/>
                      </a:lnTo>
                      <a:cubicBezTo>
                        <a:pt x="43" y="11"/>
                        <a:pt x="46" y="11"/>
                        <a:pt x="48" y="11"/>
                      </a:cubicBezTo>
                      <a:lnTo>
                        <a:pt x="47" y="13"/>
                      </a:lnTo>
                      <a:close/>
                      <a:moveTo>
                        <a:pt x="41" y="12"/>
                      </a:moveTo>
                      <a:cubicBezTo>
                        <a:pt x="40" y="12"/>
                        <a:pt x="38" y="12"/>
                        <a:pt x="36" y="12"/>
                      </a:cubicBezTo>
                      <a:lnTo>
                        <a:pt x="37" y="11"/>
                      </a:lnTo>
                      <a:cubicBezTo>
                        <a:pt x="38" y="11"/>
                        <a:pt x="40" y="11"/>
                        <a:pt x="41" y="11"/>
                      </a:cubicBezTo>
                      <a:lnTo>
                        <a:pt x="41" y="12"/>
                      </a:lnTo>
                      <a:close/>
                      <a:moveTo>
                        <a:pt x="36" y="12"/>
                      </a:moveTo>
                      <a:lnTo>
                        <a:pt x="36" y="12"/>
                      </a:lnTo>
                      <a:close/>
                      <a:moveTo>
                        <a:pt x="36" y="12"/>
                      </a:moveTo>
                      <a:cubicBezTo>
                        <a:pt x="32" y="12"/>
                        <a:pt x="29" y="9"/>
                        <a:pt x="26" y="7"/>
                      </a:cubicBezTo>
                      <a:lnTo>
                        <a:pt x="27" y="6"/>
                      </a:lnTo>
                      <a:cubicBezTo>
                        <a:pt x="30" y="8"/>
                        <a:pt x="33" y="11"/>
                        <a:pt x="37" y="11"/>
                      </a:cubicBezTo>
                      <a:lnTo>
                        <a:pt x="36" y="12"/>
                      </a:lnTo>
                      <a:close/>
                      <a:moveTo>
                        <a:pt x="26" y="7"/>
                      </a:moveTo>
                      <a:cubicBezTo>
                        <a:pt x="23" y="4"/>
                        <a:pt x="19" y="2"/>
                        <a:pt x="16" y="4"/>
                      </a:cubicBezTo>
                      <a:lnTo>
                        <a:pt x="15" y="3"/>
                      </a:lnTo>
                      <a:cubicBezTo>
                        <a:pt x="19" y="0"/>
                        <a:pt x="23" y="3"/>
                        <a:pt x="27" y="6"/>
                      </a:cubicBezTo>
                      <a:lnTo>
                        <a:pt x="26" y="7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5" y="4"/>
                      </a:lnTo>
                      <a:lnTo>
                        <a:pt x="15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4" name="Google Shape;3794;p239"/>
                <p:cNvSpPr/>
                <p:nvPr/>
              </p:nvSpPr>
              <p:spPr>
                <a:xfrm>
                  <a:off x="1491" y="3704"/>
                  <a:ext cx="67" cy="68"/>
                </a:xfrm>
                <a:custGeom>
                  <a:rect b="b" l="l" r="r" t="t"/>
                  <a:pathLst>
                    <a:path extrusionOk="0" h="40" w="49">
                      <a:moveTo>
                        <a:pt x="39" y="1"/>
                      </a:moveTo>
                      <a:cubicBezTo>
                        <a:pt x="30" y="1"/>
                        <a:pt x="20" y="0"/>
                        <a:pt x="12" y="2"/>
                      </a:cubicBezTo>
                      <a:cubicBezTo>
                        <a:pt x="4" y="5"/>
                        <a:pt x="1" y="15"/>
                        <a:pt x="1" y="21"/>
                      </a:cubicBezTo>
                      <a:cubicBezTo>
                        <a:pt x="0" y="25"/>
                        <a:pt x="2" y="34"/>
                        <a:pt x="9" y="35"/>
                      </a:cubicBezTo>
                      <a:cubicBezTo>
                        <a:pt x="15" y="37"/>
                        <a:pt x="23" y="40"/>
                        <a:pt x="28" y="34"/>
                      </a:cubicBezTo>
                      <a:cubicBezTo>
                        <a:pt x="30" y="31"/>
                        <a:pt x="32" y="28"/>
                        <a:pt x="34" y="26"/>
                      </a:cubicBezTo>
                      <a:cubicBezTo>
                        <a:pt x="38" y="22"/>
                        <a:pt x="46" y="20"/>
                        <a:pt x="48" y="14"/>
                      </a:cubicBezTo>
                      <a:cubicBezTo>
                        <a:pt x="49" y="8"/>
                        <a:pt x="47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5" name="Google Shape;3795;p239"/>
                <p:cNvSpPr/>
                <p:nvPr/>
              </p:nvSpPr>
              <p:spPr>
                <a:xfrm>
                  <a:off x="1437" y="3737"/>
                  <a:ext cx="83" cy="74"/>
                </a:xfrm>
                <a:custGeom>
                  <a:rect b="b" l="l" r="r" t="t"/>
                  <a:pathLst>
                    <a:path extrusionOk="0" h="43" w="61">
                      <a:moveTo>
                        <a:pt x="25" y="2"/>
                      </a:moveTo>
                      <a:cubicBezTo>
                        <a:pt x="24" y="2"/>
                        <a:pt x="23" y="3"/>
                        <a:pt x="22" y="3"/>
                      </a:cubicBezTo>
                      <a:cubicBezTo>
                        <a:pt x="17" y="2"/>
                        <a:pt x="12" y="0"/>
                        <a:pt x="9" y="1"/>
                      </a:cubicBezTo>
                      <a:cubicBezTo>
                        <a:pt x="0" y="5"/>
                        <a:pt x="10" y="14"/>
                        <a:pt x="8" y="22"/>
                      </a:cubicBezTo>
                      <a:cubicBezTo>
                        <a:pt x="7" y="24"/>
                        <a:pt x="5" y="27"/>
                        <a:pt x="7" y="29"/>
                      </a:cubicBezTo>
                      <a:cubicBezTo>
                        <a:pt x="9" y="35"/>
                        <a:pt x="11" y="43"/>
                        <a:pt x="20" y="41"/>
                      </a:cubicBezTo>
                      <a:cubicBezTo>
                        <a:pt x="33" y="38"/>
                        <a:pt x="43" y="31"/>
                        <a:pt x="57" y="29"/>
                      </a:cubicBezTo>
                      <a:cubicBezTo>
                        <a:pt x="60" y="29"/>
                        <a:pt x="61" y="28"/>
                        <a:pt x="61" y="25"/>
                      </a:cubicBezTo>
                      <a:cubicBezTo>
                        <a:pt x="60" y="21"/>
                        <a:pt x="55" y="23"/>
                        <a:pt x="53" y="21"/>
                      </a:cubicBezTo>
                      <a:cubicBezTo>
                        <a:pt x="48" y="23"/>
                        <a:pt x="43" y="21"/>
                        <a:pt x="38" y="18"/>
                      </a:cubicBezTo>
                      <a:cubicBezTo>
                        <a:pt x="33" y="15"/>
                        <a:pt x="30" y="10"/>
                        <a:pt x="29" y="4"/>
                      </a:cubicBezTo>
                      <a:cubicBezTo>
                        <a:pt x="29" y="3"/>
                        <a:pt x="27" y="2"/>
                        <a:pt x="25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6" name="Google Shape;3796;p239"/>
                <p:cNvSpPr/>
                <p:nvPr/>
              </p:nvSpPr>
              <p:spPr>
                <a:xfrm>
                  <a:off x="1448" y="3821"/>
                  <a:ext cx="63" cy="78"/>
                </a:xfrm>
                <a:custGeom>
                  <a:rect b="b" l="l" r="r" t="t"/>
                  <a:pathLst>
                    <a:path extrusionOk="0" h="45" w="46">
                      <a:moveTo>
                        <a:pt x="26" y="1"/>
                      </a:moveTo>
                      <a:cubicBezTo>
                        <a:pt x="21" y="0"/>
                        <a:pt x="14" y="0"/>
                        <a:pt x="10" y="2"/>
                      </a:cubicBezTo>
                      <a:cubicBezTo>
                        <a:pt x="3" y="6"/>
                        <a:pt x="6" y="15"/>
                        <a:pt x="6" y="21"/>
                      </a:cubicBezTo>
                      <a:cubicBezTo>
                        <a:pt x="5" y="27"/>
                        <a:pt x="0" y="33"/>
                        <a:pt x="2" y="39"/>
                      </a:cubicBezTo>
                      <a:cubicBezTo>
                        <a:pt x="3" y="42"/>
                        <a:pt x="9" y="45"/>
                        <a:pt x="13" y="43"/>
                      </a:cubicBezTo>
                      <a:cubicBezTo>
                        <a:pt x="25" y="38"/>
                        <a:pt x="35" y="31"/>
                        <a:pt x="42" y="22"/>
                      </a:cubicBezTo>
                      <a:cubicBezTo>
                        <a:pt x="45" y="18"/>
                        <a:pt x="46" y="12"/>
                        <a:pt x="42" y="9"/>
                      </a:cubicBezTo>
                      <a:cubicBezTo>
                        <a:pt x="36" y="7"/>
                        <a:pt x="32" y="2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7" name="Google Shape;3797;p239"/>
                <p:cNvSpPr/>
                <p:nvPr/>
              </p:nvSpPr>
              <p:spPr>
                <a:xfrm>
                  <a:off x="1450" y="3895"/>
                  <a:ext cx="54" cy="66"/>
                </a:xfrm>
                <a:custGeom>
                  <a:rect b="b" l="l" r="r" t="t"/>
                  <a:pathLst>
                    <a:path extrusionOk="0" h="39" w="40">
                      <a:moveTo>
                        <a:pt x="22" y="5"/>
                      </a:moveTo>
                      <a:cubicBezTo>
                        <a:pt x="18" y="9"/>
                        <a:pt x="11" y="9"/>
                        <a:pt x="6" y="12"/>
                      </a:cubicBezTo>
                      <a:cubicBezTo>
                        <a:pt x="0" y="15"/>
                        <a:pt x="0" y="25"/>
                        <a:pt x="0" y="31"/>
                      </a:cubicBezTo>
                      <a:cubicBezTo>
                        <a:pt x="0" y="36"/>
                        <a:pt x="11" y="34"/>
                        <a:pt x="16" y="36"/>
                      </a:cubicBezTo>
                      <a:cubicBezTo>
                        <a:pt x="21" y="37"/>
                        <a:pt x="26" y="39"/>
                        <a:pt x="30" y="36"/>
                      </a:cubicBezTo>
                      <a:cubicBezTo>
                        <a:pt x="39" y="30"/>
                        <a:pt x="40" y="20"/>
                        <a:pt x="39" y="12"/>
                      </a:cubicBezTo>
                      <a:cubicBezTo>
                        <a:pt x="37" y="6"/>
                        <a:pt x="28" y="0"/>
                        <a:pt x="22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8" name="Google Shape;3798;p239"/>
                <p:cNvSpPr/>
                <p:nvPr/>
              </p:nvSpPr>
              <p:spPr>
                <a:xfrm>
                  <a:off x="1448" y="3898"/>
                  <a:ext cx="56" cy="61"/>
                </a:xfrm>
                <a:custGeom>
                  <a:rect b="b" l="l" r="r" t="t"/>
                  <a:pathLst>
                    <a:path extrusionOk="0" h="36" w="41">
                      <a:moveTo>
                        <a:pt x="24" y="4"/>
                      </a:moveTo>
                      <a:cubicBezTo>
                        <a:pt x="21" y="6"/>
                        <a:pt x="17" y="7"/>
                        <a:pt x="14" y="8"/>
                      </a:cubicBezTo>
                      <a:lnTo>
                        <a:pt x="13" y="7"/>
                      </a:lnTo>
                      <a:cubicBezTo>
                        <a:pt x="16" y="6"/>
                        <a:pt x="20" y="5"/>
                        <a:pt x="23" y="3"/>
                      </a:cubicBezTo>
                      <a:lnTo>
                        <a:pt x="24" y="4"/>
                      </a:lnTo>
                      <a:close/>
                      <a:moveTo>
                        <a:pt x="14" y="8"/>
                      </a:moveTo>
                      <a:cubicBezTo>
                        <a:pt x="11" y="9"/>
                        <a:pt x="9" y="9"/>
                        <a:pt x="8" y="10"/>
                      </a:cubicBezTo>
                      <a:lnTo>
                        <a:pt x="7" y="9"/>
                      </a:lnTo>
                      <a:cubicBezTo>
                        <a:pt x="9" y="8"/>
                        <a:pt x="11" y="8"/>
                        <a:pt x="13" y="7"/>
                      </a:cubicBezTo>
                      <a:lnTo>
                        <a:pt x="14" y="8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7" y="9"/>
                      </a:lnTo>
                      <a:lnTo>
                        <a:pt x="8" y="10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cubicBezTo>
                        <a:pt x="2" y="13"/>
                        <a:pt x="2" y="22"/>
                        <a:pt x="2" y="28"/>
                      </a:cubicBezTo>
                      <a:lnTo>
                        <a:pt x="0" y="28"/>
                      </a:lnTo>
                      <a:cubicBezTo>
                        <a:pt x="0" y="22"/>
                        <a:pt x="0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2" y="28"/>
                      </a:moveTo>
                      <a:lnTo>
                        <a:pt x="2" y="29"/>
                      </a:lnTo>
                      <a:lnTo>
                        <a:pt x="0" y="29"/>
                      </a:lnTo>
                      <a:lnTo>
                        <a:pt x="0" y="28"/>
                      </a:lnTo>
                      <a:lnTo>
                        <a:pt x="2" y="28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2" y="32"/>
                        <a:pt x="6" y="32"/>
                        <a:pt x="10" y="32"/>
                      </a:cubicBezTo>
                      <a:lnTo>
                        <a:pt x="10" y="33"/>
                      </a:lnTo>
                      <a:cubicBezTo>
                        <a:pt x="5" y="33"/>
                        <a:pt x="0" y="33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0" y="33"/>
                      </a:moveTo>
                      <a:lnTo>
                        <a:pt x="10" y="33"/>
                      </a:lnTo>
                      <a:close/>
                      <a:moveTo>
                        <a:pt x="10" y="32"/>
                      </a:moveTo>
                      <a:cubicBezTo>
                        <a:pt x="13" y="32"/>
                        <a:pt x="15" y="33"/>
                        <a:pt x="18" y="33"/>
                      </a:cubicBezTo>
                      <a:lnTo>
                        <a:pt x="17" y="34"/>
                      </a:lnTo>
                      <a:cubicBezTo>
                        <a:pt x="15" y="34"/>
                        <a:pt x="12" y="34"/>
                        <a:pt x="10" y="33"/>
                      </a:cubicBezTo>
                      <a:lnTo>
                        <a:pt x="10" y="32"/>
                      </a:lnTo>
                      <a:close/>
                      <a:moveTo>
                        <a:pt x="17" y="35"/>
                      </a:moveTo>
                      <a:lnTo>
                        <a:pt x="17" y="34"/>
                      </a:lnTo>
                      <a:lnTo>
                        <a:pt x="17" y="35"/>
                      </a:lnTo>
                      <a:close/>
                      <a:moveTo>
                        <a:pt x="18" y="33"/>
                      </a:moveTo>
                      <a:cubicBezTo>
                        <a:pt x="20" y="34"/>
                        <a:pt x="22" y="35"/>
                        <a:pt x="25" y="35"/>
                      </a:cubicBezTo>
                      <a:lnTo>
                        <a:pt x="24" y="36"/>
                      </a:lnTo>
                      <a:cubicBezTo>
                        <a:pt x="22" y="36"/>
                        <a:pt x="20" y="35"/>
                        <a:pt x="17" y="35"/>
                      </a:cubicBezTo>
                      <a:lnTo>
                        <a:pt x="18" y="33"/>
                      </a:lnTo>
                      <a:close/>
                      <a:moveTo>
                        <a:pt x="25" y="35"/>
                      </a:moveTo>
                      <a:cubicBezTo>
                        <a:pt x="27" y="35"/>
                        <a:pt x="29" y="34"/>
                        <a:pt x="31" y="33"/>
                      </a:cubicBezTo>
                      <a:lnTo>
                        <a:pt x="32" y="34"/>
                      </a:lnTo>
                      <a:cubicBezTo>
                        <a:pt x="29" y="36"/>
                        <a:pt x="27" y="36"/>
                        <a:pt x="24" y="36"/>
                      </a:cubicBezTo>
                      <a:lnTo>
                        <a:pt x="25" y="35"/>
                      </a:lnTo>
                      <a:close/>
                      <a:moveTo>
                        <a:pt x="31" y="33"/>
                      </a:moveTo>
                      <a:cubicBezTo>
                        <a:pt x="35" y="30"/>
                        <a:pt x="37" y="27"/>
                        <a:pt x="38" y="23"/>
                      </a:cubicBezTo>
                      <a:lnTo>
                        <a:pt x="40" y="23"/>
                      </a:lnTo>
                      <a:cubicBezTo>
                        <a:pt x="39" y="27"/>
                        <a:pt x="36" y="31"/>
                        <a:pt x="32" y="34"/>
                      </a:cubicBezTo>
                      <a:lnTo>
                        <a:pt x="31" y="33"/>
                      </a:lnTo>
                      <a:close/>
                      <a:moveTo>
                        <a:pt x="38" y="23"/>
                      </a:moveTo>
                      <a:cubicBezTo>
                        <a:pt x="39" y="19"/>
                        <a:pt x="39" y="14"/>
                        <a:pt x="39" y="10"/>
                      </a:cubicBezTo>
                      <a:lnTo>
                        <a:pt x="40" y="10"/>
                      </a:lnTo>
                      <a:cubicBezTo>
                        <a:pt x="41" y="14"/>
                        <a:pt x="41" y="19"/>
                        <a:pt x="40" y="23"/>
                      </a:cubicBezTo>
                      <a:lnTo>
                        <a:pt x="38" y="23"/>
                      </a:lnTo>
                      <a:close/>
                      <a:moveTo>
                        <a:pt x="40" y="10"/>
                      </a:moveTo>
                      <a:lnTo>
                        <a:pt x="40" y="10"/>
                      </a:lnTo>
                      <a:close/>
                      <a:moveTo>
                        <a:pt x="39" y="10"/>
                      </a:moveTo>
                      <a:cubicBezTo>
                        <a:pt x="38" y="8"/>
                        <a:pt x="37" y="6"/>
                        <a:pt x="35" y="5"/>
                      </a:cubicBezTo>
                      <a:lnTo>
                        <a:pt x="36" y="4"/>
                      </a:lnTo>
                      <a:cubicBezTo>
                        <a:pt x="38" y="5"/>
                        <a:pt x="40" y="7"/>
                        <a:pt x="40" y="10"/>
                      </a:cubicBezTo>
                      <a:lnTo>
                        <a:pt x="39" y="10"/>
                      </a:lnTo>
                      <a:close/>
                      <a:moveTo>
                        <a:pt x="35" y="5"/>
                      </a:moveTo>
                      <a:cubicBezTo>
                        <a:pt x="34" y="4"/>
                        <a:pt x="33" y="3"/>
                        <a:pt x="32" y="2"/>
                      </a:cubicBezTo>
                      <a:lnTo>
                        <a:pt x="32" y="1"/>
                      </a:lnTo>
                      <a:cubicBezTo>
                        <a:pt x="34" y="2"/>
                        <a:pt x="35" y="3"/>
                        <a:pt x="36" y="4"/>
                      </a:cubicBezTo>
                      <a:lnTo>
                        <a:pt x="35" y="5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2"/>
                        <a:pt x="27" y="2"/>
                      </a:cubicBezTo>
                      <a:lnTo>
                        <a:pt x="27" y="1"/>
                      </a:lnTo>
                      <a:cubicBezTo>
                        <a:pt x="29" y="0"/>
                        <a:pt x="31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27" y="2"/>
                      </a:moveTo>
                      <a:cubicBezTo>
                        <a:pt x="26" y="2"/>
                        <a:pt x="25" y="3"/>
                        <a:pt x="24" y="4"/>
                      </a:cubicBezTo>
                      <a:lnTo>
                        <a:pt x="23" y="3"/>
                      </a:lnTo>
                      <a:cubicBezTo>
                        <a:pt x="24" y="2"/>
                        <a:pt x="26" y="1"/>
                        <a:pt x="27" y="1"/>
                      </a:cubicBezTo>
                      <a:lnTo>
                        <a:pt x="27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9" name="Google Shape;3799;p239"/>
                <p:cNvSpPr/>
                <p:nvPr/>
              </p:nvSpPr>
              <p:spPr>
                <a:xfrm>
                  <a:off x="1499" y="3805"/>
                  <a:ext cx="70" cy="60"/>
                </a:xfrm>
                <a:custGeom>
                  <a:rect b="b" l="l" r="r" t="t"/>
                  <a:pathLst>
                    <a:path extrusionOk="0" h="35" w="51">
                      <a:moveTo>
                        <a:pt x="19" y="1"/>
                      </a:moveTo>
                      <a:cubicBezTo>
                        <a:pt x="14" y="0"/>
                        <a:pt x="2" y="0"/>
                        <a:pt x="1" y="7"/>
                      </a:cubicBezTo>
                      <a:cubicBezTo>
                        <a:pt x="0" y="9"/>
                        <a:pt x="1" y="11"/>
                        <a:pt x="3" y="11"/>
                      </a:cubicBezTo>
                      <a:cubicBezTo>
                        <a:pt x="8" y="13"/>
                        <a:pt x="11" y="16"/>
                        <a:pt x="13" y="19"/>
                      </a:cubicBezTo>
                      <a:cubicBezTo>
                        <a:pt x="16" y="22"/>
                        <a:pt x="17" y="27"/>
                        <a:pt x="21" y="30"/>
                      </a:cubicBezTo>
                      <a:cubicBezTo>
                        <a:pt x="31" y="35"/>
                        <a:pt x="41" y="25"/>
                        <a:pt x="48" y="19"/>
                      </a:cubicBezTo>
                      <a:cubicBezTo>
                        <a:pt x="51" y="17"/>
                        <a:pt x="46" y="15"/>
                        <a:pt x="44" y="13"/>
                      </a:cubicBezTo>
                      <a:cubicBezTo>
                        <a:pt x="37" y="8"/>
                        <a:pt x="29" y="2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0" name="Google Shape;3800;p239"/>
                <p:cNvSpPr/>
                <p:nvPr/>
              </p:nvSpPr>
              <p:spPr>
                <a:xfrm>
                  <a:off x="1499" y="3805"/>
                  <a:ext cx="70" cy="60"/>
                </a:xfrm>
                <a:custGeom>
                  <a:rect b="b" l="l" r="r" t="t"/>
                  <a:pathLst>
                    <a:path extrusionOk="0" h="35" w="51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20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9" y="1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19" y="0"/>
                        <a:pt x="20" y="0"/>
                      </a:cubicBezTo>
                      <a:lnTo>
                        <a:pt x="19" y="1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5" y="1"/>
                        <a:pt x="14" y="1"/>
                      </a:cubicBezTo>
                      <a:lnTo>
                        <a:pt x="13" y="0"/>
                      </a:lnTo>
                      <a:cubicBezTo>
                        <a:pt x="15" y="0"/>
                        <a:pt x="16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1"/>
                      </a:moveTo>
                      <a:cubicBezTo>
                        <a:pt x="8" y="1"/>
                        <a:pt x="2" y="2"/>
                        <a:pt x="1" y="7"/>
                      </a:cubicBezTo>
                      <a:lnTo>
                        <a:pt x="0" y="7"/>
                      </a:lnTo>
                      <a:cubicBezTo>
                        <a:pt x="1" y="1"/>
                        <a:pt x="8" y="0"/>
                        <a:pt x="13" y="0"/>
                      </a:cubicBezTo>
                      <a:lnTo>
                        <a:pt x="14" y="1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1" y="7"/>
                      </a:lnTo>
                      <a:close/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close/>
                      <a:moveTo>
                        <a:pt x="1" y="7"/>
                      </a:moveTo>
                      <a:cubicBezTo>
                        <a:pt x="1" y="7"/>
                        <a:pt x="1" y="7"/>
                        <a:pt x="1" y="8"/>
                      </a:cubicBezTo>
                      <a:lnTo>
                        <a:pt x="0" y="8"/>
                      </a:lnTo>
                      <a:cubicBezTo>
                        <a:pt x="0" y="7"/>
                        <a:pt x="0" y="7"/>
                        <a:pt x="0" y="7"/>
                      </a:cubicBezTo>
                      <a:lnTo>
                        <a:pt x="1" y="7"/>
                      </a:lnTo>
                      <a:close/>
                      <a:moveTo>
                        <a:pt x="1" y="8"/>
                      </a:moveTo>
                      <a:cubicBezTo>
                        <a:pt x="1" y="8"/>
                        <a:pt x="1" y="8"/>
                        <a:pt x="1" y="8"/>
                      </a:cubicBezTo>
                      <a:lnTo>
                        <a:pt x="0" y="8"/>
                      </a:lnTo>
                      <a:cubicBezTo>
                        <a:pt x="0" y="8"/>
                        <a:pt x="0" y="8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1" y="8"/>
                      </a:moveTo>
                      <a:cubicBezTo>
                        <a:pt x="2" y="9"/>
                        <a:pt x="2" y="10"/>
                        <a:pt x="3" y="11"/>
                      </a:cubicBezTo>
                      <a:lnTo>
                        <a:pt x="3" y="12"/>
                      </a:lnTo>
                      <a:cubicBezTo>
                        <a:pt x="1" y="11"/>
                        <a:pt x="0" y="10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3" y="11"/>
                      </a:moveTo>
                      <a:lnTo>
                        <a:pt x="3" y="11"/>
                      </a:lnTo>
                      <a:close/>
                      <a:moveTo>
                        <a:pt x="3" y="11"/>
                      </a:moveTo>
                      <a:cubicBezTo>
                        <a:pt x="6" y="12"/>
                        <a:pt x="8" y="13"/>
                        <a:pt x="9" y="14"/>
                      </a:cubicBezTo>
                      <a:lnTo>
                        <a:pt x="8" y="15"/>
                      </a:lnTo>
                      <a:cubicBezTo>
                        <a:pt x="7" y="14"/>
                        <a:pt x="5" y="13"/>
                        <a:pt x="3" y="12"/>
                      </a:cubicBezTo>
                      <a:lnTo>
                        <a:pt x="3" y="11"/>
                      </a:lnTo>
                      <a:close/>
                      <a:moveTo>
                        <a:pt x="9" y="14"/>
                      </a:moveTo>
                      <a:cubicBezTo>
                        <a:pt x="11" y="16"/>
                        <a:pt x="13" y="17"/>
                        <a:pt x="14" y="19"/>
                      </a:cubicBezTo>
                      <a:lnTo>
                        <a:pt x="13" y="19"/>
                      </a:lnTo>
                      <a:cubicBezTo>
                        <a:pt x="11" y="18"/>
                        <a:pt x="10" y="16"/>
                        <a:pt x="8" y="15"/>
                      </a:cubicBezTo>
                      <a:lnTo>
                        <a:pt x="9" y="14"/>
                      </a:lnTo>
                      <a:close/>
                      <a:moveTo>
                        <a:pt x="13" y="19"/>
                      </a:moveTo>
                      <a:lnTo>
                        <a:pt x="13" y="19"/>
                      </a:lnTo>
                      <a:close/>
                      <a:moveTo>
                        <a:pt x="14" y="19"/>
                      </a:moveTo>
                      <a:cubicBezTo>
                        <a:pt x="15" y="20"/>
                        <a:pt x="16" y="22"/>
                        <a:pt x="17" y="23"/>
                      </a:cubicBezTo>
                      <a:lnTo>
                        <a:pt x="15" y="24"/>
                      </a:lnTo>
                      <a:cubicBezTo>
                        <a:pt x="15" y="22"/>
                        <a:pt x="14" y="21"/>
                        <a:pt x="13" y="19"/>
                      </a:cubicBezTo>
                      <a:lnTo>
                        <a:pt x="14" y="19"/>
                      </a:lnTo>
                      <a:close/>
                      <a:moveTo>
                        <a:pt x="17" y="23"/>
                      </a:moveTo>
                      <a:cubicBezTo>
                        <a:pt x="18" y="26"/>
                        <a:pt x="19" y="28"/>
                        <a:pt x="21" y="29"/>
                      </a:cubicBezTo>
                      <a:lnTo>
                        <a:pt x="21" y="30"/>
                      </a:lnTo>
                      <a:cubicBezTo>
                        <a:pt x="18" y="29"/>
                        <a:pt x="17" y="26"/>
                        <a:pt x="15" y="24"/>
                      </a:cubicBezTo>
                      <a:lnTo>
                        <a:pt x="17" y="23"/>
                      </a:lnTo>
                      <a:close/>
                      <a:moveTo>
                        <a:pt x="21" y="29"/>
                      </a:moveTo>
                      <a:lnTo>
                        <a:pt x="21" y="29"/>
                      </a:lnTo>
                      <a:lnTo>
                        <a:pt x="21" y="30"/>
                      </a:lnTo>
                      <a:lnTo>
                        <a:pt x="21" y="29"/>
                      </a:lnTo>
                      <a:close/>
                      <a:moveTo>
                        <a:pt x="21" y="29"/>
                      </a:moveTo>
                      <a:cubicBezTo>
                        <a:pt x="30" y="34"/>
                        <a:pt x="39" y="26"/>
                        <a:pt x="46" y="21"/>
                      </a:cubicBezTo>
                      <a:lnTo>
                        <a:pt x="47" y="21"/>
                      </a:lnTo>
                      <a:cubicBezTo>
                        <a:pt x="40" y="28"/>
                        <a:pt x="30" y="35"/>
                        <a:pt x="21" y="30"/>
                      </a:cubicBezTo>
                      <a:lnTo>
                        <a:pt x="21" y="29"/>
                      </a:lnTo>
                      <a:close/>
                      <a:moveTo>
                        <a:pt x="46" y="21"/>
                      </a:moveTo>
                      <a:cubicBezTo>
                        <a:pt x="46" y="20"/>
                        <a:pt x="47" y="19"/>
                        <a:pt x="48" y="19"/>
                      </a:cubicBezTo>
                      <a:lnTo>
                        <a:pt x="49" y="20"/>
                      </a:lnTo>
                      <a:cubicBezTo>
                        <a:pt x="48" y="20"/>
                        <a:pt x="47" y="21"/>
                        <a:pt x="47" y="21"/>
                      </a:cubicBezTo>
                      <a:lnTo>
                        <a:pt x="46" y="21"/>
                      </a:lnTo>
                      <a:close/>
                      <a:moveTo>
                        <a:pt x="49" y="20"/>
                      </a:moveTo>
                      <a:lnTo>
                        <a:pt x="49" y="20"/>
                      </a:lnTo>
                      <a:lnTo>
                        <a:pt x="48" y="19"/>
                      </a:lnTo>
                      <a:lnTo>
                        <a:pt x="49" y="20"/>
                      </a:lnTo>
                      <a:close/>
                      <a:moveTo>
                        <a:pt x="48" y="19"/>
                      </a:moveTo>
                      <a:cubicBezTo>
                        <a:pt x="49" y="18"/>
                        <a:pt x="47" y="16"/>
                        <a:pt x="45" y="15"/>
                      </a:cubicBezTo>
                      <a:lnTo>
                        <a:pt x="46" y="14"/>
                      </a:lnTo>
                      <a:cubicBezTo>
                        <a:pt x="48" y="15"/>
                        <a:pt x="51" y="17"/>
                        <a:pt x="49" y="20"/>
                      </a:cubicBezTo>
                      <a:lnTo>
                        <a:pt x="48" y="19"/>
                      </a:lnTo>
                      <a:close/>
                      <a:moveTo>
                        <a:pt x="45" y="15"/>
                      </a:moveTo>
                      <a:cubicBezTo>
                        <a:pt x="44" y="14"/>
                        <a:pt x="44" y="14"/>
                        <a:pt x="43" y="14"/>
                      </a:cubicBezTo>
                      <a:lnTo>
                        <a:pt x="44" y="13"/>
                      </a:lnTo>
                      <a:cubicBezTo>
                        <a:pt x="45" y="13"/>
                        <a:pt x="45" y="13"/>
                        <a:pt x="46" y="14"/>
                      </a:cubicBezTo>
                      <a:lnTo>
                        <a:pt x="45" y="15"/>
                      </a:lnTo>
                      <a:close/>
                      <a:moveTo>
                        <a:pt x="44" y="13"/>
                      </a:moveTo>
                      <a:lnTo>
                        <a:pt x="44" y="13"/>
                      </a:lnTo>
                      <a:close/>
                      <a:moveTo>
                        <a:pt x="43" y="14"/>
                      </a:moveTo>
                      <a:cubicBezTo>
                        <a:pt x="40" y="11"/>
                        <a:pt x="36" y="8"/>
                        <a:pt x="32" y="6"/>
                      </a:cubicBezTo>
                      <a:lnTo>
                        <a:pt x="33" y="5"/>
                      </a:lnTo>
                      <a:cubicBezTo>
                        <a:pt x="37" y="7"/>
                        <a:pt x="41" y="10"/>
                        <a:pt x="44" y="13"/>
                      </a:cubicBezTo>
                      <a:lnTo>
                        <a:pt x="43" y="14"/>
                      </a:lnTo>
                      <a:close/>
                      <a:moveTo>
                        <a:pt x="32" y="6"/>
                      </a:moveTo>
                      <a:cubicBezTo>
                        <a:pt x="28" y="3"/>
                        <a:pt x="24" y="2"/>
                        <a:pt x="19" y="1"/>
                      </a:cubicBezTo>
                      <a:lnTo>
                        <a:pt x="20" y="0"/>
                      </a:lnTo>
                      <a:cubicBezTo>
                        <a:pt x="24" y="1"/>
                        <a:pt x="29" y="2"/>
                        <a:pt x="33" y="5"/>
                      </a:cubicBezTo>
                      <a:lnTo>
                        <a:pt x="32" y="6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1" name="Google Shape;3801;p239"/>
                <p:cNvSpPr/>
                <p:nvPr/>
              </p:nvSpPr>
              <p:spPr>
                <a:xfrm>
                  <a:off x="1527" y="3741"/>
                  <a:ext cx="67" cy="79"/>
                </a:xfrm>
                <a:custGeom>
                  <a:rect b="b" l="l" r="r" t="t"/>
                  <a:pathLst>
                    <a:path extrusionOk="0" h="46" w="49">
                      <a:moveTo>
                        <a:pt x="18" y="10"/>
                      </a:moveTo>
                      <a:cubicBezTo>
                        <a:pt x="12" y="18"/>
                        <a:pt x="0" y="26"/>
                        <a:pt x="9" y="33"/>
                      </a:cubicBezTo>
                      <a:cubicBezTo>
                        <a:pt x="17" y="40"/>
                        <a:pt x="27" y="46"/>
                        <a:pt x="40" y="46"/>
                      </a:cubicBezTo>
                      <a:cubicBezTo>
                        <a:pt x="46" y="36"/>
                        <a:pt x="45" y="25"/>
                        <a:pt x="49" y="14"/>
                      </a:cubicBezTo>
                      <a:cubicBezTo>
                        <a:pt x="41" y="6"/>
                        <a:pt x="26" y="0"/>
                        <a:pt x="18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2" name="Google Shape;3802;p239"/>
                <p:cNvSpPr/>
                <p:nvPr/>
              </p:nvSpPr>
              <p:spPr>
                <a:xfrm>
                  <a:off x="1529" y="3748"/>
                  <a:ext cx="66" cy="72"/>
                </a:xfrm>
                <a:custGeom>
                  <a:rect b="b" l="l" r="r" t="t"/>
                  <a:pathLst>
                    <a:path extrusionOk="0" h="43" w="49">
                      <a:moveTo>
                        <a:pt x="17" y="7"/>
                      </a:moveTo>
                      <a:lnTo>
                        <a:pt x="17" y="7"/>
                      </a:lnTo>
                      <a:lnTo>
                        <a:pt x="16" y="6"/>
                      </a:lnTo>
                      <a:lnTo>
                        <a:pt x="17" y="7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  <a:moveTo>
                        <a:pt x="17" y="7"/>
                      </a:moveTo>
                      <a:cubicBezTo>
                        <a:pt x="16" y="8"/>
                        <a:pt x="14" y="10"/>
                        <a:pt x="13" y="12"/>
                      </a:cubicBezTo>
                      <a:lnTo>
                        <a:pt x="12" y="11"/>
                      </a:lnTo>
                      <a:cubicBezTo>
                        <a:pt x="13" y="9"/>
                        <a:pt x="15" y="8"/>
                        <a:pt x="16" y="6"/>
                      </a:cubicBezTo>
                      <a:lnTo>
                        <a:pt x="17" y="7"/>
                      </a:lnTo>
                      <a:close/>
                      <a:moveTo>
                        <a:pt x="13" y="12"/>
                      </a:moveTo>
                      <a:cubicBezTo>
                        <a:pt x="8" y="17"/>
                        <a:pt x="2" y="23"/>
                        <a:pt x="8" y="28"/>
                      </a:cubicBezTo>
                      <a:lnTo>
                        <a:pt x="7" y="29"/>
                      </a:lnTo>
                      <a:cubicBezTo>
                        <a:pt x="0" y="23"/>
                        <a:pt x="6" y="17"/>
                        <a:pt x="12" y="11"/>
                      </a:cubicBezTo>
                      <a:lnTo>
                        <a:pt x="13" y="12"/>
                      </a:lnTo>
                      <a:close/>
                      <a:moveTo>
                        <a:pt x="8" y="28"/>
                      </a:moveTo>
                      <a:cubicBezTo>
                        <a:pt x="12" y="32"/>
                        <a:pt x="17" y="35"/>
                        <a:pt x="22" y="37"/>
                      </a:cubicBezTo>
                      <a:lnTo>
                        <a:pt x="21" y="39"/>
                      </a:lnTo>
                      <a:cubicBezTo>
                        <a:pt x="16" y="36"/>
                        <a:pt x="11" y="33"/>
                        <a:pt x="7" y="29"/>
                      </a:cubicBezTo>
                      <a:lnTo>
                        <a:pt x="8" y="28"/>
                      </a:lnTo>
                      <a:close/>
                      <a:moveTo>
                        <a:pt x="22" y="37"/>
                      </a:moveTo>
                      <a:cubicBezTo>
                        <a:pt x="27" y="40"/>
                        <a:pt x="32" y="41"/>
                        <a:pt x="39" y="42"/>
                      </a:cubicBezTo>
                      <a:lnTo>
                        <a:pt x="39" y="43"/>
                      </a:lnTo>
                      <a:cubicBezTo>
                        <a:pt x="32" y="43"/>
                        <a:pt x="26" y="41"/>
                        <a:pt x="21" y="39"/>
                      </a:cubicBezTo>
                      <a:lnTo>
                        <a:pt x="22" y="37"/>
                      </a:lnTo>
                      <a:close/>
                      <a:moveTo>
                        <a:pt x="39" y="42"/>
                      </a:moveTo>
                      <a:lnTo>
                        <a:pt x="39" y="43"/>
                      </a:lnTo>
                      <a:lnTo>
                        <a:pt x="39" y="42"/>
                      </a:lnTo>
                      <a:close/>
                      <a:moveTo>
                        <a:pt x="38" y="42"/>
                      </a:moveTo>
                      <a:cubicBezTo>
                        <a:pt x="41" y="36"/>
                        <a:pt x="42" y="30"/>
                        <a:pt x="44" y="25"/>
                      </a:cubicBezTo>
                      <a:lnTo>
                        <a:pt x="45" y="25"/>
                      </a:lnTo>
                      <a:cubicBezTo>
                        <a:pt x="44" y="31"/>
                        <a:pt x="43" y="37"/>
                        <a:pt x="39" y="42"/>
                      </a:cubicBezTo>
                      <a:lnTo>
                        <a:pt x="38" y="42"/>
                      </a:lnTo>
                      <a:close/>
                      <a:moveTo>
                        <a:pt x="44" y="25"/>
                      </a:moveTo>
                      <a:cubicBezTo>
                        <a:pt x="45" y="20"/>
                        <a:pt x="46" y="15"/>
                        <a:pt x="48" y="10"/>
                      </a:cubicBezTo>
                      <a:lnTo>
                        <a:pt x="49" y="10"/>
                      </a:lnTo>
                      <a:cubicBezTo>
                        <a:pt x="47" y="15"/>
                        <a:pt x="46" y="20"/>
                        <a:pt x="45" y="25"/>
                      </a:cubicBezTo>
                      <a:lnTo>
                        <a:pt x="44" y="25"/>
                      </a:lnTo>
                      <a:close/>
                      <a:moveTo>
                        <a:pt x="49" y="10"/>
                      </a:moveTo>
                      <a:lnTo>
                        <a:pt x="49" y="10"/>
                      </a:lnTo>
                      <a:lnTo>
                        <a:pt x="48" y="10"/>
                      </a:lnTo>
                      <a:lnTo>
                        <a:pt x="49" y="10"/>
                      </a:lnTo>
                      <a:close/>
                      <a:moveTo>
                        <a:pt x="48" y="10"/>
                      </a:moveTo>
                      <a:cubicBezTo>
                        <a:pt x="46" y="9"/>
                        <a:pt x="44" y="7"/>
                        <a:pt x="41" y="6"/>
                      </a:cubicBezTo>
                      <a:lnTo>
                        <a:pt x="42" y="4"/>
                      </a:lnTo>
                      <a:cubicBezTo>
                        <a:pt x="45" y="6"/>
                        <a:pt x="47" y="8"/>
                        <a:pt x="49" y="10"/>
                      </a:cubicBezTo>
                      <a:lnTo>
                        <a:pt x="48" y="10"/>
                      </a:lnTo>
                      <a:close/>
                      <a:moveTo>
                        <a:pt x="41" y="6"/>
                      </a:moveTo>
                      <a:cubicBezTo>
                        <a:pt x="38" y="4"/>
                        <a:pt x="34" y="2"/>
                        <a:pt x="30" y="2"/>
                      </a:cubicBezTo>
                      <a:lnTo>
                        <a:pt x="30" y="0"/>
                      </a:lnTo>
                      <a:cubicBezTo>
                        <a:pt x="34" y="1"/>
                        <a:pt x="38" y="2"/>
                        <a:pt x="42" y="4"/>
                      </a:cubicBezTo>
                      <a:lnTo>
                        <a:pt x="41" y="6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6" y="1"/>
                        <a:pt x="23" y="2"/>
                        <a:pt x="20" y="4"/>
                      </a:cubicBezTo>
                      <a:lnTo>
                        <a:pt x="19" y="3"/>
                      </a:lnTo>
                      <a:cubicBezTo>
                        <a:pt x="22" y="1"/>
                        <a:pt x="26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0" y="4"/>
                      </a:moveTo>
                      <a:cubicBezTo>
                        <a:pt x="19" y="5"/>
                        <a:pt x="18" y="6"/>
                        <a:pt x="17" y="7"/>
                      </a:cubicBezTo>
                      <a:lnTo>
                        <a:pt x="16" y="6"/>
                      </a:lnTo>
                      <a:cubicBezTo>
                        <a:pt x="17" y="5"/>
                        <a:pt x="18" y="4"/>
                        <a:pt x="19" y="3"/>
                      </a:cubicBezTo>
                      <a:lnTo>
                        <a:pt x="20" y="4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3" name="Google Shape;3803;p239"/>
                <p:cNvSpPr/>
                <p:nvPr/>
              </p:nvSpPr>
              <p:spPr>
                <a:xfrm>
                  <a:off x="1604" y="3735"/>
                  <a:ext cx="70" cy="61"/>
                </a:xfrm>
                <a:custGeom>
                  <a:rect b="b" l="l" r="r" t="t"/>
                  <a:pathLst>
                    <a:path extrusionOk="0" h="36" w="52">
                      <a:moveTo>
                        <a:pt x="27" y="11"/>
                      </a:moveTo>
                      <a:cubicBezTo>
                        <a:pt x="22" y="9"/>
                        <a:pt x="21" y="0"/>
                        <a:pt x="17" y="0"/>
                      </a:cubicBezTo>
                      <a:cubicBezTo>
                        <a:pt x="5" y="0"/>
                        <a:pt x="4" y="16"/>
                        <a:pt x="0" y="25"/>
                      </a:cubicBezTo>
                      <a:cubicBezTo>
                        <a:pt x="9" y="29"/>
                        <a:pt x="19" y="30"/>
                        <a:pt x="28" y="33"/>
                      </a:cubicBezTo>
                      <a:cubicBezTo>
                        <a:pt x="35" y="36"/>
                        <a:pt x="52" y="33"/>
                        <a:pt x="49" y="27"/>
                      </a:cubicBezTo>
                      <a:cubicBezTo>
                        <a:pt x="46" y="21"/>
                        <a:pt x="36" y="16"/>
                        <a:pt x="2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4" name="Google Shape;3804;p239"/>
                <p:cNvSpPr/>
                <p:nvPr/>
              </p:nvSpPr>
              <p:spPr>
                <a:xfrm>
                  <a:off x="1602" y="3733"/>
                  <a:ext cx="70" cy="62"/>
                </a:xfrm>
                <a:custGeom>
                  <a:rect b="b" l="l" r="r" t="t"/>
                  <a:pathLst>
                    <a:path extrusionOk="0" h="36" w="51"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cubicBezTo>
                        <a:pt x="25" y="12"/>
                        <a:pt x="24" y="9"/>
                        <a:pt x="22" y="6"/>
                      </a:cubicBezTo>
                      <a:lnTo>
                        <a:pt x="24" y="6"/>
                      </a:lnTo>
                      <a:cubicBezTo>
                        <a:pt x="25" y="8"/>
                        <a:pt x="26" y="11"/>
                        <a:pt x="28" y="12"/>
                      </a:cubicBezTo>
                      <a:lnTo>
                        <a:pt x="27" y="13"/>
                      </a:lnTo>
                      <a:close/>
                      <a:moveTo>
                        <a:pt x="22" y="6"/>
                      </a:moveTo>
                      <a:cubicBezTo>
                        <a:pt x="21" y="4"/>
                        <a:pt x="20" y="1"/>
                        <a:pt x="18" y="1"/>
                      </a:cubicBezTo>
                      <a:lnTo>
                        <a:pt x="18" y="0"/>
                      </a:lnTo>
                      <a:cubicBezTo>
                        <a:pt x="21" y="0"/>
                        <a:pt x="22" y="3"/>
                        <a:pt x="24" y="6"/>
                      </a:cubicBezTo>
                      <a:lnTo>
                        <a:pt x="22" y="6"/>
                      </a:lnTo>
                      <a:close/>
                      <a:moveTo>
                        <a:pt x="17" y="0"/>
                      </a:moveTo>
                      <a:lnTo>
                        <a:pt x="18" y="0"/>
                      </a:lnTo>
                      <a:lnTo>
                        <a:pt x="18" y="1"/>
                      </a:lnTo>
                      <a:lnTo>
                        <a:pt x="17" y="0"/>
                      </a:lnTo>
                      <a:close/>
                      <a:moveTo>
                        <a:pt x="18" y="1"/>
                      </a:moveTo>
                      <a:cubicBezTo>
                        <a:pt x="9" y="2"/>
                        <a:pt x="7" y="10"/>
                        <a:pt x="4" y="19"/>
                      </a:cubicBezTo>
                      <a:lnTo>
                        <a:pt x="3" y="18"/>
                      </a:lnTo>
                      <a:cubicBezTo>
                        <a:pt x="5" y="10"/>
                        <a:pt x="8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4" y="19"/>
                      </a:moveTo>
                      <a:cubicBezTo>
                        <a:pt x="3" y="21"/>
                        <a:pt x="3" y="24"/>
                        <a:pt x="2" y="26"/>
                      </a:cubicBezTo>
                      <a:lnTo>
                        <a:pt x="0" y="26"/>
                      </a:lnTo>
                      <a:cubicBezTo>
                        <a:pt x="1" y="23"/>
                        <a:pt x="2" y="21"/>
                        <a:pt x="3" y="18"/>
                      </a:cubicBezTo>
                      <a:lnTo>
                        <a:pt x="4" y="19"/>
                      </a:lnTo>
                      <a:close/>
                      <a:moveTo>
                        <a:pt x="1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close/>
                      <a:moveTo>
                        <a:pt x="1" y="25"/>
                      </a:moveTo>
                      <a:cubicBezTo>
                        <a:pt x="6" y="27"/>
                        <a:pt x="11" y="29"/>
                        <a:pt x="16" y="30"/>
                      </a:cubicBezTo>
                      <a:lnTo>
                        <a:pt x="16" y="31"/>
                      </a:lnTo>
                      <a:cubicBezTo>
                        <a:pt x="10" y="30"/>
                        <a:pt x="5" y="29"/>
                        <a:pt x="1" y="26"/>
                      </a:cubicBezTo>
                      <a:lnTo>
                        <a:pt x="1" y="25"/>
                      </a:lnTo>
                      <a:close/>
                      <a:moveTo>
                        <a:pt x="16" y="30"/>
                      </a:moveTo>
                      <a:cubicBezTo>
                        <a:pt x="20" y="31"/>
                        <a:pt x="25" y="32"/>
                        <a:pt x="29" y="34"/>
                      </a:cubicBezTo>
                      <a:lnTo>
                        <a:pt x="29" y="35"/>
                      </a:lnTo>
                      <a:cubicBezTo>
                        <a:pt x="24" y="33"/>
                        <a:pt x="20" y="32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9" y="34"/>
                      </a:lnTo>
                      <a:lnTo>
                        <a:pt x="29" y="35"/>
                      </a:lnTo>
                      <a:close/>
                      <a:moveTo>
                        <a:pt x="29" y="34"/>
                      </a:moveTo>
                      <a:cubicBezTo>
                        <a:pt x="32" y="35"/>
                        <a:pt x="37" y="35"/>
                        <a:pt x="41" y="34"/>
                      </a:cubicBezTo>
                      <a:lnTo>
                        <a:pt x="41" y="36"/>
                      </a:lnTo>
                      <a:cubicBezTo>
                        <a:pt x="37" y="36"/>
                        <a:pt x="32" y="36"/>
                        <a:pt x="29" y="35"/>
                      </a:cubicBezTo>
                      <a:lnTo>
                        <a:pt x="29" y="34"/>
                      </a:lnTo>
                      <a:close/>
                      <a:moveTo>
                        <a:pt x="41" y="34"/>
                      </a:moveTo>
                      <a:cubicBezTo>
                        <a:pt x="43" y="34"/>
                        <a:pt x="45" y="33"/>
                        <a:pt x="47" y="33"/>
                      </a:cubicBezTo>
                      <a:lnTo>
                        <a:pt x="48" y="34"/>
                      </a:lnTo>
                      <a:cubicBezTo>
                        <a:pt x="46" y="35"/>
                        <a:pt x="44" y="35"/>
                        <a:pt x="41" y="36"/>
                      </a:cubicBezTo>
                      <a:lnTo>
                        <a:pt x="41" y="34"/>
                      </a:lnTo>
                      <a:close/>
                      <a:moveTo>
                        <a:pt x="47" y="33"/>
                      </a:moveTo>
                      <a:cubicBezTo>
                        <a:pt x="48" y="32"/>
                        <a:pt x="49" y="31"/>
                        <a:pt x="50" y="30"/>
                      </a:cubicBezTo>
                      <a:lnTo>
                        <a:pt x="51" y="30"/>
                      </a:lnTo>
                      <a:cubicBezTo>
                        <a:pt x="51" y="31"/>
                        <a:pt x="50" y="33"/>
                        <a:pt x="48" y="34"/>
                      </a:cubicBezTo>
                      <a:lnTo>
                        <a:pt x="47" y="33"/>
                      </a:lnTo>
                      <a:close/>
                      <a:moveTo>
                        <a:pt x="50" y="30"/>
                      </a:moveTo>
                      <a:cubicBezTo>
                        <a:pt x="50" y="29"/>
                        <a:pt x="50" y="29"/>
                        <a:pt x="49" y="28"/>
                      </a:cubicBezTo>
                      <a:lnTo>
                        <a:pt x="51" y="28"/>
                      </a:lnTo>
                      <a:cubicBezTo>
                        <a:pt x="51" y="28"/>
                        <a:pt x="51" y="29"/>
                        <a:pt x="51" y="30"/>
                      </a:cubicBezTo>
                      <a:lnTo>
                        <a:pt x="50" y="30"/>
                      </a:lnTo>
                      <a:close/>
                      <a:moveTo>
                        <a:pt x="51" y="28"/>
                      </a:moveTo>
                      <a:lnTo>
                        <a:pt x="51" y="28"/>
                      </a:lnTo>
                      <a:lnTo>
                        <a:pt x="50" y="28"/>
                      </a:lnTo>
                      <a:lnTo>
                        <a:pt x="51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1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0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cubicBezTo>
                        <a:pt x="47" y="23"/>
                        <a:pt x="37" y="18"/>
                        <a:pt x="29" y="14"/>
                      </a:cubicBezTo>
                      <a:lnTo>
                        <a:pt x="30" y="13"/>
                      </a:lnTo>
                      <a:cubicBezTo>
                        <a:pt x="38" y="17"/>
                        <a:pt x="48" y="22"/>
                        <a:pt x="51" y="28"/>
                      </a:cubicBezTo>
                      <a:lnTo>
                        <a:pt x="49" y="28"/>
                      </a:lnTo>
                      <a:close/>
                      <a:moveTo>
                        <a:pt x="29" y="14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30" y="13"/>
                      </a:lnTo>
                      <a:lnTo>
                        <a:pt x="29" y="14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5" name="Google Shape;3805;p239"/>
                <p:cNvSpPr/>
                <p:nvPr/>
              </p:nvSpPr>
              <p:spPr>
                <a:xfrm>
                  <a:off x="1673" y="3775"/>
                  <a:ext cx="80" cy="75"/>
                </a:xfrm>
                <a:custGeom>
                  <a:rect b="b" l="l" r="r" t="t"/>
                  <a:pathLst>
                    <a:path extrusionOk="0" h="44" w="58">
                      <a:moveTo>
                        <a:pt x="27" y="6"/>
                      </a:moveTo>
                      <a:cubicBezTo>
                        <a:pt x="14" y="0"/>
                        <a:pt x="6" y="11"/>
                        <a:pt x="2" y="21"/>
                      </a:cubicBezTo>
                      <a:cubicBezTo>
                        <a:pt x="0" y="25"/>
                        <a:pt x="4" y="29"/>
                        <a:pt x="9" y="30"/>
                      </a:cubicBezTo>
                      <a:cubicBezTo>
                        <a:pt x="21" y="33"/>
                        <a:pt x="30" y="40"/>
                        <a:pt x="43" y="43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5"/>
                        <a:pt x="57" y="33"/>
                        <a:pt x="57" y="32"/>
                      </a:cubicBezTo>
                      <a:cubicBezTo>
                        <a:pt x="52" y="27"/>
                        <a:pt x="45" y="27"/>
                        <a:pt x="40" y="24"/>
                      </a:cubicBezTo>
                      <a:cubicBezTo>
                        <a:pt x="33" y="19"/>
                        <a:pt x="33" y="8"/>
                        <a:pt x="27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6" name="Google Shape;3806;p239"/>
                <p:cNvSpPr/>
                <p:nvPr/>
              </p:nvSpPr>
              <p:spPr>
                <a:xfrm>
                  <a:off x="1673" y="3778"/>
                  <a:ext cx="81" cy="72"/>
                </a:xfrm>
                <a:custGeom>
                  <a:rect b="b" l="l" r="r" t="t"/>
                  <a:pathLst>
                    <a:path extrusionOk="0" h="42" w="59">
                      <a:moveTo>
                        <a:pt x="26" y="4"/>
                      </a:moveTo>
                      <a:cubicBezTo>
                        <a:pt x="20" y="2"/>
                        <a:pt x="16" y="3"/>
                        <a:pt x="12" y="6"/>
                      </a:cubicBezTo>
                      <a:lnTo>
                        <a:pt x="11" y="5"/>
                      </a:lnTo>
                      <a:cubicBezTo>
                        <a:pt x="15" y="2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9"/>
                      </a:cubicBezTo>
                      <a:lnTo>
                        <a:pt x="1" y="18"/>
                      </a:lnTo>
                      <a:cubicBezTo>
                        <a:pt x="3" y="14"/>
                        <a:pt x="6" y="9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lnTo>
                        <a:pt x="1" y="18"/>
                      </a:lnTo>
                      <a:lnTo>
                        <a:pt x="2" y="19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cubicBezTo>
                        <a:pt x="1" y="21"/>
                        <a:pt x="2" y="23"/>
                        <a:pt x="3" y="24"/>
                      </a:cubicBezTo>
                      <a:lnTo>
                        <a:pt x="2" y="25"/>
                      </a:lnTo>
                      <a:cubicBezTo>
                        <a:pt x="1" y="23"/>
                        <a:pt x="0" y="21"/>
                        <a:pt x="1" y="18"/>
                      </a:cubicBezTo>
                      <a:lnTo>
                        <a:pt x="2" y="19"/>
                      </a:lnTo>
                      <a:close/>
                      <a:moveTo>
                        <a:pt x="3" y="24"/>
                      </a:moveTo>
                      <a:cubicBezTo>
                        <a:pt x="5" y="26"/>
                        <a:pt x="7" y="27"/>
                        <a:pt x="9" y="28"/>
                      </a:cubicBezTo>
                      <a:lnTo>
                        <a:pt x="8" y="29"/>
                      </a:lnTo>
                      <a:cubicBezTo>
                        <a:pt x="6" y="28"/>
                        <a:pt x="4" y="27"/>
                        <a:pt x="2" y="25"/>
                      </a:cubicBezTo>
                      <a:lnTo>
                        <a:pt x="3" y="24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8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lnTo>
                        <a:pt x="9" y="28"/>
                      </a:lnTo>
                      <a:lnTo>
                        <a:pt x="8" y="29"/>
                      </a:lnTo>
                      <a:lnTo>
                        <a:pt x="9" y="28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9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cubicBezTo>
                        <a:pt x="14" y="29"/>
                        <a:pt x="19" y="31"/>
                        <a:pt x="24" y="34"/>
                      </a:cubicBezTo>
                      <a:lnTo>
                        <a:pt x="24" y="35"/>
                      </a:lnTo>
                      <a:cubicBezTo>
                        <a:pt x="19" y="33"/>
                        <a:pt x="14" y="30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4" y="34"/>
                      </a:moveTo>
                      <a:cubicBezTo>
                        <a:pt x="30" y="36"/>
                        <a:pt x="36" y="39"/>
                        <a:pt x="43" y="40"/>
                      </a:cubicBezTo>
                      <a:lnTo>
                        <a:pt x="43" y="41"/>
                      </a:lnTo>
                      <a:cubicBezTo>
                        <a:pt x="36" y="40"/>
                        <a:pt x="30" y="37"/>
                        <a:pt x="24" y="35"/>
                      </a:cubicBezTo>
                      <a:lnTo>
                        <a:pt x="24" y="34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2"/>
                      </a:lnTo>
                      <a:cubicBezTo>
                        <a:pt x="45" y="42"/>
                        <a:pt x="44" y="41"/>
                        <a:pt x="43" y="41"/>
                      </a:cubicBezTo>
                      <a:lnTo>
                        <a:pt x="43" y="40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40"/>
                      </a:cubicBezTo>
                      <a:lnTo>
                        <a:pt x="49" y="41"/>
                      </a:lnTo>
                      <a:cubicBezTo>
                        <a:pt x="48" y="42"/>
                        <a:pt x="47" y="42"/>
                        <a:pt x="46" y="42"/>
                      </a:cubicBezTo>
                      <a:lnTo>
                        <a:pt x="46" y="40"/>
                      </a:lnTo>
                      <a:close/>
                      <a:moveTo>
                        <a:pt x="48" y="40"/>
                      </a:moveTo>
                      <a:cubicBezTo>
                        <a:pt x="53" y="39"/>
                        <a:pt x="56" y="36"/>
                        <a:pt x="57" y="33"/>
                      </a:cubicBezTo>
                      <a:lnTo>
                        <a:pt x="59" y="34"/>
                      </a:lnTo>
                      <a:cubicBezTo>
                        <a:pt x="57" y="37"/>
                        <a:pt x="53" y="41"/>
                        <a:pt x="49" y="41"/>
                      </a:cubicBezTo>
                      <a:lnTo>
                        <a:pt x="48" y="40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8" y="33"/>
                      </a:lnTo>
                      <a:lnTo>
                        <a:pt x="57" y="33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9" y="34"/>
                      </a:lnTo>
                      <a:lnTo>
                        <a:pt x="57" y="33"/>
                      </a:lnTo>
                      <a:close/>
                      <a:moveTo>
                        <a:pt x="59" y="34"/>
                      </a:moveTo>
                      <a:lnTo>
                        <a:pt x="59" y="34"/>
                      </a:lnTo>
                      <a:lnTo>
                        <a:pt x="58" y="33"/>
                      </a:lnTo>
                      <a:lnTo>
                        <a:pt x="59" y="34"/>
                      </a:lnTo>
                      <a:close/>
                      <a:moveTo>
                        <a:pt x="57" y="33"/>
                      </a:moveTo>
                      <a:cubicBezTo>
                        <a:pt x="57" y="33"/>
                        <a:pt x="57" y="32"/>
                        <a:pt x="56" y="31"/>
                      </a:cubicBezTo>
                      <a:lnTo>
                        <a:pt x="58" y="30"/>
                      </a:lnTo>
                      <a:cubicBezTo>
                        <a:pt x="58" y="31"/>
                        <a:pt x="59" y="33"/>
                        <a:pt x="59" y="34"/>
                      </a:cubicBezTo>
                      <a:lnTo>
                        <a:pt x="57" y="33"/>
                      </a:lnTo>
                      <a:close/>
                      <a:moveTo>
                        <a:pt x="56" y="31"/>
                      </a:moveTo>
                      <a:cubicBezTo>
                        <a:pt x="56" y="31"/>
                        <a:pt x="56" y="31"/>
                        <a:pt x="56" y="31"/>
                      </a:cubicBezTo>
                      <a:lnTo>
                        <a:pt x="57" y="30"/>
                      </a:lnTo>
                      <a:lnTo>
                        <a:pt x="58" y="30"/>
                      </a:lnTo>
                      <a:lnTo>
                        <a:pt x="56" y="31"/>
                      </a:lnTo>
                      <a:close/>
                      <a:moveTo>
                        <a:pt x="57" y="30"/>
                      </a:moveTo>
                      <a:lnTo>
                        <a:pt x="57" y="30"/>
                      </a:lnTo>
                      <a:close/>
                      <a:moveTo>
                        <a:pt x="56" y="31"/>
                      </a:moveTo>
                      <a:cubicBezTo>
                        <a:pt x="54" y="28"/>
                        <a:pt x="50" y="27"/>
                        <a:pt x="47" y="26"/>
                      </a:cubicBezTo>
                      <a:lnTo>
                        <a:pt x="48" y="25"/>
                      </a:lnTo>
                      <a:cubicBezTo>
                        <a:pt x="51" y="26"/>
                        <a:pt x="55" y="27"/>
                        <a:pt x="57" y="30"/>
                      </a:cubicBezTo>
                      <a:lnTo>
                        <a:pt x="56" y="31"/>
                      </a:lnTo>
                      <a:close/>
                      <a:moveTo>
                        <a:pt x="47" y="26"/>
                      </a:moveTo>
                      <a:cubicBezTo>
                        <a:pt x="44" y="25"/>
                        <a:pt x="42" y="24"/>
                        <a:pt x="40" y="22"/>
                      </a:cubicBezTo>
                      <a:lnTo>
                        <a:pt x="41" y="21"/>
                      </a:lnTo>
                      <a:cubicBezTo>
                        <a:pt x="43" y="23"/>
                        <a:pt x="45" y="24"/>
                        <a:pt x="48" y="25"/>
                      </a:cubicBezTo>
                      <a:lnTo>
                        <a:pt x="47" y="26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2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20"/>
                        <a:pt x="34" y="16"/>
                        <a:pt x="32" y="12"/>
                      </a:cubicBezTo>
                      <a:lnTo>
                        <a:pt x="33" y="11"/>
                      </a:lnTo>
                      <a:cubicBezTo>
                        <a:pt x="35" y="15"/>
                        <a:pt x="37" y="19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2"/>
                      </a:moveTo>
                      <a:cubicBezTo>
                        <a:pt x="30" y="9"/>
                        <a:pt x="29" y="6"/>
                        <a:pt x="26" y="4"/>
                      </a:cubicBezTo>
                      <a:lnTo>
                        <a:pt x="27" y="3"/>
                      </a:lnTo>
                      <a:cubicBezTo>
                        <a:pt x="30" y="5"/>
                        <a:pt x="32" y="8"/>
                        <a:pt x="33" y="11"/>
                      </a:cubicBezTo>
                      <a:lnTo>
                        <a:pt x="32" y="1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7" name="Google Shape;3807;p239"/>
                <p:cNvSpPr/>
                <p:nvPr/>
              </p:nvSpPr>
              <p:spPr>
                <a:xfrm>
                  <a:off x="1598" y="3791"/>
                  <a:ext cx="78" cy="58"/>
                </a:xfrm>
                <a:custGeom>
                  <a:rect b="b" l="l" r="r" t="t"/>
                  <a:pathLst>
                    <a:path extrusionOk="0" h="34" w="57">
                      <a:moveTo>
                        <a:pt x="36" y="10"/>
                      </a:moveTo>
                      <a:cubicBezTo>
                        <a:pt x="28" y="9"/>
                        <a:pt x="20" y="0"/>
                        <a:pt x="13" y="5"/>
                      </a:cubicBezTo>
                      <a:cubicBezTo>
                        <a:pt x="5" y="10"/>
                        <a:pt x="3" y="19"/>
                        <a:pt x="0" y="27"/>
                      </a:cubicBezTo>
                      <a:cubicBezTo>
                        <a:pt x="11" y="34"/>
                        <a:pt x="25" y="29"/>
                        <a:pt x="37" y="31"/>
                      </a:cubicBezTo>
                      <a:cubicBezTo>
                        <a:pt x="41" y="31"/>
                        <a:pt x="45" y="32"/>
                        <a:pt x="48" y="33"/>
                      </a:cubicBezTo>
                      <a:cubicBezTo>
                        <a:pt x="53" y="34"/>
                        <a:pt x="54" y="30"/>
                        <a:pt x="57" y="28"/>
                      </a:cubicBezTo>
                      <a:cubicBezTo>
                        <a:pt x="52" y="25"/>
                        <a:pt x="47" y="22"/>
                        <a:pt x="47" y="16"/>
                      </a:cubicBezTo>
                      <a:cubicBezTo>
                        <a:pt x="47" y="13"/>
                        <a:pt x="41" y="11"/>
                        <a:pt x="3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8" name="Google Shape;3808;p239"/>
                <p:cNvSpPr/>
                <p:nvPr/>
              </p:nvSpPr>
              <p:spPr>
                <a:xfrm>
                  <a:off x="1596" y="3792"/>
                  <a:ext cx="81" cy="58"/>
                </a:xfrm>
                <a:custGeom>
                  <a:rect b="b" l="l" r="r" t="t"/>
                  <a:pathLst>
                    <a:path extrusionOk="0" h="34" w="59"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cubicBezTo>
                        <a:pt x="34" y="9"/>
                        <a:pt x="31" y="8"/>
                        <a:pt x="28" y="7"/>
                      </a:cubicBezTo>
                      <a:lnTo>
                        <a:pt x="29" y="5"/>
                      </a:lnTo>
                      <a:cubicBezTo>
                        <a:pt x="32" y="7"/>
                        <a:pt x="34" y="8"/>
                        <a:pt x="37" y="9"/>
                      </a:cubicBezTo>
                      <a:lnTo>
                        <a:pt x="37" y="10"/>
                      </a:lnTo>
                      <a:close/>
                      <a:moveTo>
                        <a:pt x="28" y="7"/>
                      </a:moveTo>
                      <a:cubicBezTo>
                        <a:pt x="23" y="4"/>
                        <a:pt x="18" y="2"/>
                        <a:pt x="14" y="5"/>
                      </a:cubicBezTo>
                      <a:lnTo>
                        <a:pt x="13" y="4"/>
                      </a:lnTo>
                      <a:cubicBezTo>
                        <a:pt x="18" y="0"/>
                        <a:pt x="23" y="3"/>
                        <a:pt x="29" y="5"/>
                      </a:cubicBezTo>
                      <a:lnTo>
                        <a:pt x="28" y="7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3" y="4"/>
                      </a:lnTo>
                      <a:close/>
                      <a:moveTo>
                        <a:pt x="14" y="5"/>
                      </a:moveTo>
                      <a:cubicBezTo>
                        <a:pt x="8" y="9"/>
                        <a:pt x="6" y="15"/>
                        <a:pt x="3" y="21"/>
                      </a:cubicBezTo>
                      <a:lnTo>
                        <a:pt x="2" y="20"/>
                      </a:lnTo>
                      <a:cubicBezTo>
                        <a:pt x="5" y="14"/>
                        <a:pt x="7" y="8"/>
                        <a:pt x="13" y="4"/>
                      </a:cubicBezTo>
                      <a:lnTo>
                        <a:pt x="14" y="5"/>
                      </a:lnTo>
                      <a:close/>
                      <a:moveTo>
                        <a:pt x="3" y="21"/>
                      </a:moveTo>
                      <a:cubicBezTo>
                        <a:pt x="3" y="23"/>
                        <a:pt x="2" y="24"/>
                        <a:pt x="1" y="26"/>
                      </a:cubicBezTo>
                      <a:lnTo>
                        <a:pt x="0" y="25"/>
                      </a:lnTo>
                      <a:cubicBezTo>
                        <a:pt x="1" y="24"/>
                        <a:pt x="1" y="22"/>
                        <a:pt x="2" y="20"/>
                      </a:cubicBezTo>
                      <a:lnTo>
                        <a:pt x="3" y="21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0" y="25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1" y="25"/>
                      </a:moveTo>
                      <a:cubicBezTo>
                        <a:pt x="8" y="30"/>
                        <a:pt x="17" y="29"/>
                        <a:pt x="25" y="29"/>
                      </a:cubicBezTo>
                      <a:lnTo>
                        <a:pt x="25" y="30"/>
                      </a:lnTo>
                      <a:cubicBezTo>
                        <a:pt x="17" y="31"/>
                        <a:pt x="8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25" y="29"/>
                      </a:moveTo>
                      <a:cubicBezTo>
                        <a:pt x="29" y="29"/>
                        <a:pt x="34" y="29"/>
                        <a:pt x="38" y="29"/>
                      </a:cubicBezTo>
                      <a:lnTo>
                        <a:pt x="38" y="31"/>
                      </a:lnTo>
                      <a:cubicBezTo>
                        <a:pt x="34" y="30"/>
                        <a:pt x="29" y="30"/>
                        <a:pt x="25" y="30"/>
                      </a:cubicBezTo>
                      <a:lnTo>
                        <a:pt x="25" y="29"/>
                      </a:lnTo>
                      <a:close/>
                      <a:moveTo>
                        <a:pt x="38" y="31"/>
                      </a:moveTo>
                      <a:lnTo>
                        <a:pt x="38" y="31"/>
                      </a:lnTo>
                      <a:lnTo>
                        <a:pt x="38" y="30"/>
                      </a:lnTo>
                      <a:lnTo>
                        <a:pt x="38" y="31"/>
                      </a:lnTo>
                      <a:close/>
                      <a:moveTo>
                        <a:pt x="38" y="29"/>
                      </a:moveTo>
                      <a:lnTo>
                        <a:pt x="38" y="29"/>
                      </a:lnTo>
                      <a:lnTo>
                        <a:pt x="38" y="31"/>
                      </a:lnTo>
                      <a:lnTo>
                        <a:pt x="38" y="29"/>
                      </a:lnTo>
                      <a:close/>
                      <a:moveTo>
                        <a:pt x="38" y="29"/>
                      </a:moveTo>
                      <a:cubicBezTo>
                        <a:pt x="42" y="30"/>
                        <a:pt x="46" y="31"/>
                        <a:pt x="50" y="32"/>
                      </a:cubicBezTo>
                      <a:lnTo>
                        <a:pt x="49" y="33"/>
                      </a:lnTo>
                      <a:cubicBezTo>
                        <a:pt x="45" y="32"/>
                        <a:pt x="41" y="31"/>
                        <a:pt x="38" y="31"/>
                      </a:cubicBezTo>
                      <a:lnTo>
                        <a:pt x="38" y="29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2"/>
                      </a:lnTo>
                      <a:lnTo>
                        <a:pt x="50" y="32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3"/>
                      </a:lnTo>
                      <a:lnTo>
                        <a:pt x="50" y="32"/>
                      </a:lnTo>
                      <a:close/>
                      <a:moveTo>
                        <a:pt x="49" y="33"/>
                      </a:moveTo>
                      <a:lnTo>
                        <a:pt x="49" y="33"/>
                      </a:lnTo>
                      <a:lnTo>
                        <a:pt x="49" y="32"/>
                      </a:lnTo>
                      <a:lnTo>
                        <a:pt x="49" y="33"/>
                      </a:lnTo>
                      <a:close/>
                      <a:moveTo>
                        <a:pt x="50" y="32"/>
                      </a:moveTo>
                      <a:cubicBezTo>
                        <a:pt x="53" y="32"/>
                        <a:pt x="54" y="30"/>
                        <a:pt x="56" y="28"/>
                      </a:cubicBezTo>
                      <a:lnTo>
                        <a:pt x="57" y="29"/>
                      </a:lnTo>
                      <a:cubicBezTo>
                        <a:pt x="55" y="31"/>
                        <a:pt x="53" y="34"/>
                        <a:pt x="49" y="33"/>
                      </a:cubicBezTo>
                      <a:lnTo>
                        <a:pt x="50" y="32"/>
                      </a:lnTo>
                      <a:close/>
                      <a:moveTo>
                        <a:pt x="56" y="28"/>
                      </a:moveTo>
                      <a:lnTo>
                        <a:pt x="56" y="28"/>
                      </a:lnTo>
                      <a:lnTo>
                        <a:pt x="56" y="29"/>
                      </a:lnTo>
                      <a:lnTo>
                        <a:pt x="56" y="28"/>
                      </a:lnTo>
                      <a:close/>
                      <a:moveTo>
                        <a:pt x="56" y="28"/>
                      </a:moveTo>
                      <a:cubicBezTo>
                        <a:pt x="56" y="28"/>
                        <a:pt x="57" y="27"/>
                        <a:pt x="57" y="26"/>
                      </a:cubicBezTo>
                      <a:lnTo>
                        <a:pt x="58" y="27"/>
                      </a:lnTo>
                      <a:cubicBezTo>
                        <a:pt x="58" y="28"/>
                        <a:pt x="57" y="28"/>
                        <a:pt x="57" y="29"/>
                      </a:cubicBezTo>
                      <a:lnTo>
                        <a:pt x="56" y="28"/>
                      </a:lnTo>
                      <a:close/>
                      <a:moveTo>
                        <a:pt x="58" y="26"/>
                      </a:moveTo>
                      <a:lnTo>
                        <a:pt x="59" y="27"/>
                      </a:lnTo>
                      <a:lnTo>
                        <a:pt x="58" y="27"/>
                      </a:lnTo>
                      <a:lnTo>
                        <a:pt x="58" y="26"/>
                      </a:lnTo>
                      <a:close/>
                      <a:moveTo>
                        <a:pt x="57" y="27"/>
                      </a:moveTo>
                      <a:cubicBezTo>
                        <a:pt x="55" y="26"/>
                        <a:pt x="52" y="24"/>
                        <a:pt x="50" y="22"/>
                      </a:cubicBezTo>
                      <a:lnTo>
                        <a:pt x="52" y="22"/>
                      </a:lnTo>
                      <a:cubicBezTo>
                        <a:pt x="53" y="23"/>
                        <a:pt x="56" y="25"/>
                        <a:pt x="58" y="26"/>
                      </a:cubicBezTo>
                      <a:lnTo>
                        <a:pt x="57" y="27"/>
                      </a:lnTo>
                      <a:close/>
                      <a:moveTo>
                        <a:pt x="50" y="22"/>
                      </a:moveTo>
                      <a:cubicBezTo>
                        <a:pt x="49" y="21"/>
                        <a:pt x="48" y="18"/>
                        <a:pt x="48" y="15"/>
                      </a:cubicBezTo>
                      <a:lnTo>
                        <a:pt x="49" y="15"/>
                      </a:lnTo>
                      <a:cubicBezTo>
                        <a:pt x="49" y="18"/>
                        <a:pt x="50" y="20"/>
                        <a:pt x="52" y="22"/>
                      </a:cubicBezTo>
                      <a:lnTo>
                        <a:pt x="50" y="22"/>
                      </a:lnTo>
                      <a:close/>
                      <a:moveTo>
                        <a:pt x="48" y="15"/>
                      </a:moveTo>
                      <a:cubicBezTo>
                        <a:pt x="48" y="14"/>
                        <a:pt x="46" y="13"/>
                        <a:pt x="44" y="12"/>
                      </a:cubicBezTo>
                      <a:lnTo>
                        <a:pt x="45" y="11"/>
                      </a:lnTo>
                      <a:cubicBezTo>
                        <a:pt x="47" y="12"/>
                        <a:pt x="49" y="13"/>
                        <a:pt x="49" y="15"/>
                      </a:cubicBezTo>
                      <a:lnTo>
                        <a:pt x="48" y="15"/>
                      </a:lnTo>
                      <a:close/>
                      <a:moveTo>
                        <a:pt x="44" y="12"/>
                      </a:moveTo>
                      <a:cubicBezTo>
                        <a:pt x="42" y="11"/>
                        <a:pt x="39" y="10"/>
                        <a:pt x="37" y="10"/>
                      </a:cubicBezTo>
                      <a:lnTo>
                        <a:pt x="37" y="9"/>
                      </a:lnTo>
                      <a:cubicBezTo>
                        <a:pt x="40" y="9"/>
                        <a:pt x="43" y="10"/>
                        <a:pt x="45" y="11"/>
                      </a:cubicBezTo>
                      <a:lnTo>
                        <a:pt x="44" y="12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9" name="Google Shape;3809;p239"/>
                <p:cNvSpPr/>
                <p:nvPr/>
              </p:nvSpPr>
              <p:spPr>
                <a:xfrm>
                  <a:off x="1560" y="3827"/>
                  <a:ext cx="63" cy="68"/>
                </a:xfrm>
                <a:custGeom>
                  <a:rect b="b" l="l" r="r" t="t"/>
                  <a:pathLst>
                    <a:path extrusionOk="0" h="40" w="46">
                      <a:moveTo>
                        <a:pt x="11" y="8"/>
                      </a:moveTo>
                      <a:cubicBezTo>
                        <a:pt x="9" y="13"/>
                        <a:pt x="7" y="17"/>
                        <a:pt x="4" y="21"/>
                      </a:cubicBezTo>
                      <a:cubicBezTo>
                        <a:pt x="2" y="23"/>
                        <a:pt x="0" y="26"/>
                        <a:pt x="2" y="28"/>
                      </a:cubicBezTo>
                      <a:cubicBezTo>
                        <a:pt x="13" y="37"/>
                        <a:pt x="33" y="40"/>
                        <a:pt x="44" y="32"/>
                      </a:cubicBezTo>
                      <a:cubicBezTo>
                        <a:pt x="46" y="30"/>
                        <a:pt x="46" y="26"/>
                        <a:pt x="44" y="24"/>
                      </a:cubicBezTo>
                      <a:cubicBezTo>
                        <a:pt x="37" y="17"/>
                        <a:pt x="27" y="12"/>
                        <a:pt x="20" y="5"/>
                      </a:cubicBezTo>
                      <a:cubicBezTo>
                        <a:pt x="15" y="0"/>
                        <a:pt x="12" y="4"/>
                        <a:pt x="1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0" name="Google Shape;3810;p239"/>
                <p:cNvSpPr/>
                <p:nvPr/>
              </p:nvSpPr>
              <p:spPr>
                <a:xfrm>
                  <a:off x="1559" y="3831"/>
                  <a:ext cx="65" cy="63"/>
                </a:xfrm>
                <a:custGeom>
                  <a:rect b="b" l="l" r="r" t="t"/>
                  <a:pathLst>
                    <a:path extrusionOk="0" h="37" w="48">
                      <a:moveTo>
                        <a:pt x="13" y="6"/>
                      </a:moveTo>
                      <a:cubicBezTo>
                        <a:pt x="12" y="9"/>
                        <a:pt x="11" y="11"/>
                        <a:pt x="9" y="13"/>
                      </a:cubicBezTo>
                      <a:lnTo>
                        <a:pt x="8" y="12"/>
                      </a:lnTo>
                      <a:cubicBezTo>
                        <a:pt x="9" y="10"/>
                        <a:pt x="10" y="8"/>
                        <a:pt x="11" y="6"/>
                      </a:cubicBezTo>
                      <a:lnTo>
                        <a:pt x="13" y="6"/>
                      </a:lnTo>
                      <a:close/>
                      <a:moveTo>
                        <a:pt x="9" y="13"/>
                      </a:moveTo>
                      <a:cubicBezTo>
                        <a:pt x="8" y="15"/>
                        <a:pt x="7" y="17"/>
                        <a:pt x="5" y="19"/>
                      </a:cubicBezTo>
                      <a:lnTo>
                        <a:pt x="4" y="18"/>
                      </a:lnTo>
                      <a:cubicBezTo>
                        <a:pt x="6" y="16"/>
                        <a:pt x="7" y="15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4" y="18"/>
                      </a:moveTo>
                      <a:lnTo>
                        <a:pt x="4" y="18"/>
                      </a:lnTo>
                      <a:lnTo>
                        <a:pt x="5" y="19"/>
                      </a:lnTo>
                      <a:lnTo>
                        <a:pt x="4" y="18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4" y="18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4" y="21"/>
                        <a:pt x="2" y="24"/>
                        <a:pt x="4" y="26"/>
                      </a:cubicBezTo>
                      <a:lnTo>
                        <a:pt x="3" y="27"/>
                      </a:lnTo>
                      <a:cubicBezTo>
                        <a:pt x="0" y="25"/>
                        <a:pt x="2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6"/>
                      </a:lnTo>
                      <a:lnTo>
                        <a:pt x="3" y="27"/>
                      </a:lnTo>
                      <a:close/>
                      <a:moveTo>
                        <a:pt x="4" y="26"/>
                      </a:moveTo>
                      <a:lnTo>
                        <a:pt x="4" y="26"/>
                      </a:lnTo>
                      <a:lnTo>
                        <a:pt x="3" y="27"/>
                      </a:lnTo>
                      <a:lnTo>
                        <a:pt x="4" y="26"/>
                      </a:lnTo>
                      <a:close/>
                      <a:moveTo>
                        <a:pt x="4" y="26"/>
                      </a:moveTo>
                      <a:cubicBezTo>
                        <a:pt x="5" y="27"/>
                        <a:pt x="7" y="28"/>
                        <a:pt x="9" y="29"/>
                      </a:cubicBezTo>
                      <a:lnTo>
                        <a:pt x="8" y="30"/>
                      </a:lnTo>
                      <a:cubicBezTo>
                        <a:pt x="6" y="29"/>
                        <a:pt x="4" y="28"/>
                        <a:pt x="3" y="27"/>
                      </a:cubicBezTo>
                      <a:lnTo>
                        <a:pt x="4" y="26"/>
                      </a:lnTo>
                      <a:close/>
                      <a:moveTo>
                        <a:pt x="9" y="29"/>
                      </a:moveTo>
                      <a:cubicBezTo>
                        <a:pt x="11" y="30"/>
                        <a:pt x="12" y="31"/>
                        <a:pt x="14" y="32"/>
                      </a:cubicBezTo>
                      <a:lnTo>
                        <a:pt x="14" y="33"/>
                      </a:lnTo>
                      <a:cubicBezTo>
                        <a:pt x="12" y="32"/>
                        <a:pt x="10" y="31"/>
                        <a:pt x="8" y="30"/>
                      </a:cubicBezTo>
                      <a:lnTo>
                        <a:pt x="9" y="29"/>
                      </a:lnTo>
                      <a:close/>
                      <a:moveTo>
                        <a:pt x="14" y="32"/>
                      </a:moveTo>
                      <a:cubicBezTo>
                        <a:pt x="25" y="35"/>
                        <a:pt x="37" y="35"/>
                        <a:pt x="45" y="29"/>
                      </a:cubicBezTo>
                      <a:lnTo>
                        <a:pt x="46" y="30"/>
                      </a:lnTo>
                      <a:cubicBezTo>
                        <a:pt x="37" y="37"/>
                        <a:pt x="25" y="37"/>
                        <a:pt x="14" y="33"/>
                      </a:cubicBezTo>
                      <a:lnTo>
                        <a:pt x="14" y="32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lnTo>
                        <a:pt x="45" y="29"/>
                      </a:lnTo>
                      <a:lnTo>
                        <a:pt x="46" y="30"/>
                      </a:lnTo>
                      <a:lnTo>
                        <a:pt x="45" y="29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cubicBezTo>
                        <a:pt x="45" y="29"/>
                        <a:pt x="45" y="29"/>
                        <a:pt x="45" y="29"/>
                      </a:cubicBezTo>
                      <a:lnTo>
                        <a:pt x="47" y="29"/>
                      </a:lnTo>
                      <a:cubicBezTo>
                        <a:pt x="46" y="30"/>
                        <a:pt x="46" y="30"/>
                        <a:pt x="46" y="30"/>
                      </a:cubicBezTo>
                      <a:lnTo>
                        <a:pt x="45" y="29"/>
                      </a:lnTo>
                      <a:close/>
                      <a:moveTo>
                        <a:pt x="45" y="29"/>
                      </a:moveTo>
                      <a:cubicBezTo>
                        <a:pt x="45" y="28"/>
                        <a:pt x="45" y="28"/>
                        <a:pt x="46" y="28"/>
                      </a:cubicBezTo>
                      <a:lnTo>
                        <a:pt x="47" y="28"/>
                      </a:lnTo>
                      <a:cubicBezTo>
                        <a:pt x="47" y="28"/>
                        <a:pt x="47" y="29"/>
                        <a:pt x="47" y="29"/>
                      </a:cubicBezTo>
                      <a:lnTo>
                        <a:pt x="45" y="29"/>
                      </a:lnTo>
                      <a:close/>
                      <a:moveTo>
                        <a:pt x="46" y="28"/>
                      </a:moveTo>
                      <a:cubicBezTo>
                        <a:pt x="46" y="26"/>
                        <a:pt x="46" y="24"/>
                        <a:pt x="45" y="23"/>
                      </a:cubicBezTo>
                      <a:lnTo>
                        <a:pt x="46" y="22"/>
                      </a:lnTo>
                      <a:cubicBezTo>
                        <a:pt x="47" y="23"/>
                        <a:pt x="48" y="26"/>
                        <a:pt x="47" y="28"/>
                      </a:cubicBezTo>
                      <a:lnTo>
                        <a:pt x="46" y="28"/>
                      </a:lnTo>
                      <a:close/>
                      <a:moveTo>
                        <a:pt x="45" y="23"/>
                      </a:moveTo>
                      <a:lnTo>
                        <a:pt x="45" y="23"/>
                      </a:lnTo>
                      <a:lnTo>
                        <a:pt x="45" y="22"/>
                      </a:lnTo>
                      <a:lnTo>
                        <a:pt x="45" y="23"/>
                      </a:lnTo>
                      <a:close/>
                      <a:moveTo>
                        <a:pt x="45" y="23"/>
                      </a:moveTo>
                      <a:cubicBezTo>
                        <a:pt x="41" y="18"/>
                        <a:pt x="36" y="15"/>
                        <a:pt x="31" y="12"/>
                      </a:cubicBezTo>
                      <a:lnTo>
                        <a:pt x="32" y="11"/>
                      </a:lnTo>
                      <a:cubicBezTo>
                        <a:pt x="37" y="14"/>
                        <a:pt x="42" y="17"/>
                        <a:pt x="46" y="22"/>
                      </a:cubicBezTo>
                      <a:lnTo>
                        <a:pt x="45" y="23"/>
                      </a:lnTo>
                      <a:close/>
                      <a:moveTo>
                        <a:pt x="31" y="12"/>
                      </a:moveTo>
                      <a:cubicBezTo>
                        <a:pt x="27" y="9"/>
                        <a:pt x="23" y="6"/>
                        <a:pt x="20" y="3"/>
                      </a:cubicBezTo>
                      <a:lnTo>
                        <a:pt x="21" y="2"/>
                      </a:lnTo>
                      <a:cubicBezTo>
                        <a:pt x="25" y="5"/>
                        <a:pt x="28" y="8"/>
                        <a:pt x="32" y="11"/>
                      </a:cubicBezTo>
                      <a:lnTo>
                        <a:pt x="31" y="1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3"/>
                      </a:lnTo>
                      <a:lnTo>
                        <a:pt x="21" y="2"/>
                      </a:lnTo>
                      <a:close/>
                      <a:moveTo>
                        <a:pt x="20" y="3"/>
                      </a:moveTo>
                      <a:cubicBezTo>
                        <a:pt x="19" y="2"/>
                        <a:pt x="18" y="2"/>
                        <a:pt x="17" y="2"/>
                      </a:cubicBezTo>
                      <a:lnTo>
                        <a:pt x="18" y="0"/>
                      </a:lnTo>
                      <a:cubicBezTo>
                        <a:pt x="19" y="1"/>
                        <a:pt x="20" y="1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8" y="1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7" y="1"/>
                        <a:pt x="17" y="1"/>
                        <a:pt x="16" y="2"/>
                      </a:cubicBezTo>
                      <a:lnTo>
                        <a:pt x="16" y="0"/>
                      </a:lnTo>
                      <a:cubicBezTo>
                        <a:pt x="16" y="0"/>
                        <a:pt x="17" y="0"/>
                        <a:pt x="18" y="0"/>
                      </a:cubicBezTo>
                      <a:lnTo>
                        <a:pt x="17" y="2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2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5" y="2"/>
                        <a:pt x="15" y="2"/>
                      </a:cubicBezTo>
                      <a:lnTo>
                        <a:pt x="14" y="1"/>
                      </a:lnTo>
                      <a:cubicBezTo>
                        <a:pt x="15" y="1"/>
                        <a:pt x="15" y="0"/>
                        <a:pt x="16" y="0"/>
                      </a:cubicBezTo>
                      <a:lnTo>
                        <a:pt x="16" y="2"/>
                      </a:lnTo>
                      <a:close/>
                      <a:moveTo>
                        <a:pt x="15" y="2"/>
                      </a:moveTo>
                      <a:cubicBezTo>
                        <a:pt x="14" y="3"/>
                        <a:pt x="13" y="5"/>
                        <a:pt x="13" y="6"/>
                      </a:cubicBezTo>
                      <a:lnTo>
                        <a:pt x="11" y="6"/>
                      </a:lnTo>
                      <a:cubicBezTo>
                        <a:pt x="12" y="4"/>
                        <a:pt x="13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2" y="6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1" name="Google Shape;3811;p239"/>
                <p:cNvSpPr/>
                <p:nvPr/>
              </p:nvSpPr>
              <p:spPr>
                <a:xfrm>
                  <a:off x="1505" y="3858"/>
                  <a:ext cx="72" cy="71"/>
                </a:xfrm>
                <a:custGeom>
                  <a:rect b="b" l="l" r="r" t="t"/>
                  <a:pathLst>
                    <a:path extrusionOk="0" h="42" w="53">
                      <a:moveTo>
                        <a:pt x="32" y="9"/>
                      </a:moveTo>
                      <a:cubicBezTo>
                        <a:pt x="25" y="8"/>
                        <a:pt x="18" y="0"/>
                        <a:pt x="12" y="4"/>
                      </a:cubicBezTo>
                      <a:cubicBezTo>
                        <a:pt x="7" y="7"/>
                        <a:pt x="5" y="13"/>
                        <a:pt x="1" y="18"/>
                      </a:cubicBezTo>
                      <a:cubicBezTo>
                        <a:pt x="0" y="20"/>
                        <a:pt x="3" y="21"/>
                        <a:pt x="5" y="22"/>
                      </a:cubicBezTo>
                      <a:cubicBezTo>
                        <a:pt x="11" y="27"/>
                        <a:pt x="7" y="34"/>
                        <a:pt x="9" y="40"/>
                      </a:cubicBezTo>
                      <a:cubicBezTo>
                        <a:pt x="10" y="41"/>
                        <a:pt x="14" y="42"/>
                        <a:pt x="17" y="41"/>
                      </a:cubicBezTo>
                      <a:cubicBezTo>
                        <a:pt x="19" y="40"/>
                        <a:pt x="21" y="39"/>
                        <a:pt x="23" y="38"/>
                      </a:cubicBezTo>
                      <a:cubicBezTo>
                        <a:pt x="33" y="35"/>
                        <a:pt x="47" y="36"/>
                        <a:pt x="52" y="27"/>
                      </a:cubicBezTo>
                      <a:cubicBezTo>
                        <a:pt x="53" y="24"/>
                        <a:pt x="43" y="23"/>
                        <a:pt x="41" y="19"/>
                      </a:cubicBezTo>
                      <a:cubicBezTo>
                        <a:pt x="39" y="16"/>
                        <a:pt x="40" y="13"/>
                        <a:pt x="37" y="11"/>
                      </a:cubicBezTo>
                      <a:cubicBezTo>
                        <a:pt x="36" y="10"/>
                        <a:pt x="34" y="9"/>
                        <a:pt x="32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2" name="Google Shape;3812;p239"/>
                <p:cNvSpPr/>
                <p:nvPr/>
              </p:nvSpPr>
              <p:spPr>
                <a:xfrm>
                  <a:off x="1505" y="3931"/>
                  <a:ext cx="66" cy="65"/>
                </a:xfrm>
                <a:custGeom>
                  <a:rect b="b" l="l" r="r" t="t"/>
                  <a:pathLst>
                    <a:path extrusionOk="0" h="38" w="49">
                      <a:moveTo>
                        <a:pt x="23" y="10"/>
                      </a:moveTo>
                      <a:cubicBezTo>
                        <a:pt x="20" y="8"/>
                        <a:pt x="16" y="11"/>
                        <a:pt x="14" y="8"/>
                      </a:cubicBezTo>
                      <a:cubicBezTo>
                        <a:pt x="7" y="12"/>
                        <a:pt x="0" y="20"/>
                        <a:pt x="2" y="25"/>
                      </a:cubicBezTo>
                      <a:cubicBezTo>
                        <a:pt x="10" y="38"/>
                        <a:pt x="28" y="33"/>
                        <a:pt x="38" y="22"/>
                      </a:cubicBezTo>
                      <a:cubicBezTo>
                        <a:pt x="39" y="20"/>
                        <a:pt x="41" y="21"/>
                        <a:pt x="43" y="20"/>
                      </a:cubicBezTo>
                      <a:cubicBezTo>
                        <a:pt x="47" y="19"/>
                        <a:pt x="49" y="15"/>
                        <a:pt x="47" y="12"/>
                      </a:cubicBezTo>
                      <a:cubicBezTo>
                        <a:pt x="44" y="6"/>
                        <a:pt x="36" y="0"/>
                        <a:pt x="28" y="2"/>
                      </a:cubicBezTo>
                      <a:cubicBezTo>
                        <a:pt x="25" y="2"/>
                        <a:pt x="26" y="8"/>
                        <a:pt x="23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3" name="Google Shape;3813;p239"/>
                <p:cNvSpPr/>
                <p:nvPr/>
              </p:nvSpPr>
              <p:spPr>
                <a:xfrm>
                  <a:off x="1505" y="3931"/>
                  <a:ext cx="66" cy="57"/>
                </a:xfrm>
                <a:custGeom>
                  <a:rect b="b" l="l" r="r" t="t"/>
                  <a:pathLst>
                    <a:path extrusionOk="0" h="33" w="49">
                      <a:moveTo>
                        <a:pt x="22" y="11"/>
                      </a:moveTo>
                      <a:cubicBezTo>
                        <a:pt x="21" y="10"/>
                        <a:pt x="20" y="10"/>
                        <a:pt x="18" y="10"/>
                      </a:cubicBezTo>
                      <a:lnTo>
                        <a:pt x="18" y="9"/>
                      </a:lnTo>
                      <a:cubicBezTo>
                        <a:pt x="20" y="9"/>
                        <a:pt x="22" y="9"/>
                        <a:pt x="23" y="10"/>
                      </a:cubicBezTo>
                      <a:lnTo>
                        <a:pt x="22" y="11"/>
                      </a:lnTo>
                      <a:close/>
                      <a:moveTo>
                        <a:pt x="18" y="10"/>
                      </a:moveTo>
                      <a:cubicBezTo>
                        <a:pt x="17" y="10"/>
                        <a:pt x="15" y="10"/>
                        <a:pt x="13" y="8"/>
                      </a:cubicBezTo>
                      <a:lnTo>
                        <a:pt x="14" y="8"/>
                      </a:lnTo>
                      <a:cubicBezTo>
                        <a:pt x="15" y="9"/>
                        <a:pt x="17" y="9"/>
                        <a:pt x="18" y="9"/>
                      </a:cubicBezTo>
                      <a:lnTo>
                        <a:pt x="18" y="10"/>
                      </a:lnTo>
                      <a:close/>
                      <a:moveTo>
                        <a:pt x="13" y="8"/>
                      </a:moveTo>
                      <a:lnTo>
                        <a:pt x="14" y="7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lnTo>
                        <a:pt x="14" y="9"/>
                      </a:lnTo>
                      <a:lnTo>
                        <a:pt x="13" y="8"/>
                      </a:lnTo>
                      <a:lnTo>
                        <a:pt x="14" y="9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cubicBezTo>
                        <a:pt x="13" y="9"/>
                        <a:pt x="12" y="10"/>
                        <a:pt x="12" y="10"/>
                      </a:cubicBezTo>
                      <a:lnTo>
                        <a:pt x="11" y="10"/>
                      </a:lnTo>
                      <a:cubicBezTo>
                        <a:pt x="11" y="9"/>
                        <a:pt x="12" y="8"/>
                        <a:pt x="13" y="8"/>
                      </a:cubicBezTo>
                      <a:lnTo>
                        <a:pt x="14" y="9"/>
                      </a:lnTo>
                      <a:close/>
                      <a:moveTo>
                        <a:pt x="12" y="10"/>
                      </a:moveTo>
                      <a:cubicBezTo>
                        <a:pt x="11" y="11"/>
                        <a:pt x="10" y="12"/>
                        <a:pt x="9" y="13"/>
                      </a:cubicBezTo>
                      <a:lnTo>
                        <a:pt x="8" y="12"/>
                      </a:lnTo>
                      <a:cubicBezTo>
                        <a:pt x="9" y="11"/>
                        <a:pt x="10" y="10"/>
                        <a:pt x="11" y="10"/>
                      </a:cubicBezTo>
                      <a:lnTo>
                        <a:pt x="12" y="10"/>
                      </a:lnTo>
                      <a:close/>
                      <a:moveTo>
                        <a:pt x="9" y="13"/>
                      </a:moveTo>
                      <a:cubicBezTo>
                        <a:pt x="5" y="17"/>
                        <a:pt x="1" y="21"/>
                        <a:pt x="3" y="25"/>
                      </a:cubicBezTo>
                      <a:lnTo>
                        <a:pt x="2" y="25"/>
                      </a:lnTo>
                      <a:cubicBezTo>
                        <a:pt x="0" y="21"/>
                        <a:pt x="3" y="16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close/>
                      <a:moveTo>
                        <a:pt x="3" y="25"/>
                      </a:moveTo>
                      <a:cubicBezTo>
                        <a:pt x="4" y="27"/>
                        <a:pt x="6" y="29"/>
                        <a:pt x="8" y="30"/>
                      </a:cubicBezTo>
                      <a:lnTo>
                        <a:pt x="7" y="31"/>
                      </a:lnTo>
                      <a:cubicBezTo>
                        <a:pt x="5" y="30"/>
                        <a:pt x="3" y="28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8" y="30"/>
                      </a:moveTo>
                      <a:cubicBezTo>
                        <a:pt x="10" y="31"/>
                        <a:pt x="13" y="32"/>
                        <a:pt x="16" y="32"/>
                      </a:cubicBezTo>
                      <a:lnTo>
                        <a:pt x="16" y="33"/>
                      </a:lnTo>
                      <a:cubicBezTo>
                        <a:pt x="13" y="33"/>
                        <a:pt x="10" y="32"/>
                        <a:pt x="7" y="31"/>
                      </a:cubicBezTo>
                      <a:lnTo>
                        <a:pt x="8" y="30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2" y="31"/>
                        <a:pt x="25" y="30"/>
                      </a:cubicBezTo>
                      <a:lnTo>
                        <a:pt x="26" y="31"/>
                      </a:lnTo>
                      <a:cubicBezTo>
                        <a:pt x="23" y="32"/>
                        <a:pt x="19" y="33"/>
                        <a:pt x="16" y="33"/>
                      </a:cubicBezTo>
                      <a:lnTo>
                        <a:pt x="16" y="32"/>
                      </a:lnTo>
                      <a:close/>
                      <a:moveTo>
                        <a:pt x="25" y="30"/>
                      </a:moveTo>
                      <a:cubicBezTo>
                        <a:pt x="30" y="28"/>
                        <a:pt x="34" y="25"/>
                        <a:pt x="37" y="22"/>
                      </a:cubicBezTo>
                      <a:lnTo>
                        <a:pt x="39" y="23"/>
                      </a:lnTo>
                      <a:cubicBezTo>
                        <a:pt x="35" y="26"/>
                        <a:pt x="31" y="29"/>
                        <a:pt x="26" y="31"/>
                      </a:cubicBezTo>
                      <a:lnTo>
                        <a:pt x="25" y="30"/>
                      </a:lnTo>
                      <a:close/>
                      <a:moveTo>
                        <a:pt x="39" y="22"/>
                      </a:moveTo>
                      <a:lnTo>
                        <a:pt x="39" y="22"/>
                      </a:lnTo>
                      <a:lnTo>
                        <a:pt x="39" y="23"/>
                      </a:lnTo>
                      <a:lnTo>
                        <a:pt x="38" y="22"/>
                      </a:lnTo>
                      <a:lnTo>
                        <a:pt x="39" y="22"/>
                      </a:lnTo>
                      <a:close/>
                      <a:moveTo>
                        <a:pt x="37" y="22"/>
                      </a:moveTo>
                      <a:cubicBezTo>
                        <a:pt x="38" y="20"/>
                        <a:pt x="40" y="20"/>
                        <a:pt x="42" y="20"/>
                      </a:cubicBezTo>
                      <a:lnTo>
                        <a:pt x="42" y="21"/>
                      </a:lnTo>
                      <a:cubicBezTo>
                        <a:pt x="41" y="21"/>
                        <a:pt x="39" y="22"/>
                        <a:pt x="39" y="22"/>
                      </a:cubicBezTo>
                      <a:lnTo>
                        <a:pt x="37" y="22"/>
                      </a:lnTo>
                      <a:close/>
                      <a:moveTo>
                        <a:pt x="42" y="20"/>
                      </a:moveTo>
                      <a:cubicBezTo>
                        <a:pt x="42" y="20"/>
                        <a:pt x="42" y="20"/>
                        <a:pt x="43" y="20"/>
                      </a:cubicBezTo>
                      <a:lnTo>
                        <a:pt x="43" y="21"/>
                      </a:lnTo>
                      <a:cubicBezTo>
                        <a:pt x="43" y="21"/>
                        <a:pt x="42" y="21"/>
                        <a:pt x="42" y="21"/>
                      </a:cubicBezTo>
                      <a:lnTo>
                        <a:pt x="42" y="20"/>
                      </a:lnTo>
                      <a:close/>
                      <a:moveTo>
                        <a:pt x="43" y="21"/>
                      </a:moveTo>
                      <a:lnTo>
                        <a:pt x="43" y="21"/>
                      </a:lnTo>
                      <a:lnTo>
                        <a:pt x="43" y="20"/>
                      </a:lnTo>
                      <a:lnTo>
                        <a:pt x="43" y="21"/>
                      </a:lnTo>
                      <a:close/>
                      <a:moveTo>
                        <a:pt x="43" y="20"/>
                      </a:moveTo>
                      <a:cubicBezTo>
                        <a:pt x="43" y="20"/>
                        <a:pt x="43" y="20"/>
                        <a:pt x="43" y="20"/>
                      </a:cubicBezTo>
                      <a:lnTo>
                        <a:pt x="44" y="21"/>
                      </a:lnTo>
                      <a:cubicBezTo>
                        <a:pt x="44" y="21"/>
                        <a:pt x="44" y="21"/>
                        <a:pt x="43" y="21"/>
                      </a:cubicBezTo>
                      <a:lnTo>
                        <a:pt x="43" y="20"/>
                      </a:lnTo>
                      <a:close/>
                      <a:moveTo>
                        <a:pt x="43" y="20"/>
                      </a:moveTo>
                      <a:cubicBezTo>
                        <a:pt x="45" y="19"/>
                        <a:pt x="46" y="18"/>
                        <a:pt x="47" y="17"/>
                      </a:cubicBezTo>
                      <a:lnTo>
                        <a:pt x="48" y="17"/>
                      </a:lnTo>
                      <a:cubicBezTo>
                        <a:pt x="47" y="19"/>
                        <a:pt x="46" y="20"/>
                        <a:pt x="44" y="21"/>
                      </a:cubicBezTo>
                      <a:lnTo>
                        <a:pt x="43" y="20"/>
                      </a:lnTo>
                      <a:close/>
                      <a:moveTo>
                        <a:pt x="47" y="17"/>
                      </a:moveTo>
                      <a:cubicBezTo>
                        <a:pt x="47" y="15"/>
                        <a:pt x="47" y="14"/>
                        <a:pt x="47" y="13"/>
                      </a:cubicBezTo>
                      <a:lnTo>
                        <a:pt x="48" y="12"/>
                      </a:lnTo>
                      <a:cubicBezTo>
                        <a:pt x="49" y="14"/>
                        <a:pt x="49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7" y="13"/>
                      </a:moveTo>
                      <a:cubicBezTo>
                        <a:pt x="47" y="12"/>
                        <a:pt x="46" y="12"/>
                        <a:pt x="46" y="12"/>
                      </a:cubicBezTo>
                      <a:lnTo>
                        <a:pt x="48" y="11"/>
                      </a:lnTo>
                      <a:cubicBezTo>
                        <a:pt x="48" y="12"/>
                        <a:pt x="48" y="12"/>
                        <a:pt x="48" y="12"/>
                      </a:cubicBezTo>
                      <a:lnTo>
                        <a:pt x="47" y="13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7" y="12"/>
                      </a:lnTo>
                      <a:lnTo>
                        <a:pt x="46" y="12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8" y="11"/>
                      </a:lnTo>
                      <a:lnTo>
                        <a:pt x="46" y="12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6" y="12"/>
                      </a:moveTo>
                      <a:cubicBezTo>
                        <a:pt x="46" y="11"/>
                        <a:pt x="45" y="10"/>
                        <a:pt x="45" y="10"/>
                      </a:cubicBezTo>
                      <a:lnTo>
                        <a:pt x="46" y="9"/>
                      </a:lnTo>
                      <a:cubicBezTo>
                        <a:pt x="47" y="10"/>
                        <a:pt x="47" y="11"/>
                        <a:pt x="48" y="11"/>
                      </a:cubicBezTo>
                      <a:lnTo>
                        <a:pt x="46" y="12"/>
                      </a:lnTo>
                      <a:close/>
                      <a:moveTo>
                        <a:pt x="45" y="10"/>
                      </a:moveTo>
                      <a:cubicBezTo>
                        <a:pt x="44" y="9"/>
                        <a:pt x="43" y="8"/>
                        <a:pt x="43" y="7"/>
                      </a:cubicBezTo>
                      <a:lnTo>
                        <a:pt x="44" y="6"/>
                      </a:lnTo>
                      <a:cubicBezTo>
                        <a:pt x="45" y="7"/>
                        <a:pt x="45" y="8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43" y="7"/>
                      </a:moveTo>
                      <a:cubicBezTo>
                        <a:pt x="39" y="4"/>
                        <a:pt x="33" y="1"/>
                        <a:pt x="28" y="2"/>
                      </a:cubicBezTo>
                      <a:lnTo>
                        <a:pt x="28" y="1"/>
                      </a:lnTo>
                      <a:cubicBezTo>
                        <a:pt x="34" y="0"/>
                        <a:pt x="40" y="2"/>
                        <a:pt x="44" y="6"/>
                      </a:cubicBezTo>
                      <a:lnTo>
                        <a:pt x="43" y="7"/>
                      </a:lnTo>
                      <a:close/>
                      <a:moveTo>
                        <a:pt x="28" y="2"/>
                      </a:moveTo>
                      <a:lnTo>
                        <a:pt x="28" y="2"/>
                      </a:lnTo>
                      <a:close/>
                      <a:moveTo>
                        <a:pt x="28" y="2"/>
                      </a:moveTo>
                      <a:cubicBezTo>
                        <a:pt x="27" y="3"/>
                        <a:pt x="27" y="4"/>
                        <a:pt x="26" y="5"/>
                      </a:cubicBezTo>
                      <a:lnTo>
                        <a:pt x="25" y="5"/>
                      </a:lnTo>
                      <a:cubicBezTo>
                        <a:pt x="26" y="3"/>
                        <a:pt x="26" y="2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6" y="5"/>
                      </a:moveTo>
                      <a:cubicBezTo>
                        <a:pt x="26" y="7"/>
                        <a:pt x="25" y="10"/>
                        <a:pt x="23" y="11"/>
                      </a:cubicBezTo>
                      <a:lnTo>
                        <a:pt x="22" y="10"/>
                      </a:lnTo>
                      <a:cubicBezTo>
                        <a:pt x="24" y="9"/>
                        <a:pt x="24" y="7"/>
                        <a:pt x="25" y="5"/>
                      </a:cubicBezTo>
                      <a:lnTo>
                        <a:pt x="26" y="5"/>
                      </a:lnTo>
                      <a:close/>
                      <a:moveTo>
                        <a:pt x="23" y="11"/>
                      </a:moveTo>
                      <a:lnTo>
                        <a:pt x="22" y="11"/>
                      </a:lnTo>
                      <a:lnTo>
                        <a:pt x="23" y="10"/>
                      </a:lnTo>
                      <a:lnTo>
                        <a:pt x="23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4" name="Google Shape;3814;p239"/>
                <p:cNvSpPr/>
                <p:nvPr/>
              </p:nvSpPr>
              <p:spPr>
                <a:xfrm>
                  <a:off x="1572" y="3891"/>
                  <a:ext cx="68" cy="67"/>
                </a:xfrm>
                <a:custGeom>
                  <a:rect b="b" l="l" r="r" t="t"/>
                  <a:pathLst>
                    <a:path extrusionOk="0" h="39" w="50">
                      <a:moveTo>
                        <a:pt x="26" y="4"/>
                      </a:moveTo>
                      <a:cubicBezTo>
                        <a:pt x="21" y="4"/>
                        <a:pt x="17" y="6"/>
                        <a:pt x="15" y="8"/>
                      </a:cubicBezTo>
                      <a:cubicBezTo>
                        <a:pt x="12" y="14"/>
                        <a:pt x="7" y="19"/>
                        <a:pt x="3" y="24"/>
                      </a:cubicBezTo>
                      <a:cubicBezTo>
                        <a:pt x="1" y="26"/>
                        <a:pt x="0" y="28"/>
                        <a:pt x="1" y="30"/>
                      </a:cubicBezTo>
                      <a:cubicBezTo>
                        <a:pt x="7" y="35"/>
                        <a:pt x="17" y="39"/>
                        <a:pt x="25" y="36"/>
                      </a:cubicBezTo>
                      <a:cubicBezTo>
                        <a:pt x="31" y="34"/>
                        <a:pt x="33" y="28"/>
                        <a:pt x="36" y="22"/>
                      </a:cubicBezTo>
                      <a:cubicBezTo>
                        <a:pt x="38" y="17"/>
                        <a:pt x="45" y="14"/>
                        <a:pt x="47" y="10"/>
                      </a:cubicBezTo>
                      <a:cubicBezTo>
                        <a:pt x="50" y="6"/>
                        <a:pt x="45" y="0"/>
                        <a:pt x="40" y="0"/>
                      </a:cubicBezTo>
                      <a:cubicBezTo>
                        <a:pt x="35" y="1"/>
                        <a:pt x="31" y="4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5" name="Google Shape;3815;p239"/>
                <p:cNvSpPr/>
                <p:nvPr/>
              </p:nvSpPr>
              <p:spPr>
                <a:xfrm>
                  <a:off x="1631" y="3844"/>
                  <a:ext cx="87" cy="63"/>
                </a:xfrm>
                <a:custGeom>
                  <a:rect b="b" l="l" r="r" t="t"/>
                  <a:pathLst>
                    <a:path extrusionOk="0" h="37" w="64">
                      <a:moveTo>
                        <a:pt x="37" y="8"/>
                      </a:moveTo>
                      <a:cubicBezTo>
                        <a:pt x="26" y="13"/>
                        <a:pt x="12" y="6"/>
                        <a:pt x="5" y="13"/>
                      </a:cubicBezTo>
                      <a:cubicBezTo>
                        <a:pt x="0" y="18"/>
                        <a:pt x="11" y="27"/>
                        <a:pt x="17" y="30"/>
                      </a:cubicBezTo>
                      <a:cubicBezTo>
                        <a:pt x="25" y="34"/>
                        <a:pt x="37" y="37"/>
                        <a:pt x="46" y="33"/>
                      </a:cubicBezTo>
                      <a:cubicBezTo>
                        <a:pt x="58" y="27"/>
                        <a:pt x="64" y="12"/>
                        <a:pt x="53" y="4"/>
                      </a:cubicBezTo>
                      <a:cubicBezTo>
                        <a:pt x="51" y="3"/>
                        <a:pt x="47" y="0"/>
                        <a:pt x="44" y="2"/>
                      </a:cubicBezTo>
                      <a:cubicBezTo>
                        <a:pt x="41" y="4"/>
                        <a:pt x="39" y="7"/>
                        <a:pt x="36" y="8"/>
                      </a:cubicBezTo>
                      <a:cubicBezTo>
                        <a:pt x="35" y="9"/>
                        <a:pt x="36" y="8"/>
                        <a:pt x="3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6" name="Google Shape;3816;p239"/>
                <p:cNvSpPr/>
                <p:nvPr/>
              </p:nvSpPr>
              <p:spPr>
                <a:xfrm>
                  <a:off x="1634" y="3844"/>
                  <a:ext cx="80" cy="63"/>
                </a:xfrm>
                <a:custGeom>
                  <a:rect b="b" l="l" r="r" t="t"/>
                  <a:pathLst>
                    <a:path extrusionOk="0" h="37" w="58">
                      <a:moveTo>
                        <a:pt x="35" y="9"/>
                      </a:moveTo>
                      <a:cubicBezTo>
                        <a:pt x="30" y="11"/>
                        <a:pt x="24" y="11"/>
                        <a:pt x="19" y="10"/>
                      </a:cubicBezTo>
                      <a:lnTo>
                        <a:pt x="19" y="9"/>
                      </a:lnTo>
                      <a:cubicBezTo>
                        <a:pt x="24" y="9"/>
                        <a:pt x="30" y="10"/>
                        <a:pt x="34" y="8"/>
                      </a:cubicBezTo>
                      <a:lnTo>
                        <a:pt x="35" y="9"/>
                      </a:lnTo>
                      <a:close/>
                      <a:moveTo>
                        <a:pt x="19" y="10"/>
                      </a:moveTo>
                      <a:cubicBezTo>
                        <a:pt x="13" y="10"/>
                        <a:pt x="7" y="10"/>
                        <a:pt x="3" y="13"/>
                      </a:cubicBezTo>
                      <a:lnTo>
                        <a:pt x="2" y="12"/>
                      </a:lnTo>
                      <a:cubicBezTo>
                        <a:pt x="6" y="8"/>
                        <a:pt x="12" y="9"/>
                        <a:pt x="19" y="9"/>
                      </a:cubicBezTo>
                      <a:lnTo>
                        <a:pt x="19" y="10"/>
                      </a:lnTo>
                      <a:close/>
                      <a:moveTo>
                        <a:pt x="2" y="12"/>
                      </a:moveTo>
                      <a:lnTo>
                        <a:pt x="2" y="12"/>
                      </a:lnTo>
                      <a:lnTo>
                        <a:pt x="3" y="13"/>
                      </a:lnTo>
                      <a:lnTo>
                        <a:pt x="2" y="12"/>
                      </a:lnTo>
                      <a:close/>
                      <a:moveTo>
                        <a:pt x="3" y="13"/>
                      </a:moveTo>
                      <a:cubicBezTo>
                        <a:pt x="3" y="13"/>
                        <a:pt x="3" y="13"/>
                        <a:pt x="3" y="14"/>
                      </a:cubicBezTo>
                      <a:lnTo>
                        <a:pt x="2" y="13"/>
                      </a:lnTo>
                      <a:cubicBezTo>
                        <a:pt x="2" y="13"/>
                        <a:pt x="2" y="13"/>
                        <a:pt x="2" y="12"/>
                      </a:cubicBezTo>
                      <a:lnTo>
                        <a:pt x="3" y="13"/>
                      </a:lnTo>
                      <a:close/>
                      <a:moveTo>
                        <a:pt x="3" y="14"/>
                      </a:moveTo>
                      <a:cubicBezTo>
                        <a:pt x="1" y="16"/>
                        <a:pt x="2" y="18"/>
                        <a:pt x="4" y="21"/>
                      </a:cubicBezTo>
                      <a:lnTo>
                        <a:pt x="3" y="22"/>
                      </a:lnTo>
                      <a:cubicBezTo>
                        <a:pt x="1" y="19"/>
                        <a:pt x="0" y="15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4" y="21"/>
                      </a:moveTo>
                      <a:cubicBezTo>
                        <a:pt x="6" y="24"/>
                        <a:pt x="10" y="26"/>
                        <a:pt x="13" y="28"/>
                      </a:cubicBezTo>
                      <a:lnTo>
                        <a:pt x="12" y="29"/>
                      </a:lnTo>
                      <a:cubicBezTo>
                        <a:pt x="9" y="27"/>
                        <a:pt x="5" y="24"/>
                        <a:pt x="3" y="22"/>
                      </a:cubicBezTo>
                      <a:lnTo>
                        <a:pt x="4" y="21"/>
                      </a:lnTo>
                      <a:close/>
                      <a:moveTo>
                        <a:pt x="13" y="28"/>
                      </a:moveTo>
                      <a:cubicBezTo>
                        <a:pt x="14" y="29"/>
                        <a:pt x="15" y="29"/>
                        <a:pt x="15" y="30"/>
                      </a:cubicBezTo>
                      <a:lnTo>
                        <a:pt x="15" y="31"/>
                      </a:lnTo>
                      <a:cubicBezTo>
                        <a:pt x="14" y="30"/>
                        <a:pt x="13" y="30"/>
                        <a:pt x="12" y="29"/>
                      </a:cubicBezTo>
                      <a:lnTo>
                        <a:pt x="13" y="28"/>
                      </a:lnTo>
                      <a:close/>
                      <a:moveTo>
                        <a:pt x="15" y="31"/>
                      </a:moveTo>
                      <a:lnTo>
                        <a:pt x="15" y="31"/>
                      </a:lnTo>
                      <a:lnTo>
                        <a:pt x="15" y="30"/>
                      </a:lnTo>
                      <a:lnTo>
                        <a:pt x="15" y="31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5" y="31"/>
                      </a:ln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cubicBezTo>
                        <a:pt x="16" y="30"/>
                        <a:pt x="18" y="31"/>
                        <a:pt x="19" y="31"/>
                      </a:cubicBezTo>
                      <a:lnTo>
                        <a:pt x="18" y="32"/>
                      </a:lnTo>
                      <a:cubicBezTo>
                        <a:pt x="17" y="32"/>
                        <a:pt x="16" y="31"/>
                        <a:pt x="15" y="31"/>
                      </a:cubicBezTo>
                      <a:lnTo>
                        <a:pt x="15" y="30"/>
                      </a:lnTo>
                      <a:close/>
                      <a:moveTo>
                        <a:pt x="19" y="31"/>
                      </a:moveTo>
                      <a:cubicBezTo>
                        <a:pt x="20" y="32"/>
                        <a:pt x="21" y="32"/>
                        <a:pt x="23" y="33"/>
                      </a:cubicBezTo>
                      <a:lnTo>
                        <a:pt x="22" y="34"/>
                      </a:lnTo>
                      <a:cubicBezTo>
                        <a:pt x="21" y="33"/>
                        <a:pt x="19" y="33"/>
                        <a:pt x="18" y="32"/>
                      </a:cubicBezTo>
                      <a:lnTo>
                        <a:pt x="19" y="31"/>
                      </a:lnTo>
                      <a:close/>
                      <a:moveTo>
                        <a:pt x="23" y="33"/>
                      </a:moveTo>
                      <a:cubicBezTo>
                        <a:pt x="30" y="35"/>
                        <a:pt x="37" y="35"/>
                        <a:pt x="44" y="32"/>
                      </a:cubicBezTo>
                      <a:lnTo>
                        <a:pt x="45" y="33"/>
                      </a:lnTo>
                      <a:cubicBezTo>
                        <a:pt x="38" y="37"/>
                        <a:pt x="29" y="36"/>
                        <a:pt x="22" y="34"/>
                      </a:cubicBezTo>
                      <a:lnTo>
                        <a:pt x="23" y="33"/>
                      </a:lnTo>
                      <a:close/>
                      <a:moveTo>
                        <a:pt x="44" y="32"/>
                      </a:moveTo>
                      <a:lnTo>
                        <a:pt x="44" y="32"/>
                      </a:lnTo>
                      <a:lnTo>
                        <a:pt x="44" y="33"/>
                      </a:lnTo>
                      <a:lnTo>
                        <a:pt x="44" y="32"/>
                      </a:lnTo>
                      <a:close/>
                      <a:moveTo>
                        <a:pt x="44" y="32"/>
                      </a:moveTo>
                      <a:cubicBezTo>
                        <a:pt x="46" y="31"/>
                        <a:pt x="48" y="30"/>
                        <a:pt x="50" y="28"/>
                      </a:cubicBezTo>
                      <a:lnTo>
                        <a:pt x="51" y="28"/>
                      </a:lnTo>
                      <a:cubicBezTo>
                        <a:pt x="49" y="30"/>
                        <a:pt x="47" y="32"/>
                        <a:pt x="44" y="33"/>
                      </a:cubicBezTo>
                      <a:lnTo>
                        <a:pt x="44" y="32"/>
                      </a:lnTo>
                      <a:close/>
                      <a:moveTo>
                        <a:pt x="50" y="28"/>
                      </a:moveTo>
                      <a:cubicBezTo>
                        <a:pt x="53" y="25"/>
                        <a:pt x="55" y="21"/>
                        <a:pt x="56" y="18"/>
                      </a:cubicBezTo>
                      <a:lnTo>
                        <a:pt x="57" y="18"/>
                      </a:lnTo>
                      <a:cubicBezTo>
                        <a:pt x="56" y="22"/>
                        <a:pt x="54" y="26"/>
                        <a:pt x="51" y="28"/>
                      </a:cubicBezTo>
                      <a:lnTo>
                        <a:pt x="50" y="28"/>
                      </a:lnTo>
                      <a:close/>
                      <a:moveTo>
                        <a:pt x="56" y="18"/>
                      </a:moveTo>
                      <a:cubicBezTo>
                        <a:pt x="56" y="15"/>
                        <a:pt x="56" y="11"/>
                        <a:pt x="54" y="8"/>
                      </a:cubicBezTo>
                      <a:lnTo>
                        <a:pt x="55" y="8"/>
                      </a:lnTo>
                      <a:cubicBezTo>
                        <a:pt x="57" y="11"/>
                        <a:pt x="58" y="15"/>
                        <a:pt x="57" y="18"/>
                      </a:cubicBezTo>
                      <a:lnTo>
                        <a:pt x="56" y="18"/>
                      </a:lnTo>
                      <a:close/>
                      <a:moveTo>
                        <a:pt x="54" y="8"/>
                      </a:moveTo>
                      <a:cubicBezTo>
                        <a:pt x="53" y="7"/>
                        <a:pt x="52" y="6"/>
                        <a:pt x="50" y="5"/>
                      </a:cubicBezTo>
                      <a:lnTo>
                        <a:pt x="51" y="4"/>
                      </a:lnTo>
                      <a:cubicBezTo>
                        <a:pt x="53" y="5"/>
                        <a:pt x="54" y="6"/>
                        <a:pt x="55" y="8"/>
                      </a:cubicBezTo>
                      <a:lnTo>
                        <a:pt x="54" y="8"/>
                      </a:lnTo>
                      <a:close/>
                      <a:moveTo>
                        <a:pt x="51" y="4"/>
                      </a:moveTo>
                      <a:lnTo>
                        <a:pt x="51" y="4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cubicBezTo>
                        <a:pt x="50" y="5"/>
                        <a:pt x="49" y="4"/>
                        <a:pt x="49" y="4"/>
                      </a:cubicBezTo>
                      <a:lnTo>
                        <a:pt x="50" y="3"/>
                      </a:lnTo>
                      <a:cubicBezTo>
                        <a:pt x="50" y="3"/>
                        <a:pt x="51" y="3"/>
                        <a:pt x="51" y="4"/>
                      </a:cubicBezTo>
                      <a:lnTo>
                        <a:pt x="50" y="5"/>
                      </a:lnTo>
                      <a:close/>
                      <a:moveTo>
                        <a:pt x="49" y="4"/>
                      </a:moveTo>
                      <a:cubicBezTo>
                        <a:pt x="47" y="3"/>
                        <a:pt x="44" y="1"/>
                        <a:pt x="43" y="2"/>
                      </a:cubicBezTo>
                      <a:lnTo>
                        <a:pt x="42" y="1"/>
                      </a:lnTo>
                      <a:cubicBezTo>
                        <a:pt x="44" y="0"/>
                        <a:pt x="48" y="1"/>
                        <a:pt x="50" y="3"/>
                      </a:cubicBezTo>
                      <a:lnTo>
                        <a:pt x="49" y="4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3" y="2"/>
                      </a:moveTo>
                      <a:cubicBezTo>
                        <a:pt x="41" y="3"/>
                        <a:pt x="40" y="4"/>
                        <a:pt x="39" y="5"/>
                      </a:cubicBezTo>
                      <a:lnTo>
                        <a:pt x="38" y="4"/>
                      </a:lnTo>
                      <a:cubicBezTo>
                        <a:pt x="39" y="3"/>
                        <a:pt x="40" y="2"/>
                        <a:pt x="42" y="1"/>
                      </a:cubicBezTo>
                      <a:lnTo>
                        <a:pt x="43" y="2"/>
                      </a:lnTo>
                      <a:close/>
                      <a:moveTo>
                        <a:pt x="39" y="5"/>
                      </a:moveTo>
                      <a:cubicBezTo>
                        <a:pt x="38" y="7"/>
                        <a:pt x="36" y="8"/>
                        <a:pt x="34" y="9"/>
                      </a:cubicBezTo>
                      <a:lnTo>
                        <a:pt x="33" y="8"/>
                      </a:lnTo>
                      <a:cubicBezTo>
                        <a:pt x="35" y="7"/>
                        <a:pt x="36" y="6"/>
                        <a:pt x="38" y="4"/>
                      </a:cubicBezTo>
                      <a:lnTo>
                        <a:pt x="39" y="5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4" y="8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29" y="12"/>
                        <a:pt x="29" y="11"/>
                        <a:pt x="33" y="8"/>
                      </a:cubicBezTo>
                      <a:lnTo>
                        <a:pt x="34" y="9"/>
                      </a:lnTo>
                      <a:cubicBezTo>
                        <a:pt x="30" y="12"/>
                        <a:pt x="28" y="11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4" y="8"/>
                        <a:pt x="34" y="8"/>
                        <a:pt x="35" y="8"/>
                      </a:cubicBezTo>
                      <a:lnTo>
                        <a:pt x="35" y="9"/>
                      </a:lnTo>
                      <a:cubicBezTo>
                        <a:pt x="35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5" y="8"/>
                      </a:moveTo>
                      <a:lnTo>
                        <a:pt x="37" y="8"/>
                      </a:lnTo>
                      <a:lnTo>
                        <a:pt x="35" y="9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7" name="Google Shape;3817;p239"/>
                <p:cNvSpPr/>
                <p:nvPr/>
              </p:nvSpPr>
              <p:spPr>
                <a:xfrm>
                  <a:off x="1716" y="3850"/>
                  <a:ext cx="67" cy="56"/>
                </a:xfrm>
                <a:custGeom>
                  <a:rect b="b" l="l" r="r" t="t"/>
                  <a:pathLst>
                    <a:path extrusionOk="0" h="33" w="49">
                      <a:moveTo>
                        <a:pt x="34" y="2"/>
                      </a:moveTo>
                      <a:cubicBezTo>
                        <a:pt x="23" y="2"/>
                        <a:pt x="14" y="7"/>
                        <a:pt x="6" y="11"/>
                      </a:cubicBezTo>
                      <a:cubicBezTo>
                        <a:pt x="2" y="13"/>
                        <a:pt x="0" y="22"/>
                        <a:pt x="0" y="27"/>
                      </a:cubicBezTo>
                      <a:cubicBezTo>
                        <a:pt x="1" y="31"/>
                        <a:pt x="8" y="31"/>
                        <a:pt x="13" y="31"/>
                      </a:cubicBezTo>
                      <a:cubicBezTo>
                        <a:pt x="15" y="31"/>
                        <a:pt x="19" y="29"/>
                        <a:pt x="19" y="33"/>
                      </a:cubicBezTo>
                      <a:cubicBezTo>
                        <a:pt x="29" y="32"/>
                        <a:pt x="40" y="29"/>
                        <a:pt x="46" y="23"/>
                      </a:cubicBezTo>
                      <a:cubicBezTo>
                        <a:pt x="49" y="20"/>
                        <a:pt x="45" y="14"/>
                        <a:pt x="41" y="10"/>
                      </a:cubicBezTo>
                      <a:cubicBezTo>
                        <a:pt x="39" y="8"/>
                        <a:pt x="43" y="6"/>
                        <a:pt x="43" y="4"/>
                      </a:cubicBezTo>
                      <a:cubicBezTo>
                        <a:pt x="42" y="2"/>
                        <a:pt x="40" y="0"/>
                        <a:pt x="37" y="1"/>
                      </a:cubicBezTo>
                      <a:cubicBezTo>
                        <a:pt x="36" y="1"/>
                        <a:pt x="35" y="2"/>
                        <a:pt x="3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8" name="Google Shape;3818;p239"/>
                <p:cNvSpPr/>
                <p:nvPr/>
              </p:nvSpPr>
              <p:spPr>
                <a:xfrm>
                  <a:off x="1715" y="3850"/>
                  <a:ext cx="66" cy="58"/>
                </a:xfrm>
                <a:custGeom>
                  <a:rect b="b" l="l" r="r" t="t"/>
                  <a:pathLst>
                    <a:path extrusionOk="0" h="34" w="49">
                      <a:moveTo>
                        <a:pt x="35" y="2"/>
                      </a:moveTo>
                      <a:cubicBezTo>
                        <a:pt x="25" y="2"/>
                        <a:pt x="17" y="7"/>
                        <a:pt x="10" y="11"/>
                      </a:cubicBezTo>
                      <a:lnTo>
                        <a:pt x="9" y="10"/>
                      </a:lnTo>
                      <a:cubicBezTo>
                        <a:pt x="17" y="6"/>
                        <a:pt x="25" y="1"/>
                        <a:pt x="35" y="1"/>
                      </a:cubicBezTo>
                      <a:lnTo>
                        <a:pt x="35" y="2"/>
                      </a:lnTo>
                      <a:close/>
                      <a:moveTo>
                        <a:pt x="10" y="11"/>
                      </a:moveTo>
                      <a:cubicBezTo>
                        <a:pt x="9" y="11"/>
                        <a:pt x="8" y="12"/>
                        <a:pt x="7" y="12"/>
                      </a:cubicBezTo>
                      <a:lnTo>
                        <a:pt x="7" y="11"/>
                      </a:lnTo>
                      <a:cubicBezTo>
                        <a:pt x="7" y="10"/>
                        <a:pt x="8" y="10"/>
                        <a:pt x="9" y="10"/>
                      </a:cubicBezTo>
                      <a:lnTo>
                        <a:pt x="10" y="11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1"/>
                      </a:moveTo>
                      <a:lnTo>
                        <a:pt x="7" y="11"/>
                      </a:lnTo>
                      <a:close/>
                      <a:moveTo>
                        <a:pt x="7" y="12"/>
                      </a:moveTo>
                      <a:cubicBezTo>
                        <a:pt x="7" y="12"/>
                        <a:pt x="6" y="13"/>
                        <a:pt x="6" y="13"/>
                      </a:cubicBezTo>
                      <a:lnTo>
                        <a:pt x="5" y="12"/>
                      </a:lnTo>
                      <a:cubicBezTo>
                        <a:pt x="5" y="12"/>
                        <a:pt x="6" y="11"/>
                        <a:pt x="7" y="11"/>
                      </a:cubicBezTo>
                      <a:lnTo>
                        <a:pt x="7" y="12"/>
                      </a:lnTo>
                      <a:close/>
                      <a:moveTo>
                        <a:pt x="6" y="13"/>
                      </a:moveTo>
                      <a:cubicBezTo>
                        <a:pt x="6" y="13"/>
                        <a:pt x="5" y="14"/>
                        <a:pt x="5" y="15"/>
                      </a:cubicBezTo>
                      <a:lnTo>
                        <a:pt x="3" y="14"/>
                      </a:lnTo>
                      <a:cubicBezTo>
                        <a:pt x="4" y="13"/>
                        <a:pt x="4" y="13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3" y="14"/>
                      </a:lnTo>
                      <a:close/>
                      <a:moveTo>
                        <a:pt x="5" y="15"/>
                      </a:moveTo>
                      <a:cubicBezTo>
                        <a:pt x="3" y="18"/>
                        <a:pt x="2" y="23"/>
                        <a:pt x="2" y="27"/>
                      </a:cubicBezTo>
                      <a:lnTo>
                        <a:pt x="1" y="27"/>
                      </a:lnTo>
                      <a:cubicBezTo>
                        <a:pt x="0" y="23"/>
                        <a:pt x="1" y="18"/>
                        <a:pt x="3" y="14"/>
                      </a:cubicBezTo>
                      <a:lnTo>
                        <a:pt x="5" y="15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close/>
                      <a:moveTo>
                        <a:pt x="2" y="27"/>
                      </a:moveTo>
                      <a:cubicBezTo>
                        <a:pt x="2" y="29"/>
                        <a:pt x="4" y="29"/>
                        <a:pt x="6" y="30"/>
                      </a:cubicBezTo>
                      <a:lnTo>
                        <a:pt x="6" y="31"/>
                      </a:lnTo>
                      <a:cubicBezTo>
                        <a:pt x="3" y="30"/>
                        <a:pt x="1" y="29"/>
                        <a:pt x="1" y="27"/>
                      </a:cubicBezTo>
                      <a:lnTo>
                        <a:pt x="2" y="27"/>
                      </a:lnTo>
                      <a:close/>
                      <a:moveTo>
                        <a:pt x="6" y="30"/>
                      </a:moveTo>
                      <a:lnTo>
                        <a:pt x="6" y="30"/>
                      </a:lnTo>
                      <a:close/>
                      <a:moveTo>
                        <a:pt x="6" y="30"/>
                      </a:moveTo>
                      <a:cubicBezTo>
                        <a:pt x="9" y="30"/>
                        <a:pt x="12" y="30"/>
                        <a:pt x="14" y="30"/>
                      </a:cubicBezTo>
                      <a:lnTo>
                        <a:pt x="14" y="31"/>
                      </a:lnTo>
                      <a:cubicBezTo>
                        <a:pt x="12" y="31"/>
                        <a:pt x="9" y="31"/>
                        <a:pt x="6" y="31"/>
                      </a:cubicBezTo>
                      <a:lnTo>
                        <a:pt x="6" y="30"/>
                      </a:lnTo>
                      <a:close/>
                      <a:moveTo>
                        <a:pt x="14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4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5" y="30"/>
                      </a:lnTo>
                      <a:close/>
                      <a:moveTo>
                        <a:pt x="14" y="31"/>
                      </a:moveTo>
                      <a:lnTo>
                        <a:pt x="14" y="31"/>
                      </a:lnTo>
                      <a:close/>
                      <a:moveTo>
                        <a:pt x="15" y="30"/>
                      </a:moveTo>
                      <a:cubicBezTo>
                        <a:pt x="15" y="30"/>
                        <a:pt x="16" y="30"/>
                        <a:pt x="16" y="30"/>
                      </a:cubicBezTo>
                      <a:lnTo>
                        <a:pt x="16" y="31"/>
                      </a:lnTo>
                      <a:cubicBezTo>
                        <a:pt x="16" y="31"/>
                        <a:pt x="15" y="31"/>
                        <a:pt x="14" y="31"/>
                      </a:cubicBezTo>
                      <a:lnTo>
                        <a:pt x="15" y="30"/>
                      </a:lnTo>
                      <a:close/>
                      <a:moveTo>
                        <a:pt x="16" y="30"/>
                      </a:moveTo>
                      <a:cubicBezTo>
                        <a:pt x="17" y="30"/>
                        <a:pt x="17" y="30"/>
                        <a:pt x="18" y="30"/>
                      </a:cubicBezTo>
                      <a:lnTo>
                        <a:pt x="18" y="31"/>
                      </a:lnTo>
                      <a:cubicBezTo>
                        <a:pt x="17" y="31"/>
                        <a:pt x="17" y="31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18" y="30"/>
                      </a:moveTo>
                      <a:cubicBezTo>
                        <a:pt x="19" y="30"/>
                        <a:pt x="21" y="30"/>
                        <a:pt x="21" y="33"/>
                      </a:cubicBezTo>
                      <a:lnTo>
                        <a:pt x="19" y="33"/>
                      </a:lnTo>
                      <a:cubicBezTo>
                        <a:pt x="19" y="32"/>
                        <a:pt x="19" y="31"/>
                        <a:pt x="18" y="31"/>
                      </a:cubicBezTo>
                      <a:lnTo>
                        <a:pt x="18" y="30"/>
                      </a:lnTo>
                      <a:close/>
                      <a:moveTo>
                        <a:pt x="20" y="34"/>
                      </a:moveTo>
                      <a:lnTo>
                        <a:pt x="19" y="34"/>
                      </a:lnTo>
                      <a:lnTo>
                        <a:pt x="19" y="33"/>
                      </a:lnTo>
                      <a:lnTo>
                        <a:pt x="20" y="33"/>
                      </a:lnTo>
                      <a:lnTo>
                        <a:pt x="20" y="34"/>
                      </a:lnTo>
                      <a:close/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20" y="34"/>
                      </a:lnTo>
                      <a:lnTo>
                        <a:pt x="20" y="32"/>
                      </a:lnTo>
                      <a:close/>
                      <a:moveTo>
                        <a:pt x="20" y="32"/>
                      </a:moveTo>
                      <a:cubicBezTo>
                        <a:pt x="21" y="32"/>
                        <a:pt x="23" y="32"/>
                        <a:pt x="24" y="32"/>
                      </a:cubicBezTo>
                      <a:lnTo>
                        <a:pt x="24" y="33"/>
                      </a:lnTo>
                      <a:cubicBezTo>
                        <a:pt x="23" y="33"/>
                        <a:pt x="21" y="34"/>
                        <a:pt x="20" y="34"/>
                      </a:cubicBezTo>
                      <a:lnTo>
                        <a:pt x="20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1"/>
                        <a:pt x="28" y="31"/>
                      </a:cubicBezTo>
                      <a:lnTo>
                        <a:pt x="29" y="32"/>
                      </a:lnTo>
                      <a:cubicBezTo>
                        <a:pt x="27" y="33"/>
                        <a:pt x="26" y="33"/>
                        <a:pt x="24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5" y="30"/>
                        <a:pt x="42" y="27"/>
                        <a:pt x="46" y="23"/>
                      </a:cubicBezTo>
                      <a:lnTo>
                        <a:pt x="47" y="24"/>
                      </a:lnTo>
                      <a:cubicBezTo>
                        <a:pt x="43" y="28"/>
                        <a:pt x="36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47" y="24"/>
                      </a:moveTo>
                      <a:lnTo>
                        <a:pt x="47" y="24"/>
                      </a:lnTo>
                      <a:lnTo>
                        <a:pt x="47" y="23"/>
                      </a:lnTo>
                      <a:lnTo>
                        <a:pt x="47" y="24"/>
                      </a:lnTo>
                      <a:close/>
                      <a:moveTo>
                        <a:pt x="46" y="23"/>
                      </a:moveTo>
                      <a:cubicBezTo>
                        <a:pt x="48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9" y="19"/>
                        <a:pt x="49" y="22"/>
                        <a:pt x="47" y="24"/>
                      </a:cubicBezTo>
                      <a:lnTo>
                        <a:pt x="46" y="23"/>
                      </a:lnTo>
                      <a:close/>
                      <a:moveTo>
                        <a:pt x="47" y="17"/>
                      </a:moveTo>
                      <a:cubicBezTo>
                        <a:pt x="46" y="15"/>
                        <a:pt x="44" y="12"/>
                        <a:pt x="42" y="10"/>
                      </a:cubicBezTo>
                      <a:lnTo>
                        <a:pt x="43" y="9"/>
                      </a:lnTo>
                      <a:cubicBezTo>
                        <a:pt x="45" y="12"/>
                        <a:pt x="47" y="14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3" y="9"/>
                      </a:moveTo>
                      <a:lnTo>
                        <a:pt x="43" y="9"/>
                      </a:lnTo>
                      <a:lnTo>
                        <a:pt x="42" y="10"/>
                      </a:lnTo>
                      <a:lnTo>
                        <a:pt x="43" y="9"/>
                      </a:lnTo>
                      <a:close/>
                      <a:moveTo>
                        <a:pt x="42" y="10"/>
                      </a:moveTo>
                      <a:cubicBezTo>
                        <a:pt x="40" y="9"/>
                        <a:pt x="41" y="7"/>
                        <a:pt x="42" y="6"/>
                      </a:cubicBezTo>
                      <a:lnTo>
                        <a:pt x="43" y="7"/>
                      </a:lnTo>
                      <a:cubicBezTo>
                        <a:pt x="43" y="8"/>
                        <a:pt x="42" y="9"/>
                        <a:pt x="43" y="9"/>
                      </a:cubicBezTo>
                      <a:lnTo>
                        <a:pt x="42" y="10"/>
                      </a:lnTo>
                      <a:close/>
                      <a:moveTo>
                        <a:pt x="43" y="7"/>
                      </a:moveTo>
                      <a:lnTo>
                        <a:pt x="43" y="7"/>
                      </a:lnTo>
                      <a:close/>
                      <a:moveTo>
                        <a:pt x="42" y="6"/>
                      </a:moveTo>
                      <a:cubicBezTo>
                        <a:pt x="42" y="6"/>
                        <a:pt x="43" y="5"/>
                        <a:pt x="43" y="4"/>
                      </a:cubicBezTo>
                      <a:lnTo>
                        <a:pt x="44" y="4"/>
                      </a:lnTo>
                      <a:cubicBezTo>
                        <a:pt x="45" y="5"/>
                        <a:pt x="44" y="6"/>
                        <a:pt x="43" y="7"/>
                      </a:cubicBezTo>
                      <a:lnTo>
                        <a:pt x="42" y="6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4" y="4"/>
                      </a:lnTo>
                      <a:lnTo>
                        <a:pt x="43" y="4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2" y="3"/>
                      </a:cubicBezTo>
                      <a:lnTo>
                        <a:pt x="44" y="3"/>
                      </a:lnTo>
                      <a:cubicBezTo>
                        <a:pt x="44" y="3"/>
                        <a:pt x="44" y="4"/>
                        <a:pt x="44" y="4"/>
                      </a:cubicBezTo>
                      <a:lnTo>
                        <a:pt x="43" y="4"/>
                      </a:lnTo>
                      <a:close/>
                      <a:moveTo>
                        <a:pt x="42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4" y="3"/>
                        <a:pt x="44" y="3"/>
                      </a:cubicBezTo>
                      <a:lnTo>
                        <a:pt x="42" y="3"/>
                      </a:lnTo>
                      <a:close/>
                      <a:moveTo>
                        <a:pt x="42" y="3"/>
                      </a:moveTo>
                      <a:cubicBezTo>
                        <a:pt x="41" y="2"/>
                        <a:pt x="40" y="1"/>
                        <a:pt x="38" y="1"/>
                      </a:cubicBezTo>
                      <a:lnTo>
                        <a:pt x="38" y="0"/>
                      </a:lnTo>
                      <a:cubicBezTo>
                        <a:pt x="40" y="0"/>
                        <a:pt x="42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0"/>
                      </a:lnTo>
                      <a:lnTo>
                        <a:pt x="38" y="1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cubicBezTo>
                        <a:pt x="38" y="1"/>
                        <a:pt x="37" y="1"/>
                        <a:pt x="37" y="2"/>
                      </a:cubicBezTo>
                      <a:lnTo>
                        <a:pt x="36" y="1"/>
                      </a:lnTo>
                      <a:cubicBezTo>
                        <a:pt x="37" y="0"/>
                        <a:pt x="37" y="0"/>
                        <a:pt x="38" y="0"/>
                      </a:cubicBezTo>
                      <a:lnTo>
                        <a:pt x="38" y="1"/>
                      </a:lnTo>
                      <a:close/>
                      <a:moveTo>
                        <a:pt x="37" y="2"/>
                      </a:moveTo>
                      <a:cubicBezTo>
                        <a:pt x="36" y="2"/>
                        <a:pt x="36" y="2"/>
                        <a:pt x="35" y="2"/>
                      </a:cubicBezTo>
                      <a:lnTo>
                        <a:pt x="35" y="1"/>
                      </a:lnTo>
                      <a:cubicBezTo>
                        <a:pt x="36" y="1"/>
                        <a:pt x="36" y="1"/>
                        <a:pt x="36" y="1"/>
                      </a:cubicBezTo>
                      <a:lnTo>
                        <a:pt x="37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5" y="2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9" name="Google Shape;3819;p239"/>
                <p:cNvSpPr/>
                <p:nvPr/>
              </p:nvSpPr>
              <p:spPr>
                <a:xfrm>
                  <a:off x="1639" y="3905"/>
                  <a:ext cx="49" cy="53"/>
                </a:xfrm>
                <a:custGeom>
                  <a:rect b="b" l="l" r="r" t="t"/>
                  <a:pathLst>
                    <a:path extrusionOk="0" h="31" w="36">
                      <a:moveTo>
                        <a:pt x="17" y="4"/>
                      </a:moveTo>
                      <a:cubicBezTo>
                        <a:pt x="3" y="0"/>
                        <a:pt x="0" y="16"/>
                        <a:pt x="1" y="23"/>
                      </a:cubicBezTo>
                      <a:cubicBezTo>
                        <a:pt x="2" y="31"/>
                        <a:pt x="16" y="26"/>
                        <a:pt x="24" y="26"/>
                      </a:cubicBezTo>
                      <a:cubicBezTo>
                        <a:pt x="30" y="26"/>
                        <a:pt x="36" y="19"/>
                        <a:pt x="34" y="14"/>
                      </a:cubicBezTo>
                      <a:cubicBezTo>
                        <a:pt x="32" y="9"/>
                        <a:pt x="24" y="6"/>
                        <a:pt x="1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0" name="Google Shape;3820;p239"/>
                <p:cNvSpPr/>
                <p:nvPr/>
              </p:nvSpPr>
              <p:spPr>
                <a:xfrm>
                  <a:off x="1638" y="3911"/>
                  <a:ext cx="49" cy="43"/>
                </a:xfrm>
                <a:custGeom>
                  <a:rect b="b" l="l" r="r" t="t"/>
                  <a:pathLst>
                    <a:path extrusionOk="0" h="26" w="36">
                      <a:moveTo>
                        <a:pt x="18" y="2"/>
                      </a:moveTo>
                      <a:cubicBezTo>
                        <a:pt x="16" y="1"/>
                        <a:pt x="14" y="1"/>
                        <a:pt x="12" y="1"/>
                      </a:cubicBezTo>
                      <a:lnTo>
                        <a:pt x="12" y="0"/>
                      </a:lnTo>
                      <a:cubicBezTo>
                        <a:pt x="14" y="0"/>
                        <a:pt x="16" y="0"/>
                        <a:pt x="19" y="1"/>
                      </a:cubicBezTo>
                      <a:lnTo>
                        <a:pt x="18" y="2"/>
                      </a:lnTo>
                      <a:close/>
                      <a:moveTo>
                        <a:pt x="12" y="1"/>
                      </a:moveTo>
                      <a:cubicBezTo>
                        <a:pt x="10" y="2"/>
                        <a:pt x="9" y="2"/>
                        <a:pt x="8" y="3"/>
                      </a:cubicBezTo>
                      <a:lnTo>
                        <a:pt x="6" y="3"/>
                      </a:lnTo>
                      <a:cubicBezTo>
                        <a:pt x="8" y="1"/>
                        <a:pt x="10" y="0"/>
                        <a:pt x="12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6" y="5"/>
                        <a:pt x="5" y="6"/>
                        <a:pt x="4" y="8"/>
                      </a:cubicBezTo>
                      <a:lnTo>
                        <a:pt x="3" y="8"/>
                      </a:lnTo>
                      <a:cubicBezTo>
                        <a:pt x="4" y="6"/>
                        <a:pt x="5" y="4"/>
                        <a:pt x="6" y="3"/>
                      </a:cubicBezTo>
                      <a:lnTo>
                        <a:pt x="8" y="3"/>
                      </a:lnTo>
                      <a:close/>
                      <a:moveTo>
                        <a:pt x="4" y="8"/>
                      </a:moveTo>
                      <a:cubicBezTo>
                        <a:pt x="2" y="12"/>
                        <a:pt x="2" y="17"/>
                        <a:pt x="2" y="20"/>
                      </a:cubicBezTo>
                      <a:lnTo>
                        <a:pt x="1" y="20"/>
                      </a:lnTo>
                      <a:cubicBezTo>
                        <a:pt x="0" y="17"/>
                        <a:pt x="1" y="12"/>
                        <a:pt x="3" y="8"/>
                      </a:cubicBezTo>
                      <a:lnTo>
                        <a:pt x="4" y="8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close/>
                      <a:moveTo>
                        <a:pt x="2" y="20"/>
                      </a:moveTo>
                      <a:cubicBezTo>
                        <a:pt x="3" y="24"/>
                        <a:pt x="8" y="24"/>
                        <a:pt x="13" y="24"/>
                      </a:cubicBezTo>
                      <a:lnTo>
                        <a:pt x="14" y="25"/>
                      </a:lnTo>
                      <a:cubicBezTo>
                        <a:pt x="7" y="26"/>
                        <a:pt x="2" y="25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13" y="24"/>
                      </a:moveTo>
                      <a:cubicBezTo>
                        <a:pt x="15" y="23"/>
                        <a:pt x="16" y="23"/>
                        <a:pt x="18" y="23"/>
                      </a:cubicBezTo>
                      <a:lnTo>
                        <a:pt x="18" y="24"/>
                      </a:lnTo>
                      <a:cubicBezTo>
                        <a:pt x="17" y="24"/>
                        <a:pt x="15" y="25"/>
                        <a:pt x="14" y="25"/>
                      </a:cubicBezTo>
                      <a:lnTo>
                        <a:pt x="13" y="24"/>
                      </a:lnTo>
                      <a:close/>
                      <a:moveTo>
                        <a:pt x="18" y="23"/>
                      </a:moveTo>
                      <a:cubicBezTo>
                        <a:pt x="20" y="23"/>
                        <a:pt x="23" y="22"/>
                        <a:pt x="25" y="22"/>
                      </a:cubicBezTo>
                      <a:lnTo>
                        <a:pt x="25" y="23"/>
                      </a:lnTo>
                      <a:cubicBezTo>
                        <a:pt x="23" y="23"/>
                        <a:pt x="21" y="24"/>
                        <a:pt x="18" y="24"/>
                      </a:cubicBezTo>
                      <a:lnTo>
                        <a:pt x="18" y="23"/>
                      </a:lnTo>
                      <a:close/>
                      <a:moveTo>
                        <a:pt x="25" y="22"/>
                      </a:moveTo>
                      <a:lnTo>
                        <a:pt x="25" y="22"/>
                      </a:lnTo>
                      <a:lnTo>
                        <a:pt x="25" y="23"/>
                      </a:lnTo>
                      <a:lnTo>
                        <a:pt x="25" y="22"/>
                      </a:lnTo>
                      <a:close/>
                      <a:moveTo>
                        <a:pt x="25" y="22"/>
                      </a:moveTo>
                      <a:cubicBezTo>
                        <a:pt x="26" y="22"/>
                        <a:pt x="26" y="22"/>
                        <a:pt x="27" y="22"/>
                      </a:cubicBezTo>
                      <a:lnTo>
                        <a:pt x="27" y="23"/>
                      </a:lnTo>
                      <a:cubicBezTo>
                        <a:pt x="27" y="23"/>
                        <a:pt x="26" y="23"/>
                        <a:pt x="25" y="23"/>
                      </a:cubicBezTo>
                      <a:lnTo>
                        <a:pt x="25" y="22"/>
                      </a:lnTo>
                      <a:close/>
                      <a:moveTo>
                        <a:pt x="27" y="22"/>
                      </a:moveTo>
                      <a:cubicBezTo>
                        <a:pt x="29" y="21"/>
                        <a:pt x="31" y="20"/>
                        <a:pt x="32" y="18"/>
                      </a:cubicBezTo>
                      <a:lnTo>
                        <a:pt x="34" y="19"/>
                      </a:lnTo>
                      <a:cubicBezTo>
                        <a:pt x="32" y="21"/>
                        <a:pt x="30" y="22"/>
                        <a:pt x="27" y="23"/>
                      </a:cubicBezTo>
                      <a:lnTo>
                        <a:pt x="27" y="22"/>
                      </a:lnTo>
                      <a:close/>
                      <a:moveTo>
                        <a:pt x="32" y="18"/>
                      </a:moveTo>
                      <a:cubicBezTo>
                        <a:pt x="34" y="17"/>
                        <a:pt x="35" y="15"/>
                        <a:pt x="35" y="13"/>
                      </a:cubicBezTo>
                      <a:lnTo>
                        <a:pt x="36" y="13"/>
                      </a:lnTo>
                      <a:cubicBezTo>
                        <a:pt x="36" y="15"/>
                        <a:pt x="35" y="17"/>
                        <a:pt x="34" y="19"/>
                      </a:cubicBezTo>
                      <a:lnTo>
                        <a:pt x="32" y="18"/>
                      </a:lnTo>
                      <a:close/>
                      <a:moveTo>
                        <a:pt x="35" y="13"/>
                      </a:moveTo>
                      <a:cubicBezTo>
                        <a:pt x="35" y="12"/>
                        <a:pt x="35" y="12"/>
                        <a:pt x="34" y="11"/>
                      </a:cubicBezTo>
                      <a:lnTo>
                        <a:pt x="36" y="11"/>
                      </a:lnTo>
                      <a:cubicBezTo>
                        <a:pt x="36" y="11"/>
                        <a:pt x="36" y="12"/>
                        <a:pt x="36" y="13"/>
                      </a:cubicBezTo>
                      <a:lnTo>
                        <a:pt x="35" y="13"/>
                      </a:lnTo>
                      <a:close/>
                      <a:moveTo>
                        <a:pt x="36" y="11"/>
                      </a:moveTo>
                      <a:lnTo>
                        <a:pt x="36" y="11"/>
                      </a:lnTo>
                      <a:lnTo>
                        <a:pt x="35" y="11"/>
                      </a:lnTo>
                      <a:lnTo>
                        <a:pt x="36" y="11"/>
                      </a:lnTo>
                      <a:close/>
                      <a:moveTo>
                        <a:pt x="34" y="11"/>
                      </a:moveTo>
                      <a:cubicBezTo>
                        <a:pt x="32" y="6"/>
                        <a:pt x="25" y="4"/>
                        <a:pt x="18" y="2"/>
                      </a:cubicBezTo>
                      <a:lnTo>
                        <a:pt x="19" y="1"/>
                      </a:lnTo>
                      <a:cubicBezTo>
                        <a:pt x="25" y="3"/>
                        <a:pt x="33" y="5"/>
                        <a:pt x="36" y="11"/>
                      </a:cubicBezTo>
                      <a:lnTo>
                        <a:pt x="34" y="1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8" y="1"/>
                      </a:lnTo>
                      <a:lnTo>
                        <a:pt x="19" y="1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9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8" y="1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1" name="Google Shape;3821;p239"/>
                <p:cNvSpPr/>
                <p:nvPr/>
              </p:nvSpPr>
              <p:spPr>
                <a:xfrm>
                  <a:off x="1694" y="3901"/>
                  <a:ext cx="65" cy="70"/>
                </a:xfrm>
                <a:custGeom>
                  <a:rect b="b" l="l" r="r" t="t"/>
                  <a:pathLst>
                    <a:path extrusionOk="0" h="41" w="48">
                      <a:moveTo>
                        <a:pt x="32" y="11"/>
                      </a:moveTo>
                      <a:cubicBezTo>
                        <a:pt x="22" y="8"/>
                        <a:pt x="5" y="0"/>
                        <a:pt x="2" y="12"/>
                      </a:cubicBezTo>
                      <a:cubicBezTo>
                        <a:pt x="1" y="17"/>
                        <a:pt x="0" y="23"/>
                        <a:pt x="1" y="30"/>
                      </a:cubicBezTo>
                      <a:cubicBezTo>
                        <a:pt x="2" y="35"/>
                        <a:pt x="10" y="41"/>
                        <a:pt x="17" y="40"/>
                      </a:cubicBezTo>
                      <a:cubicBezTo>
                        <a:pt x="25" y="40"/>
                        <a:pt x="31" y="33"/>
                        <a:pt x="40" y="32"/>
                      </a:cubicBezTo>
                      <a:cubicBezTo>
                        <a:pt x="46" y="31"/>
                        <a:pt x="48" y="27"/>
                        <a:pt x="46" y="23"/>
                      </a:cubicBezTo>
                      <a:cubicBezTo>
                        <a:pt x="43" y="17"/>
                        <a:pt x="39" y="13"/>
                        <a:pt x="3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2" name="Google Shape;3822;p239"/>
                <p:cNvSpPr/>
                <p:nvPr/>
              </p:nvSpPr>
              <p:spPr>
                <a:xfrm>
                  <a:off x="1694" y="3909"/>
                  <a:ext cx="64" cy="63"/>
                </a:xfrm>
                <a:custGeom>
                  <a:rect b="b" l="l" r="r" t="t"/>
                  <a:pathLst>
                    <a:path extrusionOk="0" h="37" w="47"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cubicBezTo>
                        <a:pt x="30" y="7"/>
                        <a:pt x="29" y="7"/>
                        <a:pt x="27" y="6"/>
                      </a:cubicBezTo>
                      <a:lnTo>
                        <a:pt x="27" y="5"/>
                      </a:lnTo>
                      <a:cubicBezTo>
                        <a:pt x="29" y="6"/>
                        <a:pt x="31" y="6"/>
                        <a:pt x="32" y="7"/>
                      </a:cubicBezTo>
                      <a:lnTo>
                        <a:pt x="32" y="8"/>
                      </a:lnTo>
                      <a:close/>
                      <a:moveTo>
                        <a:pt x="27" y="6"/>
                      </a:moveTo>
                      <a:cubicBezTo>
                        <a:pt x="22" y="5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8" y="2"/>
                        <a:pt x="23" y="3"/>
                        <a:pt x="27" y="5"/>
                      </a:cubicBezTo>
                      <a:lnTo>
                        <a:pt x="27" y="6"/>
                      </a:lnTo>
                      <a:close/>
                      <a:moveTo>
                        <a:pt x="13" y="2"/>
                      </a:moveTo>
                      <a:cubicBezTo>
                        <a:pt x="8" y="2"/>
                        <a:pt x="4" y="3"/>
                        <a:pt x="3" y="8"/>
                      </a:cubicBezTo>
                      <a:lnTo>
                        <a:pt x="2" y="7"/>
                      </a:lnTo>
                      <a:cubicBezTo>
                        <a:pt x="3" y="1"/>
                        <a:pt x="8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2" y="10"/>
                        <a:pt x="2" y="13"/>
                        <a:pt x="1" y="16"/>
                      </a:cubicBezTo>
                      <a:lnTo>
                        <a:pt x="0" y="16"/>
                      </a:lnTo>
                      <a:cubicBezTo>
                        <a:pt x="0" y="13"/>
                        <a:pt x="1" y="10"/>
                        <a:pt x="2" y="7"/>
                      </a:cubicBezTo>
                      <a:lnTo>
                        <a:pt x="3" y="8"/>
                      </a:lnTo>
                      <a:close/>
                      <a:moveTo>
                        <a:pt x="1" y="16"/>
                      </a:moveTo>
                      <a:cubicBezTo>
                        <a:pt x="1" y="19"/>
                        <a:pt x="1" y="22"/>
                        <a:pt x="2" y="26"/>
                      </a:cubicBezTo>
                      <a:lnTo>
                        <a:pt x="0" y="26"/>
                      </a:lnTo>
                      <a:cubicBezTo>
                        <a:pt x="0" y="23"/>
                        <a:pt x="0" y="19"/>
                        <a:pt x="0" y="16"/>
                      </a:cubicBezTo>
                      <a:lnTo>
                        <a:pt x="1" y="1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lnTo>
                        <a:pt x="2" y="26"/>
                      </a:lnTo>
                      <a:lnTo>
                        <a:pt x="0" y="26"/>
                      </a:lnTo>
                      <a:lnTo>
                        <a:pt x="2" y="2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cubicBezTo>
                        <a:pt x="2" y="26"/>
                        <a:pt x="2" y="27"/>
                        <a:pt x="3" y="28"/>
                      </a:cubicBezTo>
                      <a:lnTo>
                        <a:pt x="1" y="28"/>
                      </a:lnTo>
                      <a:cubicBezTo>
                        <a:pt x="1" y="27"/>
                        <a:pt x="1" y="27"/>
                        <a:pt x="0" y="26"/>
                      </a:cubicBezTo>
                      <a:lnTo>
                        <a:pt x="2" y="26"/>
                      </a:lnTo>
                      <a:close/>
                      <a:moveTo>
                        <a:pt x="3" y="28"/>
                      </a:moveTo>
                      <a:cubicBezTo>
                        <a:pt x="3" y="28"/>
                        <a:pt x="4" y="29"/>
                        <a:pt x="4" y="30"/>
                      </a:cubicBezTo>
                      <a:lnTo>
                        <a:pt x="3" y="31"/>
                      </a:lnTo>
                      <a:cubicBezTo>
                        <a:pt x="2" y="30"/>
                        <a:pt x="2" y="29"/>
                        <a:pt x="1" y="28"/>
                      </a:cubicBezTo>
                      <a:lnTo>
                        <a:pt x="3" y="28"/>
                      </a:lnTo>
                      <a:close/>
                      <a:moveTo>
                        <a:pt x="4" y="30"/>
                      </a:moveTo>
                      <a:cubicBezTo>
                        <a:pt x="7" y="33"/>
                        <a:pt x="12" y="36"/>
                        <a:pt x="17" y="35"/>
                      </a:cubicBezTo>
                      <a:lnTo>
                        <a:pt x="17" y="37"/>
                      </a:lnTo>
                      <a:cubicBezTo>
                        <a:pt x="12" y="37"/>
                        <a:pt x="6" y="34"/>
                        <a:pt x="3" y="31"/>
                      </a:cubicBezTo>
                      <a:lnTo>
                        <a:pt x="4" y="30"/>
                      </a:lnTo>
                      <a:close/>
                      <a:moveTo>
                        <a:pt x="17" y="35"/>
                      </a:moveTo>
                      <a:lnTo>
                        <a:pt x="17" y="35"/>
                      </a:lnTo>
                      <a:lnTo>
                        <a:pt x="17" y="36"/>
                      </a:lnTo>
                      <a:lnTo>
                        <a:pt x="17" y="35"/>
                      </a:lnTo>
                      <a:close/>
                      <a:moveTo>
                        <a:pt x="17" y="35"/>
                      </a:moveTo>
                      <a:cubicBezTo>
                        <a:pt x="21" y="35"/>
                        <a:pt x="24" y="34"/>
                        <a:pt x="28" y="32"/>
                      </a:cubicBezTo>
                      <a:lnTo>
                        <a:pt x="29" y="33"/>
                      </a:lnTo>
                      <a:cubicBezTo>
                        <a:pt x="25" y="35"/>
                        <a:pt x="21" y="37"/>
                        <a:pt x="17" y="37"/>
                      </a:cubicBezTo>
                      <a:lnTo>
                        <a:pt x="17" y="35"/>
                      </a:lnTo>
                      <a:close/>
                      <a:moveTo>
                        <a:pt x="28" y="32"/>
                      </a:moveTo>
                      <a:cubicBezTo>
                        <a:pt x="32" y="30"/>
                        <a:pt x="36" y="28"/>
                        <a:pt x="40" y="27"/>
                      </a:cubicBezTo>
                      <a:lnTo>
                        <a:pt x="41" y="28"/>
                      </a:lnTo>
                      <a:cubicBezTo>
                        <a:pt x="36" y="29"/>
                        <a:pt x="32" y="31"/>
                        <a:pt x="29" y="33"/>
                      </a:cubicBezTo>
                      <a:lnTo>
                        <a:pt x="28" y="32"/>
                      </a:lnTo>
                      <a:close/>
                      <a:moveTo>
                        <a:pt x="41" y="28"/>
                      </a:moveTo>
                      <a:lnTo>
                        <a:pt x="41" y="28"/>
                      </a:lnTo>
                      <a:lnTo>
                        <a:pt x="40" y="28"/>
                      </a:lnTo>
                      <a:lnTo>
                        <a:pt x="41" y="28"/>
                      </a:lnTo>
                      <a:close/>
                      <a:moveTo>
                        <a:pt x="40" y="27"/>
                      </a:moveTo>
                      <a:cubicBezTo>
                        <a:pt x="41" y="27"/>
                        <a:pt x="41" y="27"/>
                        <a:pt x="42" y="27"/>
                      </a:cubicBezTo>
                      <a:lnTo>
                        <a:pt x="42" y="28"/>
                      </a:lnTo>
                      <a:cubicBezTo>
                        <a:pt x="42" y="28"/>
                        <a:pt x="41" y="28"/>
                        <a:pt x="41" y="28"/>
                      </a:cubicBezTo>
                      <a:lnTo>
                        <a:pt x="40" y="27"/>
                      </a:lnTo>
                      <a:close/>
                      <a:moveTo>
                        <a:pt x="42" y="27"/>
                      </a:moveTo>
                      <a:lnTo>
                        <a:pt x="42" y="27"/>
                      </a:lnTo>
                      <a:close/>
                      <a:moveTo>
                        <a:pt x="42" y="27"/>
                      </a:moveTo>
                      <a:cubicBezTo>
                        <a:pt x="43" y="26"/>
                        <a:pt x="44" y="25"/>
                        <a:pt x="45" y="24"/>
                      </a:cubicBezTo>
                      <a:lnTo>
                        <a:pt x="46" y="25"/>
                      </a:lnTo>
                      <a:cubicBezTo>
                        <a:pt x="46" y="26"/>
                        <a:pt x="44" y="27"/>
                        <a:pt x="42" y="28"/>
                      </a:cubicBezTo>
                      <a:lnTo>
                        <a:pt x="42" y="27"/>
                      </a:lnTo>
                      <a:close/>
                      <a:moveTo>
                        <a:pt x="45" y="24"/>
                      </a:moveTo>
                      <a:cubicBezTo>
                        <a:pt x="46" y="23"/>
                        <a:pt x="46" y="22"/>
                        <a:pt x="45" y="20"/>
                      </a:cubicBezTo>
                      <a:lnTo>
                        <a:pt x="47" y="20"/>
                      </a:lnTo>
                      <a:cubicBezTo>
                        <a:pt x="47" y="22"/>
                        <a:pt x="47" y="23"/>
                        <a:pt x="46" y="25"/>
                      </a:cubicBezTo>
                      <a:lnTo>
                        <a:pt x="45" y="24"/>
                      </a:lnTo>
                      <a:close/>
                      <a:moveTo>
                        <a:pt x="45" y="20"/>
                      </a:moveTo>
                      <a:cubicBezTo>
                        <a:pt x="45" y="20"/>
                        <a:pt x="45" y="19"/>
                        <a:pt x="45" y="19"/>
                      </a:cubicBezTo>
                      <a:lnTo>
                        <a:pt x="46" y="19"/>
                      </a:lnTo>
                      <a:cubicBezTo>
                        <a:pt x="47" y="19"/>
                        <a:pt x="47" y="19"/>
                        <a:pt x="47" y="20"/>
                      </a:cubicBezTo>
                      <a:lnTo>
                        <a:pt x="45" y="20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8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cubicBezTo>
                        <a:pt x="45" y="18"/>
                        <a:pt x="44" y="18"/>
                        <a:pt x="44" y="17"/>
                      </a:cubicBezTo>
                      <a:lnTo>
                        <a:pt x="45" y="16"/>
                      </a:lnTo>
                      <a:cubicBezTo>
                        <a:pt x="46" y="17"/>
                        <a:pt x="46" y="18"/>
                        <a:pt x="46" y="18"/>
                      </a:cubicBezTo>
                      <a:lnTo>
                        <a:pt x="45" y="19"/>
                      </a:lnTo>
                      <a:close/>
                      <a:moveTo>
                        <a:pt x="44" y="17"/>
                      </a:moveTo>
                      <a:cubicBezTo>
                        <a:pt x="43" y="16"/>
                        <a:pt x="43" y="16"/>
                        <a:pt x="42" y="15"/>
                      </a:cubicBezTo>
                      <a:lnTo>
                        <a:pt x="44" y="14"/>
                      </a:lnTo>
                      <a:cubicBezTo>
                        <a:pt x="44" y="15"/>
                        <a:pt x="45" y="16"/>
                        <a:pt x="45" y="16"/>
                      </a:cubicBezTo>
                      <a:lnTo>
                        <a:pt x="44" y="17"/>
                      </a:lnTo>
                      <a:close/>
                      <a:moveTo>
                        <a:pt x="42" y="15"/>
                      </a:moveTo>
                      <a:cubicBezTo>
                        <a:pt x="40" y="12"/>
                        <a:pt x="36" y="9"/>
                        <a:pt x="32" y="8"/>
                      </a:cubicBezTo>
                      <a:lnTo>
                        <a:pt x="32" y="7"/>
                      </a:lnTo>
                      <a:cubicBezTo>
                        <a:pt x="37" y="8"/>
                        <a:pt x="41" y="11"/>
                        <a:pt x="44" y="14"/>
                      </a:cubicBezTo>
                      <a:lnTo>
                        <a:pt x="42" y="15"/>
                      </a:lnTo>
                      <a:close/>
                      <a:moveTo>
                        <a:pt x="32" y="7"/>
                      </a:moveTo>
                      <a:lnTo>
                        <a:pt x="32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3" name="Google Shape;3823;p239"/>
                <p:cNvSpPr/>
                <p:nvPr/>
              </p:nvSpPr>
              <p:spPr>
                <a:xfrm>
                  <a:off x="1577" y="3949"/>
                  <a:ext cx="84" cy="65"/>
                </a:xfrm>
                <a:custGeom>
                  <a:rect b="b" l="l" r="r" t="t"/>
                  <a:pathLst>
                    <a:path extrusionOk="0" h="38" w="61">
                      <a:moveTo>
                        <a:pt x="31" y="3"/>
                      </a:moveTo>
                      <a:cubicBezTo>
                        <a:pt x="26" y="10"/>
                        <a:pt x="13" y="6"/>
                        <a:pt x="7" y="11"/>
                      </a:cubicBezTo>
                      <a:cubicBezTo>
                        <a:pt x="0" y="18"/>
                        <a:pt x="10" y="23"/>
                        <a:pt x="17" y="28"/>
                      </a:cubicBezTo>
                      <a:cubicBezTo>
                        <a:pt x="18" y="29"/>
                        <a:pt x="19" y="32"/>
                        <a:pt x="21" y="32"/>
                      </a:cubicBezTo>
                      <a:cubicBezTo>
                        <a:pt x="26" y="33"/>
                        <a:pt x="29" y="38"/>
                        <a:pt x="34" y="36"/>
                      </a:cubicBezTo>
                      <a:cubicBezTo>
                        <a:pt x="42" y="32"/>
                        <a:pt x="48" y="26"/>
                        <a:pt x="55" y="21"/>
                      </a:cubicBezTo>
                      <a:cubicBezTo>
                        <a:pt x="58" y="19"/>
                        <a:pt x="61" y="15"/>
                        <a:pt x="59" y="13"/>
                      </a:cubicBezTo>
                      <a:cubicBezTo>
                        <a:pt x="56" y="11"/>
                        <a:pt x="53" y="8"/>
                        <a:pt x="49" y="7"/>
                      </a:cubicBezTo>
                      <a:cubicBezTo>
                        <a:pt x="45" y="5"/>
                        <a:pt x="41" y="4"/>
                        <a:pt x="37" y="2"/>
                      </a:cubicBezTo>
                      <a:cubicBezTo>
                        <a:pt x="36" y="2"/>
                        <a:pt x="33" y="0"/>
                        <a:pt x="31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4" name="Google Shape;3824;p239"/>
                <p:cNvSpPr/>
                <p:nvPr/>
              </p:nvSpPr>
              <p:spPr>
                <a:xfrm>
                  <a:off x="1580" y="3949"/>
                  <a:ext cx="81" cy="66"/>
                </a:xfrm>
                <a:custGeom>
                  <a:rect b="b" l="l" r="r" t="t"/>
                  <a:pathLst>
                    <a:path extrusionOk="0" h="39" w="59">
                      <a:moveTo>
                        <a:pt x="30" y="4"/>
                      </a:moveTo>
                      <a:cubicBezTo>
                        <a:pt x="27" y="9"/>
                        <a:pt x="21" y="9"/>
                        <a:pt x="16" y="10"/>
                      </a:cubicBezTo>
                      <a:lnTo>
                        <a:pt x="16" y="8"/>
                      </a:lnTo>
                      <a:cubicBezTo>
                        <a:pt x="21" y="8"/>
                        <a:pt x="26" y="7"/>
                        <a:pt x="29" y="3"/>
                      </a:cubicBezTo>
                      <a:lnTo>
                        <a:pt x="30" y="4"/>
                      </a:lnTo>
                      <a:close/>
                      <a:moveTo>
                        <a:pt x="16" y="10"/>
                      </a:moveTo>
                      <a:cubicBezTo>
                        <a:pt x="12" y="10"/>
                        <a:pt x="8" y="11"/>
                        <a:pt x="6" y="13"/>
                      </a:cubicBezTo>
                      <a:lnTo>
                        <a:pt x="5" y="12"/>
                      </a:lnTo>
                      <a:cubicBezTo>
                        <a:pt x="8" y="9"/>
                        <a:pt x="12" y="9"/>
                        <a:pt x="16" y="8"/>
                      </a:cubicBezTo>
                      <a:lnTo>
                        <a:pt x="16" y="10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close/>
                      <a:moveTo>
                        <a:pt x="6" y="13"/>
                      </a:moveTo>
                      <a:cubicBezTo>
                        <a:pt x="2" y="17"/>
                        <a:pt x="4" y="20"/>
                        <a:pt x="9" y="24"/>
                      </a:cubicBezTo>
                      <a:lnTo>
                        <a:pt x="8" y="24"/>
                      </a:lnTo>
                      <a:cubicBezTo>
                        <a:pt x="3" y="21"/>
                        <a:pt x="0" y="17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9" y="24"/>
                      </a:moveTo>
                      <a:cubicBezTo>
                        <a:pt x="10" y="25"/>
                        <a:pt x="13" y="26"/>
                        <a:pt x="15" y="28"/>
                      </a:cubicBezTo>
                      <a:lnTo>
                        <a:pt x="14" y="29"/>
                      </a:lnTo>
                      <a:cubicBezTo>
                        <a:pt x="12" y="27"/>
                        <a:pt x="9" y="26"/>
                        <a:pt x="8" y="24"/>
                      </a:cubicBezTo>
                      <a:lnTo>
                        <a:pt x="9" y="24"/>
                      </a:lnTo>
                      <a:close/>
                      <a:moveTo>
                        <a:pt x="15" y="28"/>
                      </a:moveTo>
                      <a:lnTo>
                        <a:pt x="15" y="28"/>
                      </a:lnTo>
                      <a:lnTo>
                        <a:pt x="15" y="29"/>
                      </a:lnTo>
                      <a:lnTo>
                        <a:pt x="14" y="29"/>
                      </a:lnTo>
                      <a:lnTo>
                        <a:pt x="15" y="28"/>
                      </a:lnTo>
                      <a:close/>
                      <a:moveTo>
                        <a:pt x="15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5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4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6" y="29"/>
                        <a:pt x="16" y="29"/>
                        <a:pt x="17" y="30"/>
                      </a:cubicBezTo>
                      <a:lnTo>
                        <a:pt x="15" y="31"/>
                      </a:lnTo>
                      <a:cubicBezTo>
                        <a:pt x="15" y="30"/>
                        <a:pt x="15" y="29"/>
                        <a:pt x="14" y="29"/>
                      </a:cubicBezTo>
                      <a:lnTo>
                        <a:pt x="16" y="28"/>
                      </a:lnTo>
                      <a:close/>
                      <a:moveTo>
                        <a:pt x="17" y="30"/>
                      </a:moveTo>
                      <a:cubicBezTo>
                        <a:pt x="17" y="31"/>
                        <a:pt x="18" y="33"/>
                        <a:pt x="19" y="33"/>
                      </a:cubicBezTo>
                      <a:lnTo>
                        <a:pt x="18" y="34"/>
                      </a:lnTo>
                      <a:cubicBezTo>
                        <a:pt x="17" y="34"/>
                        <a:pt x="16" y="32"/>
                        <a:pt x="15" y="31"/>
                      </a:cubicBezTo>
                      <a:lnTo>
                        <a:pt x="17" y="30"/>
                      </a:lnTo>
                      <a:close/>
                      <a:moveTo>
                        <a:pt x="19" y="33"/>
                      </a:moveTo>
                      <a:lnTo>
                        <a:pt x="19" y="33"/>
                      </a:lnTo>
                      <a:close/>
                      <a:moveTo>
                        <a:pt x="19" y="33"/>
                      </a:moveTo>
                      <a:cubicBezTo>
                        <a:pt x="21" y="33"/>
                        <a:pt x="23" y="34"/>
                        <a:pt x="24" y="35"/>
                      </a:cubicBezTo>
                      <a:lnTo>
                        <a:pt x="24" y="36"/>
                      </a:lnTo>
                      <a:cubicBezTo>
                        <a:pt x="22" y="35"/>
                        <a:pt x="20" y="34"/>
                        <a:pt x="18" y="34"/>
                      </a:cubicBezTo>
                      <a:lnTo>
                        <a:pt x="19" y="33"/>
                      </a:lnTo>
                      <a:close/>
                      <a:moveTo>
                        <a:pt x="24" y="35"/>
                      </a:moveTo>
                      <a:cubicBezTo>
                        <a:pt x="27" y="37"/>
                        <a:pt x="29" y="38"/>
                        <a:pt x="32" y="37"/>
                      </a:cubicBezTo>
                      <a:lnTo>
                        <a:pt x="32" y="38"/>
                      </a:lnTo>
                      <a:cubicBezTo>
                        <a:pt x="29" y="39"/>
                        <a:pt x="26" y="38"/>
                        <a:pt x="24" y="36"/>
                      </a:cubicBezTo>
                      <a:lnTo>
                        <a:pt x="24" y="35"/>
                      </a:lnTo>
                      <a:close/>
                      <a:moveTo>
                        <a:pt x="32" y="37"/>
                      </a:moveTo>
                      <a:lnTo>
                        <a:pt x="32" y="36"/>
                      </a:lnTo>
                      <a:lnTo>
                        <a:pt x="32" y="37"/>
                      </a:lnTo>
                      <a:close/>
                      <a:moveTo>
                        <a:pt x="32" y="36"/>
                      </a:moveTo>
                      <a:cubicBezTo>
                        <a:pt x="37" y="34"/>
                        <a:pt x="41" y="30"/>
                        <a:pt x="46" y="27"/>
                      </a:cubicBezTo>
                      <a:lnTo>
                        <a:pt x="47" y="28"/>
                      </a:lnTo>
                      <a:cubicBezTo>
                        <a:pt x="42" y="31"/>
                        <a:pt x="38" y="35"/>
                        <a:pt x="32" y="38"/>
                      </a:cubicBezTo>
                      <a:lnTo>
                        <a:pt x="32" y="36"/>
                      </a:lnTo>
                      <a:close/>
                      <a:moveTo>
                        <a:pt x="46" y="27"/>
                      </a:moveTo>
                      <a:cubicBezTo>
                        <a:pt x="48" y="25"/>
                        <a:pt x="50" y="23"/>
                        <a:pt x="52" y="21"/>
                      </a:cubicBezTo>
                      <a:lnTo>
                        <a:pt x="53" y="22"/>
                      </a:lnTo>
                      <a:cubicBezTo>
                        <a:pt x="51" y="24"/>
                        <a:pt x="49" y="26"/>
                        <a:pt x="47" y="28"/>
                      </a:cubicBezTo>
                      <a:lnTo>
                        <a:pt x="46" y="27"/>
                      </a:lnTo>
                      <a:close/>
                      <a:moveTo>
                        <a:pt x="52" y="21"/>
                      </a:moveTo>
                      <a:lnTo>
                        <a:pt x="52" y="21"/>
                      </a:lnTo>
                      <a:lnTo>
                        <a:pt x="53" y="22"/>
                      </a:lnTo>
                      <a:lnTo>
                        <a:pt x="52" y="21"/>
                      </a:lnTo>
                      <a:close/>
                      <a:moveTo>
                        <a:pt x="52" y="21"/>
                      </a:moveTo>
                      <a:cubicBezTo>
                        <a:pt x="53" y="21"/>
                        <a:pt x="54" y="20"/>
                        <a:pt x="54" y="20"/>
                      </a:cubicBezTo>
                      <a:lnTo>
                        <a:pt x="55" y="21"/>
                      </a:lnTo>
                      <a:cubicBezTo>
                        <a:pt x="55" y="21"/>
                        <a:pt x="54" y="22"/>
                        <a:pt x="53" y="22"/>
                      </a:cubicBezTo>
                      <a:lnTo>
                        <a:pt x="52" y="21"/>
                      </a:lnTo>
                      <a:close/>
                      <a:moveTo>
                        <a:pt x="54" y="20"/>
                      </a:moveTo>
                      <a:cubicBezTo>
                        <a:pt x="55" y="19"/>
                        <a:pt x="56" y="18"/>
                        <a:pt x="57" y="17"/>
                      </a:cubicBezTo>
                      <a:lnTo>
                        <a:pt x="58" y="17"/>
                      </a:lnTo>
                      <a:cubicBezTo>
                        <a:pt x="58" y="18"/>
                        <a:pt x="57" y="20"/>
                        <a:pt x="55" y="21"/>
                      </a:cubicBezTo>
                      <a:lnTo>
                        <a:pt x="54" y="20"/>
                      </a:lnTo>
                      <a:close/>
                      <a:moveTo>
                        <a:pt x="57" y="17"/>
                      </a:moveTo>
                      <a:cubicBezTo>
                        <a:pt x="57" y="16"/>
                        <a:pt x="57" y="15"/>
                        <a:pt x="56" y="14"/>
                      </a:cubicBezTo>
                      <a:lnTo>
                        <a:pt x="58" y="14"/>
                      </a:lnTo>
                      <a:cubicBezTo>
                        <a:pt x="59" y="15"/>
                        <a:pt x="59" y="16"/>
                        <a:pt x="58" y="17"/>
                      </a:cubicBezTo>
                      <a:lnTo>
                        <a:pt x="57" y="17"/>
                      </a:lnTo>
                      <a:close/>
                      <a:moveTo>
                        <a:pt x="56" y="14"/>
                      </a:moveTo>
                      <a:cubicBezTo>
                        <a:pt x="56" y="14"/>
                        <a:pt x="56" y="14"/>
                        <a:pt x="56" y="14"/>
                      </a:cubicBezTo>
                      <a:lnTo>
                        <a:pt x="57" y="13"/>
                      </a:lnTo>
                      <a:cubicBezTo>
                        <a:pt x="57" y="13"/>
                        <a:pt x="58" y="14"/>
                        <a:pt x="58" y="14"/>
                      </a:cubicBezTo>
                      <a:lnTo>
                        <a:pt x="56" y="14"/>
                      </a:lnTo>
                      <a:close/>
                      <a:moveTo>
                        <a:pt x="57" y="13"/>
                      </a:moveTo>
                      <a:lnTo>
                        <a:pt x="57" y="13"/>
                      </a:lnTo>
                      <a:lnTo>
                        <a:pt x="57" y="14"/>
                      </a:lnTo>
                      <a:lnTo>
                        <a:pt x="57" y="13"/>
                      </a:lnTo>
                      <a:close/>
                      <a:moveTo>
                        <a:pt x="56" y="14"/>
                      </a:moveTo>
                      <a:lnTo>
                        <a:pt x="56" y="14"/>
                      </a:lnTo>
                      <a:lnTo>
                        <a:pt x="57" y="13"/>
                      </a:lnTo>
                      <a:lnTo>
                        <a:pt x="56" y="14"/>
                      </a:lnTo>
                      <a:close/>
                      <a:moveTo>
                        <a:pt x="56" y="14"/>
                      </a:moveTo>
                      <a:cubicBezTo>
                        <a:pt x="55" y="14"/>
                        <a:pt x="54" y="13"/>
                        <a:pt x="53" y="12"/>
                      </a:cubicBezTo>
                      <a:lnTo>
                        <a:pt x="54" y="11"/>
                      </a:lnTo>
                      <a:cubicBezTo>
                        <a:pt x="55" y="12"/>
                        <a:pt x="56" y="13"/>
                        <a:pt x="57" y="13"/>
                      </a:cubicBezTo>
                      <a:lnTo>
                        <a:pt x="56" y="14"/>
                      </a:lnTo>
                      <a:close/>
                      <a:moveTo>
                        <a:pt x="53" y="12"/>
                      </a:moveTo>
                      <a:cubicBezTo>
                        <a:pt x="51" y="10"/>
                        <a:pt x="49" y="9"/>
                        <a:pt x="47" y="8"/>
                      </a:cubicBezTo>
                      <a:lnTo>
                        <a:pt x="48" y="7"/>
                      </a:lnTo>
                      <a:cubicBezTo>
                        <a:pt x="50" y="8"/>
                        <a:pt x="52" y="9"/>
                        <a:pt x="54" y="11"/>
                      </a:cubicBezTo>
                      <a:lnTo>
                        <a:pt x="53" y="12"/>
                      </a:lnTo>
                      <a:close/>
                      <a:moveTo>
                        <a:pt x="47" y="8"/>
                      </a:moveTo>
                      <a:lnTo>
                        <a:pt x="47" y="8"/>
                      </a:lnTo>
                      <a:close/>
                      <a:moveTo>
                        <a:pt x="47" y="8"/>
                      </a:moveTo>
                      <a:cubicBezTo>
                        <a:pt x="45" y="7"/>
                        <a:pt x="43" y="7"/>
                        <a:pt x="41" y="6"/>
                      </a:cubicBezTo>
                      <a:lnTo>
                        <a:pt x="41" y="5"/>
                      </a:lnTo>
                      <a:cubicBezTo>
                        <a:pt x="43" y="5"/>
                        <a:pt x="45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1" y="6"/>
                      </a:moveTo>
                      <a:cubicBezTo>
                        <a:pt x="39" y="5"/>
                        <a:pt x="37" y="4"/>
                        <a:pt x="34" y="4"/>
                      </a:cubicBezTo>
                      <a:lnTo>
                        <a:pt x="35" y="2"/>
                      </a:lnTo>
                      <a:cubicBezTo>
                        <a:pt x="37" y="3"/>
                        <a:pt x="39" y="4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4" y="4"/>
                      </a:moveTo>
                      <a:cubicBezTo>
                        <a:pt x="34" y="3"/>
                        <a:pt x="34" y="3"/>
                        <a:pt x="34" y="3"/>
                      </a:cubicBezTo>
                      <a:lnTo>
                        <a:pt x="35" y="2"/>
                      </a:lnTo>
                      <a:lnTo>
                        <a:pt x="34" y="4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4" y="3"/>
                      </a:lnTo>
                      <a:lnTo>
                        <a:pt x="35" y="2"/>
                      </a:lnTo>
                      <a:close/>
                      <a:moveTo>
                        <a:pt x="34" y="3"/>
                      </a:moveTo>
                      <a:cubicBezTo>
                        <a:pt x="33" y="3"/>
                        <a:pt x="31" y="2"/>
                        <a:pt x="30" y="4"/>
                      </a:cubicBezTo>
                      <a:lnTo>
                        <a:pt x="29" y="3"/>
                      </a:lnTo>
                      <a:cubicBezTo>
                        <a:pt x="31" y="0"/>
                        <a:pt x="34" y="2"/>
                        <a:pt x="35" y="2"/>
                      </a:cubicBezTo>
                      <a:lnTo>
                        <a:pt x="34" y="3"/>
                      </a:lnTo>
                      <a:close/>
                      <a:moveTo>
                        <a:pt x="29" y="3"/>
                      </a:moveTo>
                      <a:lnTo>
                        <a:pt x="29" y="3"/>
                      </a:lnTo>
                      <a:lnTo>
                        <a:pt x="29" y="4"/>
                      </a:lnTo>
                      <a:lnTo>
                        <a:pt x="29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5" name="Google Shape;3825;p239"/>
                <p:cNvSpPr/>
                <p:nvPr/>
              </p:nvSpPr>
              <p:spPr>
                <a:xfrm>
                  <a:off x="1525" y="3976"/>
                  <a:ext cx="74" cy="52"/>
                </a:xfrm>
                <a:custGeom>
                  <a:rect b="b" l="l" r="r" t="t"/>
                  <a:pathLst>
                    <a:path extrusionOk="0" h="30" w="54">
                      <a:moveTo>
                        <a:pt x="26" y="4"/>
                      </a:moveTo>
                      <a:cubicBezTo>
                        <a:pt x="24" y="5"/>
                        <a:pt x="23" y="7"/>
                        <a:pt x="21" y="7"/>
                      </a:cubicBezTo>
                      <a:cubicBezTo>
                        <a:pt x="13" y="10"/>
                        <a:pt x="0" y="14"/>
                        <a:pt x="4" y="22"/>
                      </a:cubicBezTo>
                      <a:cubicBezTo>
                        <a:pt x="6" y="26"/>
                        <a:pt x="13" y="29"/>
                        <a:pt x="19" y="29"/>
                      </a:cubicBezTo>
                      <a:cubicBezTo>
                        <a:pt x="29" y="28"/>
                        <a:pt x="39" y="30"/>
                        <a:pt x="49" y="28"/>
                      </a:cubicBezTo>
                      <a:cubicBezTo>
                        <a:pt x="48" y="26"/>
                        <a:pt x="54" y="26"/>
                        <a:pt x="52" y="24"/>
                      </a:cubicBezTo>
                      <a:cubicBezTo>
                        <a:pt x="48" y="19"/>
                        <a:pt x="41" y="17"/>
                        <a:pt x="39" y="13"/>
                      </a:cubicBezTo>
                      <a:cubicBezTo>
                        <a:pt x="37" y="11"/>
                        <a:pt x="38" y="7"/>
                        <a:pt x="36" y="5"/>
                      </a:cubicBezTo>
                      <a:cubicBezTo>
                        <a:pt x="34" y="3"/>
                        <a:pt x="32" y="0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6" name="Google Shape;3826;p239"/>
                <p:cNvSpPr/>
                <p:nvPr/>
              </p:nvSpPr>
              <p:spPr>
                <a:xfrm>
                  <a:off x="1527" y="3976"/>
                  <a:ext cx="72" cy="52"/>
                </a:xfrm>
                <a:custGeom>
                  <a:rect b="b" l="l" r="r" t="t"/>
                  <a:pathLst>
                    <a:path extrusionOk="0" h="30" w="53">
                      <a:moveTo>
                        <a:pt x="25" y="5"/>
                      </a:moveTo>
                      <a:cubicBezTo>
                        <a:pt x="24" y="5"/>
                        <a:pt x="24" y="6"/>
                        <a:pt x="23" y="6"/>
                      </a:cubicBezTo>
                      <a:lnTo>
                        <a:pt x="22" y="5"/>
                      </a:lnTo>
                      <a:cubicBezTo>
                        <a:pt x="22" y="5"/>
                        <a:pt x="23" y="4"/>
                        <a:pt x="24" y="3"/>
                      </a:cubicBezTo>
                      <a:lnTo>
                        <a:pt x="25" y="5"/>
                      </a:lnTo>
                      <a:close/>
                      <a:moveTo>
                        <a:pt x="23" y="6"/>
                      </a:moveTo>
                      <a:cubicBezTo>
                        <a:pt x="22" y="7"/>
                        <a:pt x="22" y="7"/>
                        <a:pt x="21" y="8"/>
                      </a:cubicBezTo>
                      <a:lnTo>
                        <a:pt x="20" y="7"/>
                      </a:lnTo>
                      <a:cubicBezTo>
                        <a:pt x="21" y="6"/>
                        <a:pt x="21" y="6"/>
                        <a:pt x="22" y="5"/>
                      </a:cubicBezTo>
                      <a:lnTo>
                        <a:pt x="23" y="6"/>
                      </a:lnTo>
                      <a:close/>
                      <a:moveTo>
                        <a:pt x="21" y="8"/>
                      </a:moveTo>
                      <a:lnTo>
                        <a:pt x="21" y="8"/>
                      </a:lnTo>
                      <a:lnTo>
                        <a:pt x="20" y="7"/>
                      </a:lnTo>
                      <a:lnTo>
                        <a:pt x="21" y="8"/>
                      </a:lnTo>
                      <a:close/>
                      <a:moveTo>
                        <a:pt x="21" y="8"/>
                      </a:moveTo>
                      <a:cubicBezTo>
                        <a:pt x="17" y="9"/>
                        <a:pt x="11" y="11"/>
                        <a:pt x="7" y="13"/>
                      </a:cubicBezTo>
                      <a:lnTo>
                        <a:pt x="6" y="12"/>
                      </a:lnTo>
                      <a:cubicBezTo>
                        <a:pt x="10" y="10"/>
                        <a:pt x="16" y="8"/>
                        <a:pt x="20" y="7"/>
                      </a:cubicBezTo>
                      <a:lnTo>
                        <a:pt x="21" y="8"/>
                      </a:lnTo>
                      <a:close/>
                      <a:moveTo>
                        <a:pt x="7" y="13"/>
                      </a:moveTo>
                      <a:cubicBezTo>
                        <a:pt x="4" y="16"/>
                        <a:pt x="2" y="18"/>
                        <a:pt x="4" y="22"/>
                      </a:cubicBezTo>
                      <a:lnTo>
                        <a:pt x="2" y="22"/>
                      </a:lnTo>
                      <a:cubicBezTo>
                        <a:pt x="0" y="18"/>
                        <a:pt x="2" y="15"/>
                        <a:pt x="6" y="12"/>
                      </a:cubicBezTo>
                      <a:lnTo>
                        <a:pt x="7" y="13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3" y="22"/>
                      </a:lnTo>
                      <a:lnTo>
                        <a:pt x="4" y="22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2" y="22"/>
                      </a:lnTo>
                      <a:lnTo>
                        <a:pt x="4" y="22"/>
                      </a:lnTo>
                      <a:close/>
                      <a:moveTo>
                        <a:pt x="2" y="22"/>
                      </a:moveTo>
                      <a:lnTo>
                        <a:pt x="2" y="22"/>
                      </a:lnTo>
                      <a:lnTo>
                        <a:pt x="3" y="22"/>
                      </a:lnTo>
                      <a:lnTo>
                        <a:pt x="2" y="22"/>
                      </a:lnTo>
                      <a:close/>
                      <a:moveTo>
                        <a:pt x="4" y="22"/>
                      </a:moveTo>
                      <a:cubicBezTo>
                        <a:pt x="4" y="22"/>
                        <a:pt x="4" y="23"/>
                        <a:pt x="5" y="23"/>
                      </a:cubicBezTo>
                      <a:lnTo>
                        <a:pt x="4" y="24"/>
                      </a:lnTo>
                      <a:cubicBezTo>
                        <a:pt x="3" y="24"/>
                        <a:pt x="3" y="23"/>
                        <a:pt x="2" y="22"/>
                      </a:cubicBezTo>
                      <a:lnTo>
                        <a:pt x="4" y="22"/>
                      </a:lnTo>
                      <a:close/>
                      <a:moveTo>
                        <a:pt x="5" y="23"/>
                      </a:moveTo>
                      <a:cubicBezTo>
                        <a:pt x="5" y="24"/>
                        <a:pt x="6" y="24"/>
                        <a:pt x="6" y="25"/>
                      </a:cubicBezTo>
                      <a:lnTo>
                        <a:pt x="5" y="26"/>
                      </a:lnTo>
                      <a:cubicBezTo>
                        <a:pt x="5" y="25"/>
                        <a:pt x="4" y="25"/>
                        <a:pt x="4" y="24"/>
                      </a:cubicBezTo>
                      <a:lnTo>
                        <a:pt x="5" y="23"/>
                      </a:lnTo>
                      <a:close/>
                      <a:moveTo>
                        <a:pt x="6" y="25"/>
                      </a:moveTo>
                      <a:cubicBezTo>
                        <a:pt x="9" y="27"/>
                        <a:pt x="14" y="29"/>
                        <a:pt x="18" y="28"/>
                      </a:cubicBezTo>
                      <a:lnTo>
                        <a:pt x="18" y="30"/>
                      </a:lnTo>
                      <a:cubicBezTo>
                        <a:pt x="13" y="30"/>
                        <a:pt x="9" y="28"/>
                        <a:pt x="5" y="26"/>
                      </a:cubicBezTo>
                      <a:lnTo>
                        <a:pt x="6" y="25"/>
                      </a:lnTo>
                      <a:close/>
                      <a:moveTo>
                        <a:pt x="18" y="30"/>
                      </a:moveTo>
                      <a:lnTo>
                        <a:pt x="18" y="30"/>
                      </a:lnTo>
                      <a:lnTo>
                        <a:pt x="18" y="29"/>
                      </a:lnTo>
                      <a:lnTo>
                        <a:pt x="18" y="30"/>
                      </a:lnTo>
                      <a:close/>
                      <a:moveTo>
                        <a:pt x="17" y="28"/>
                      </a:moveTo>
                      <a:cubicBezTo>
                        <a:pt x="22" y="28"/>
                        <a:pt x="27" y="28"/>
                        <a:pt x="32" y="28"/>
                      </a:cubicBezTo>
                      <a:lnTo>
                        <a:pt x="32" y="29"/>
                      </a:lnTo>
                      <a:cubicBezTo>
                        <a:pt x="27" y="29"/>
                        <a:pt x="22" y="29"/>
                        <a:pt x="18" y="30"/>
                      </a:cubicBezTo>
                      <a:lnTo>
                        <a:pt x="17" y="28"/>
                      </a:lnTo>
                      <a:close/>
                      <a:moveTo>
                        <a:pt x="32" y="28"/>
                      </a:moveTo>
                      <a:cubicBezTo>
                        <a:pt x="37" y="28"/>
                        <a:pt x="43" y="28"/>
                        <a:pt x="48" y="28"/>
                      </a:cubicBezTo>
                      <a:lnTo>
                        <a:pt x="48" y="29"/>
                      </a:lnTo>
                      <a:cubicBezTo>
                        <a:pt x="43" y="30"/>
                        <a:pt x="37" y="29"/>
                        <a:pt x="32" y="29"/>
                      </a:cubicBezTo>
                      <a:lnTo>
                        <a:pt x="32" y="28"/>
                      </a:lnTo>
                      <a:close/>
                      <a:moveTo>
                        <a:pt x="49" y="28"/>
                      </a:moveTo>
                      <a:lnTo>
                        <a:pt x="49" y="29"/>
                      </a:lnTo>
                      <a:lnTo>
                        <a:pt x="48" y="29"/>
                      </a:lnTo>
                      <a:lnTo>
                        <a:pt x="48" y="28"/>
                      </a:lnTo>
                      <a:lnTo>
                        <a:pt x="49" y="28"/>
                      </a:lnTo>
                      <a:close/>
                      <a:moveTo>
                        <a:pt x="47" y="28"/>
                      </a:moveTo>
                      <a:cubicBezTo>
                        <a:pt x="47" y="27"/>
                        <a:pt x="48" y="26"/>
                        <a:pt x="49" y="26"/>
                      </a:cubicBezTo>
                      <a:lnTo>
                        <a:pt x="50" y="27"/>
                      </a:lnTo>
                      <a:cubicBezTo>
                        <a:pt x="49" y="27"/>
                        <a:pt x="49" y="28"/>
                        <a:pt x="49" y="28"/>
                      </a:cubicBezTo>
                      <a:lnTo>
                        <a:pt x="47" y="28"/>
                      </a:lnTo>
                      <a:close/>
                      <a:moveTo>
                        <a:pt x="49" y="26"/>
                      </a:moveTo>
                      <a:lnTo>
                        <a:pt x="49" y="26"/>
                      </a:lnTo>
                      <a:lnTo>
                        <a:pt x="50" y="26"/>
                      </a:lnTo>
                      <a:lnTo>
                        <a:pt x="49" y="26"/>
                      </a:lnTo>
                      <a:close/>
                      <a:moveTo>
                        <a:pt x="49" y="26"/>
                      </a:moveTo>
                      <a:cubicBezTo>
                        <a:pt x="50" y="25"/>
                        <a:pt x="51" y="25"/>
                        <a:pt x="50" y="24"/>
                      </a:cubicBezTo>
                      <a:lnTo>
                        <a:pt x="51" y="23"/>
                      </a:lnTo>
                      <a:cubicBezTo>
                        <a:pt x="53" y="25"/>
                        <a:pt x="51" y="26"/>
                        <a:pt x="50" y="27"/>
                      </a:cubicBezTo>
                      <a:lnTo>
                        <a:pt x="49" y="26"/>
                      </a:lnTo>
                      <a:close/>
                      <a:moveTo>
                        <a:pt x="51" y="23"/>
                      </a:moveTo>
                      <a:lnTo>
                        <a:pt x="51" y="23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0" y="24"/>
                      </a:moveTo>
                      <a:cubicBezTo>
                        <a:pt x="48" y="22"/>
                        <a:pt x="46" y="21"/>
                        <a:pt x="44" y="19"/>
                      </a:cubicBezTo>
                      <a:lnTo>
                        <a:pt x="45" y="18"/>
                      </a:lnTo>
                      <a:cubicBezTo>
                        <a:pt x="47" y="20"/>
                        <a:pt x="49" y="21"/>
                        <a:pt x="51" y="23"/>
                      </a:cubicBezTo>
                      <a:lnTo>
                        <a:pt x="50" y="24"/>
                      </a:lnTo>
                      <a:close/>
                      <a:moveTo>
                        <a:pt x="44" y="19"/>
                      </a:moveTo>
                      <a:cubicBezTo>
                        <a:pt x="41" y="18"/>
                        <a:pt x="39" y="16"/>
                        <a:pt x="37" y="13"/>
                      </a:cubicBezTo>
                      <a:lnTo>
                        <a:pt x="38" y="13"/>
                      </a:lnTo>
                      <a:cubicBezTo>
                        <a:pt x="40" y="15"/>
                        <a:pt x="42" y="17"/>
                        <a:pt x="45" y="18"/>
                      </a:cubicBezTo>
                      <a:lnTo>
                        <a:pt x="44" y="19"/>
                      </a:lnTo>
                      <a:close/>
                      <a:moveTo>
                        <a:pt x="38" y="13"/>
                      </a:moveTo>
                      <a:lnTo>
                        <a:pt x="38" y="13"/>
                      </a:lnTo>
                      <a:close/>
                      <a:moveTo>
                        <a:pt x="37" y="13"/>
                      </a:moveTo>
                      <a:cubicBezTo>
                        <a:pt x="36" y="12"/>
                        <a:pt x="36" y="11"/>
                        <a:pt x="36" y="9"/>
                      </a:cubicBezTo>
                      <a:lnTo>
                        <a:pt x="37" y="9"/>
                      </a:lnTo>
                      <a:cubicBezTo>
                        <a:pt x="38" y="11"/>
                        <a:pt x="38" y="12"/>
                        <a:pt x="38" y="13"/>
                      </a:cubicBezTo>
                      <a:lnTo>
                        <a:pt x="37" y="13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  <a:moveTo>
                        <a:pt x="36" y="9"/>
                      </a:moveTo>
                      <a:cubicBezTo>
                        <a:pt x="36" y="8"/>
                        <a:pt x="36" y="7"/>
                        <a:pt x="35" y="6"/>
                      </a:cubicBezTo>
                      <a:lnTo>
                        <a:pt x="36" y="5"/>
                      </a:lnTo>
                      <a:cubicBezTo>
                        <a:pt x="37" y="6"/>
                        <a:pt x="37" y="8"/>
                        <a:pt x="37" y="9"/>
                      </a:cubicBezTo>
                      <a:lnTo>
                        <a:pt x="36" y="9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5"/>
                      </a:lnTo>
                      <a:lnTo>
                        <a:pt x="36" y="5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6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5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cubicBezTo>
                        <a:pt x="34" y="5"/>
                        <a:pt x="34" y="5"/>
                        <a:pt x="34" y="5"/>
                      </a:cubicBezTo>
                      <a:lnTo>
                        <a:pt x="35" y="4"/>
                      </a:lnTo>
                      <a:cubicBezTo>
                        <a:pt x="35" y="4"/>
                        <a:pt x="35" y="5"/>
                        <a:pt x="36" y="5"/>
                      </a:cubicBezTo>
                      <a:lnTo>
                        <a:pt x="35" y="6"/>
                      </a:lnTo>
                      <a:close/>
                      <a:moveTo>
                        <a:pt x="34" y="5"/>
                      </a:moveTo>
                      <a:cubicBezTo>
                        <a:pt x="32" y="3"/>
                        <a:pt x="30" y="1"/>
                        <a:pt x="25" y="5"/>
                      </a:cubicBezTo>
                      <a:lnTo>
                        <a:pt x="24" y="3"/>
                      </a:lnTo>
                      <a:cubicBezTo>
                        <a:pt x="30" y="0"/>
                        <a:pt x="33" y="2"/>
                        <a:pt x="35" y="4"/>
                      </a:cubicBezTo>
                      <a:lnTo>
                        <a:pt x="34" y="5"/>
                      </a:lnTo>
                      <a:close/>
                      <a:moveTo>
                        <a:pt x="25" y="5"/>
                      </a:moveTo>
                      <a:lnTo>
                        <a:pt x="25" y="5"/>
                      </a:lnTo>
                      <a:lnTo>
                        <a:pt x="25" y="4"/>
                      </a:lnTo>
                      <a:lnTo>
                        <a:pt x="25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7" name="Google Shape;3827;p239"/>
                <p:cNvSpPr/>
                <p:nvPr/>
              </p:nvSpPr>
              <p:spPr>
                <a:xfrm>
                  <a:off x="1663" y="3960"/>
                  <a:ext cx="42" cy="43"/>
                </a:xfrm>
                <a:custGeom>
                  <a:rect b="b" l="l" r="r" t="t"/>
                  <a:pathLst>
                    <a:path extrusionOk="0" h="25" w="31">
                      <a:moveTo>
                        <a:pt x="25" y="8"/>
                      </a:moveTo>
                      <a:lnTo>
                        <a:pt x="25" y="8"/>
                      </a:lnTo>
                      <a:lnTo>
                        <a:pt x="25" y="7"/>
                      </a:lnTo>
                      <a:lnTo>
                        <a:pt x="25" y="8"/>
                      </a:lnTo>
                      <a:close/>
                      <a:moveTo>
                        <a:pt x="25" y="8"/>
                      </a:moveTo>
                      <a:cubicBezTo>
                        <a:pt x="23" y="7"/>
                        <a:pt x="21" y="6"/>
                        <a:pt x="20" y="5"/>
                      </a:cubicBezTo>
                      <a:lnTo>
                        <a:pt x="21" y="4"/>
                      </a:lnTo>
                      <a:cubicBezTo>
                        <a:pt x="22" y="5"/>
                        <a:pt x="24" y="6"/>
                        <a:pt x="25" y="7"/>
                      </a:cubicBezTo>
                      <a:lnTo>
                        <a:pt x="25" y="8"/>
                      </a:lnTo>
                      <a:close/>
                      <a:moveTo>
                        <a:pt x="20" y="5"/>
                      </a:moveTo>
                      <a:cubicBezTo>
                        <a:pt x="17" y="3"/>
                        <a:pt x="14" y="1"/>
                        <a:pt x="11" y="3"/>
                      </a:cubicBezTo>
                      <a:lnTo>
                        <a:pt x="10" y="2"/>
                      </a:lnTo>
                      <a:cubicBezTo>
                        <a:pt x="14" y="0"/>
                        <a:pt x="17" y="2"/>
                        <a:pt x="21" y="4"/>
                      </a:cubicBezTo>
                      <a:lnTo>
                        <a:pt x="20" y="5"/>
                      </a:lnTo>
                      <a:close/>
                      <a:moveTo>
                        <a:pt x="11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cubicBezTo>
                        <a:pt x="10" y="3"/>
                        <a:pt x="9" y="4"/>
                        <a:pt x="8" y="4"/>
                      </a:cubicBezTo>
                      <a:lnTo>
                        <a:pt x="7" y="3"/>
                      </a:lnTo>
                      <a:cubicBezTo>
                        <a:pt x="8" y="3"/>
                        <a:pt x="9" y="2"/>
                        <a:pt x="10" y="2"/>
                      </a:cubicBezTo>
                      <a:lnTo>
                        <a:pt x="10" y="3"/>
                      </a:lnTo>
                      <a:close/>
                      <a:moveTo>
                        <a:pt x="8" y="4"/>
                      </a:moveTo>
                      <a:cubicBezTo>
                        <a:pt x="7" y="5"/>
                        <a:pt x="7" y="5"/>
                        <a:pt x="6" y="6"/>
                      </a:cubicBezTo>
                      <a:lnTo>
                        <a:pt x="5" y="5"/>
                      </a:lnTo>
                      <a:cubicBezTo>
                        <a:pt x="5" y="5"/>
                        <a:pt x="6" y="4"/>
                        <a:pt x="7" y="3"/>
                      </a:cubicBezTo>
                      <a:lnTo>
                        <a:pt x="8" y="4"/>
                      </a:lnTo>
                      <a:close/>
                      <a:moveTo>
                        <a:pt x="6" y="6"/>
                      </a:moveTo>
                      <a:cubicBezTo>
                        <a:pt x="3" y="10"/>
                        <a:pt x="1" y="15"/>
                        <a:pt x="1" y="19"/>
                      </a:cubicBezTo>
                      <a:lnTo>
                        <a:pt x="0" y="19"/>
                      </a:lnTo>
                      <a:cubicBezTo>
                        <a:pt x="0" y="15"/>
                        <a:pt x="1" y="10"/>
                        <a:pt x="5" y="5"/>
                      </a:cubicBezTo>
                      <a:lnTo>
                        <a:pt x="6" y="6"/>
                      </a:lnTo>
                      <a:close/>
                      <a:moveTo>
                        <a:pt x="1" y="19"/>
                      </a:moveTo>
                      <a:lnTo>
                        <a:pt x="1" y="19"/>
                      </a:lnTo>
                      <a:close/>
                      <a:moveTo>
                        <a:pt x="1" y="19"/>
                      </a:moveTo>
                      <a:cubicBezTo>
                        <a:pt x="1" y="22"/>
                        <a:pt x="4" y="23"/>
                        <a:pt x="7" y="23"/>
                      </a:cubicBezTo>
                      <a:lnTo>
                        <a:pt x="7" y="25"/>
                      </a:lnTo>
                      <a:cubicBezTo>
                        <a:pt x="3" y="24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7" y="23"/>
                      </a:moveTo>
                      <a:cubicBezTo>
                        <a:pt x="12" y="23"/>
                        <a:pt x="19" y="21"/>
                        <a:pt x="24" y="20"/>
                      </a:cubicBezTo>
                      <a:lnTo>
                        <a:pt x="24" y="21"/>
                      </a:lnTo>
                      <a:cubicBezTo>
                        <a:pt x="19" y="22"/>
                        <a:pt x="12" y="25"/>
                        <a:pt x="7" y="25"/>
                      </a:cubicBezTo>
                      <a:lnTo>
                        <a:pt x="7" y="23"/>
                      </a:lnTo>
                      <a:close/>
                      <a:moveTo>
                        <a:pt x="24" y="20"/>
                      </a:moveTo>
                      <a:cubicBezTo>
                        <a:pt x="24" y="20"/>
                        <a:pt x="25" y="20"/>
                        <a:pt x="26" y="19"/>
                      </a:cubicBezTo>
                      <a:lnTo>
                        <a:pt x="26" y="20"/>
                      </a:lnTo>
                      <a:lnTo>
                        <a:pt x="24" y="21"/>
                      </a:lnTo>
                      <a:lnTo>
                        <a:pt x="24" y="20"/>
                      </a:lnTo>
                      <a:close/>
                      <a:moveTo>
                        <a:pt x="26" y="19"/>
                      </a:moveTo>
                      <a:lnTo>
                        <a:pt x="26" y="19"/>
                      </a:lnTo>
                      <a:lnTo>
                        <a:pt x="26" y="20"/>
                      </a:lnTo>
                      <a:lnTo>
                        <a:pt x="26" y="19"/>
                      </a:lnTo>
                      <a:close/>
                      <a:moveTo>
                        <a:pt x="26" y="19"/>
                      </a:moveTo>
                      <a:cubicBezTo>
                        <a:pt x="26" y="19"/>
                        <a:pt x="27" y="19"/>
                        <a:pt x="28" y="18"/>
                      </a:cubicBezTo>
                      <a:lnTo>
                        <a:pt x="29" y="19"/>
                      </a:lnTo>
                      <a:cubicBezTo>
                        <a:pt x="28" y="20"/>
                        <a:pt x="27" y="20"/>
                        <a:pt x="26" y="20"/>
                      </a:cubicBezTo>
                      <a:lnTo>
                        <a:pt x="26" y="19"/>
                      </a:lnTo>
                      <a:close/>
                      <a:moveTo>
                        <a:pt x="28" y="18"/>
                      </a:moveTo>
                      <a:cubicBezTo>
                        <a:pt x="29" y="17"/>
                        <a:pt x="29" y="17"/>
                        <a:pt x="29" y="16"/>
                      </a:cubicBezTo>
                      <a:lnTo>
                        <a:pt x="31" y="16"/>
                      </a:lnTo>
                      <a:cubicBezTo>
                        <a:pt x="31" y="17"/>
                        <a:pt x="30" y="18"/>
                        <a:pt x="29" y="19"/>
                      </a:cubicBezTo>
                      <a:lnTo>
                        <a:pt x="28" y="18"/>
                      </a:lnTo>
                      <a:close/>
                      <a:moveTo>
                        <a:pt x="29" y="16"/>
                      </a:moveTo>
                      <a:cubicBezTo>
                        <a:pt x="30" y="15"/>
                        <a:pt x="30" y="14"/>
                        <a:pt x="29" y="13"/>
                      </a:cubicBezTo>
                      <a:lnTo>
                        <a:pt x="31" y="12"/>
                      </a:lnTo>
                      <a:cubicBezTo>
                        <a:pt x="31" y="14"/>
                        <a:pt x="31" y="15"/>
                        <a:pt x="31" y="16"/>
                      </a:cubicBezTo>
                      <a:lnTo>
                        <a:pt x="29" y="16"/>
                      </a:lnTo>
                      <a:close/>
                      <a:moveTo>
                        <a:pt x="29" y="13"/>
                      </a:moveTo>
                      <a:cubicBezTo>
                        <a:pt x="29" y="11"/>
                        <a:pt x="27" y="9"/>
                        <a:pt x="25" y="8"/>
                      </a:cubicBezTo>
                      <a:lnTo>
                        <a:pt x="26" y="7"/>
                      </a:lnTo>
                      <a:cubicBezTo>
                        <a:pt x="28" y="9"/>
                        <a:pt x="30" y="11"/>
                        <a:pt x="31" y="12"/>
                      </a:cubicBezTo>
                      <a:lnTo>
                        <a:pt x="29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8" name="Google Shape;3828;p239"/>
                <p:cNvSpPr/>
                <p:nvPr/>
              </p:nvSpPr>
              <p:spPr>
                <a:xfrm>
                  <a:off x="1637" y="4000"/>
                  <a:ext cx="45" cy="27"/>
                </a:xfrm>
                <a:custGeom>
                  <a:rect b="b" l="l" r="r" t="t"/>
                  <a:pathLst>
                    <a:path extrusionOk="0" h="16" w="33">
                      <a:moveTo>
                        <a:pt x="26" y="9"/>
                      </a:moveTo>
                      <a:cubicBezTo>
                        <a:pt x="23" y="4"/>
                        <a:pt x="16" y="0"/>
                        <a:pt x="9" y="2"/>
                      </a:cubicBezTo>
                      <a:cubicBezTo>
                        <a:pt x="4" y="4"/>
                        <a:pt x="2" y="9"/>
                        <a:pt x="0" y="14"/>
                      </a:cubicBezTo>
                      <a:cubicBezTo>
                        <a:pt x="11" y="16"/>
                        <a:pt x="22" y="13"/>
                        <a:pt x="33" y="12"/>
                      </a:cubicBezTo>
                      <a:cubicBezTo>
                        <a:pt x="32" y="10"/>
                        <a:pt x="28" y="11"/>
                        <a:pt x="26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9" name="Google Shape;3829;p239"/>
                <p:cNvSpPr/>
                <p:nvPr/>
              </p:nvSpPr>
              <p:spPr>
                <a:xfrm>
                  <a:off x="1636" y="4000"/>
                  <a:ext cx="47" cy="27"/>
                </a:xfrm>
                <a:custGeom>
                  <a:rect b="b" l="l" r="r" t="t"/>
                  <a:pathLst>
                    <a:path extrusionOk="0" h="16" w="35">
                      <a:moveTo>
                        <a:pt x="27" y="9"/>
                      </a:moveTo>
                      <a:lnTo>
                        <a:pt x="27" y="9"/>
                      </a:lnTo>
                      <a:lnTo>
                        <a:pt x="28" y="9"/>
                      </a:ln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cubicBezTo>
                        <a:pt x="26" y="9"/>
                        <a:pt x="26" y="8"/>
                        <a:pt x="25" y="8"/>
                      </a:cubicBezTo>
                      <a:lnTo>
                        <a:pt x="26" y="7"/>
                      </a:lnTo>
                      <a:cubicBezTo>
                        <a:pt x="27" y="7"/>
                        <a:pt x="28" y="8"/>
                        <a:pt x="28" y="9"/>
                      </a:cubicBezTo>
                      <a:lnTo>
                        <a:pt x="27" y="9"/>
                      </a:lnTo>
                      <a:close/>
                      <a:moveTo>
                        <a:pt x="25" y="8"/>
                      </a:moveTo>
                      <a:cubicBezTo>
                        <a:pt x="25" y="7"/>
                        <a:pt x="24" y="6"/>
                        <a:pt x="23" y="6"/>
                      </a:cubicBezTo>
                      <a:lnTo>
                        <a:pt x="24" y="5"/>
                      </a:lnTo>
                      <a:cubicBezTo>
                        <a:pt x="25" y="5"/>
                        <a:pt x="26" y="6"/>
                        <a:pt x="26" y="7"/>
                      </a:cubicBezTo>
                      <a:lnTo>
                        <a:pt x="25" y="8"/>
                      </a:lnTo>
                      <a:close/>
                      <a:moveTo>
                        <a:pt x="23" y="6"/>
                      </a:moveTo>
                      <a:cubicBezTo>
                        <a:pt x="20" y="3"/>
                        <a:pt x="15" y="1"/>
                        <a:pt x="11" y="3"/>
                      </a:cubicBezTo>
                      <a:lnTo>
                        <a:pt x="10" y="2"/>
                      </a:lnTo>
                      <a:cubicBezTo>
                        <a:pt x="15" y="0"/>
                        <a:pt x="21" y="2"/>
                        <a:pt x="24" y="5"/>
                      </a:cubicBezTo>
                      <a:lnTo>
                        <a:pt x="23" y="6"/>
                      </a:lnTo>
                      <a:close/>
                      <a:moveTo>
                        <a:pt x="11" y="3"/>
                      </a:move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1" y="3"/>
                      </a:moveTo>
                      <a:cubicBezTo>
                        <a:pt x="8" y="3"/>
                        <a:pt x="6" y="5"/>
                        <a:pt x="5" y="7"/>
                      </a:cubicBezTo>
                      <a:lnTo>
                        <a:pt x="4" y="7"/>
                      </a:lnTo>
                      <a:cubicBezTo>
                        <a:pt x="5" y="4"/>
                        <a:pt x="7" y="2"/>
                        <a:pt x="10" y="2"/>
                      </a:cubicBezTo>
                      <a:lnTo>
                        <a:pt x="11" y="3"/>
                      </a:lnTo>
                      <a:close/>
                      <a:moveTo>
                        <a:pt x="5" y="7"/>
                      </a:moveTo>
                      <a:cubicBezTo>
                        <a:pt x="3" y="9"/>
                        <a:pt x="2" y="12"/>
                        <a:pt x="1" y="14"/>
                      </a:cubicBezTo>
                      <a:lnTo>
                        <a:pt x="0" y="14"/>
                      </a:lnTo>
                      <a:cubicBezTo>
                        <a:pt x="1" y="12"/>
                        <a:pt x="2" y="9"/>
                        <a:pt x="4" y="7"/>
                      </a:cubicBezTo>
                      <a:lnTo>
                        <a:pt x="5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0" y="14"/>
                      </a:lnTo>
                      <a:lnTo>
                        <a:pt x="1" y="14"/>
                      </a:lnTo>
                      <a:lnTo>
                        <a:pt x="0" y="15"/>
                      </a:lnTo>
                      <a:close/>
                      <a:moveTo>
                        <a:pt x="1" y="14"/>
                      </a:moveTo>
                      <a:cubicBezTo>
                        <a:pt x="10" y="15"/>
                        <a:pt x="18" y="13"/>
                        <a:pt x="26" y="12"/>
                      </a:cubicBezTo>
                      <a:lnTo>
                        <a:pt x="27" y="14"/>
                      </a:lnTo>
                      <a:cubicBezTo>
                        <a:pt x="18" y="15"/>
                        <a:pt x="10" y="16"/>
                        <a:pt x="0" y="15"/>
                      </a:cubicBezTo>
                      <a:lnTo>
                        <a:pt x="1" y="14"/>
                      </a:lnTo>
                      <a:close/>
                      <a:moveTo>
                        <a:pt x="26" y="12"/>
                      </a:moveTo>
                      <a:cubicBezTo>
                        <a:pt x="29" y="12"/>
                        <a:pt x="31" y="12"/>
                        <a:pt x="34" y="11"/>
                      </a:cubicBezTo>
                      <a:lnTo>
                        <a:pt x="34" y="13"/>
                      </a:lnTo>
                      <a:cubicBezTo>
                        <a:pt x="31" y="13"/>
                        <a:pt x="29" y="13"/>
                        <a:pt x="27" y="14"/>
                      </a:cubicBezTo>
                      <a:lnTo>
                        <a:pt x="26" y="12"/>
                      </a:lnTo>
                      <a:close/>
                      <a:moveTo>
                        <a:pt x="34" y="12"/>
                      </a:moveTo>
                      <a:lnTo>
                        <a:pt x="35" y="13"/>
                      </a:lnTo>
                      <a:lnTo>
                        <a:pt x="34" y="13"/>
                      </a:lnTo>
                      <a:lnTo>
                        <a:pt x="34" y="12"/>
                      </a:lnTo>
                      <a:close/>
                      <a:moveTo>
                        <a:pt x="33" y="12"/>
                      </a:moveTo>
                      <a:cubicBezTo>
                        <a:pt x="33" y="11"/>
                        <a:pt x="32" y="11"/>
                        <a:pt x="31" y="11"/>
                      </a:cubicBezTo>
                      <a:lnTo>
                        <a:pt x="31" y="10"/>
                      </a:lnTo>
                      <a:cubicBezTo>
                        <a:pt x="33" y="10"/>
                        <a:pt x="34" y="10"/>
                        <a:pt x="34" y="12"/>
                      </a:cubicBezTo>
                      <a:lnTo>
                        <a:pt x="33" y="12"/>
                      </a:lnTo>
                      <a:close/>
                      <a:moveTo>
                        <a:pt x="31" y="11"/>
                      </a:moveTo>
                      <a:cubicBezTo>
                        <a:pt x="29" y="11"/>
                        <a:pt x="28" y="11"/>
                        <a:pt x="27" y="9"/>
                      </a:cubicBezTo>
                      <a:lnTo>
                        <a:pt x="28" y="9"/>
                      </a:lnTo>
                      <a:cubicBezTo>
                        <a:pt x="29" y="10"/>
                        <a:pt x="30" y="10"/>
                        <a:pt x="31" y="10"/>
                      </a:cubicBezTo>
                      <a:lnTo>
                        <a:pt x="31" y="11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0" name="Google Shape;3830;p239"/>
                <p:cNvSpPr/>
                <p:nvPr/>
              </p:nvSpPr>
              <p:spPr>
                <a:xfrm>
                  <a:off x="1707" y="3975"/>
                  <a:ext cx="67" cy="56"/>
                </a:xfrm>
                <a:custGeom>
                  <a:rect b="b" l="l" r="r" t="t"/>
                  <a:pathLst>
                    <a:path extrusionOk="0" h="33" w="49">
                      <a:moveTo>
                        <a:pt x="28" y="0"/>
                      </a:moveTo>
                      <a:cubicBezTo>
                        <a:pt x="15" y="2"/>
                        <a:pt x="5" y="10"/>
                        <a:pt x="4" y="21"/>
                      </a:cubicBezTo>
                      <a:cubicBezTo>
                        <a:pt x="4" y="22"/>
                        <a:pt x="0" y="25"/>
                        <a:pt x="1" y="25"/>
                      </a:cubicBezTo>
                      <a:cubicBezTo>
                        <a:pt x="13" y="33"/>
                        <a:pt x="30" y="28"/>
                        <a:pt x="44" y="27"/>
                      </a:cubicBezTo>
                      <a:cubicBezTo>
                        <a:pt x="49" y="27"/>
                        <a:pt x="48" y="20"/>
                        <a:pt x="46" y="17"/>
                      </a:cubicBezTo>
                      <a:cubicBezTo>
                        <a:pt x="44" y="13"/>
                        <a:pt x="44" y="8"/>
                        <a:pt x="40" y="5"/>
                      </a:cubicBezTo>
                      <a:cubicBezTo>
                        <a:pt x="37" y="2"/>
                        <a:pt x="33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1" name="Google Shape;3831;p239"/>
                <p:cNvSpPr/>
                <p:nvPr/>
              </p:nvSpPr>
              <p:spPr>
                <a:xfrm>
                  <a:off x="1707" y="3975"/>
                  <a:ext cx="67" cy="53"/>
                </a:xfrm>
                <a:custGeom>
                  <a:rect b="b" l="l" r="r" t="t"/>
                  <a:pathLst>
                    <a:path extrusionOk="0" h="31" w="49">
                      <a:moveTo>
                        <a:pt x="28" y="1"/>
                      </a:moveTo>
                      <a:lnTo>
                        <a:pt x="28" y="1"/>
                      </a:lnTo>
                      <a:lnTo>
                        <a:pt x="28" y="0"/>
                      </a:lnTo>
                      <a:lnTo>
                        <a:pt x="28" y="1"/>
                      </a:lnTo>
                      <a:close/>
                      <a:moveTo>
                        <a:pt x="28" y="1"/>
                      </a:moveTo>
                      <a:cubicBezTo>
                        <a:pt x="26" y="1"/>
                        <a:pt x="24" y="2"/>
                        <a:pt x="23" y="2"/>
                      </a:cubicBezTo>
                      <a:lnTo>
                        <a:pt x="22" y="1"/>
                      </a:lnTo>
                      <a:cubicBezTo>
                        <a:pt x="24" y="0"/>
                        <a:pt x="26" y="0"/>
                        <a:pt x="28" y="0"/>
                      </a:cubicBezTo>
                      <a:lnTo>
                        <a:pt x="28" y="1"/>
                      </a:lnTo>
                      <a:close/>
                      <a:moveTo>
                        <a:pt x="23" y="2"/>
                      </a:moveTo>
                      <a:cubicBezTo>
                        <a:pt x="21" y="3"/>
                        <a:pt x="20" y="3"/>
                        <a:pt x="18" y="4"/>
                      </a:cubicBezTo>
                      <a:lnTo>
                        <a:pt x="18" y="3"/>
                      </a:lnTo>
                      <a:cubicBezTo>
                        <a:pt x="19" y="2"/>
                        <a:pt x="21" y="1"/>
                        <a:pt x="22" y="1"/>
                      </a:cubicBezTo>
                      <a:lnTo>
                        <a:pt x="23" y="2"/>
                      </a:lnTo>
                      <a:close/>
                      <a:moveTo>
                        <a:pt x="18" y="4"/>
                      </a:moveTo>
                      <a:cubicBezTo>
                        <a:pt x="11" y="7"/>
                        <a:pt x="6" y="13"/>
                        <a:pt x="5" y="21"/>
                      </a:cubicBezTo>
                      <a:lnTo>
                        <a:pt x="4" y="21"/>
                      </a:lnTo>
                      <a:cubicBezTo>
                        <a:pt x="4" y="13"/>
                        <a:pt x="10" y="6"/>
                        <a:pt x="18" y="3"/>
                      </a:cubicBezTo>
                      <a:lnTo>
                        <a:pt x="18" y="4"/>
                      </a:lnTo>
                      <a:close/>
                      <a:moveTo>
                        <a:pt x="4" y="21"/>
                      </a:moveTo>
                      <a:lnTo>
                        <a:pt x="4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cubicBezTo>
                        <a:pt x="5" y="22"/>
                        <a:pt x="4" y="23"/>
                        <a:pt x="3" y="24"/>
                      </a:cubicBezTo>
                      <a:lnTo>
                        <a:pt x="2" y="23"/>
                      </a:lnTo>
                      <a:cubicBezTo>
                        <a:pt x="3" y="22"/>
                        <a:pt x="4" y="21"/>
                        <a:pt x="4" y="21"/>
                      </a:cubicBezTo>
                      <a:lnTo>
                        <a:pt x="5" y="21"/>
                      </a:lnTo>
                      <a:close/>
                      <a:moveTo>
                        <a:pt x="3" y="24"/>
                      </a:moveTo>
                      <a:cubicBezTo>
                        <a:pt x="2" y="24"/>
                        <a:pt x="1" y="25"/>
                        <a:pt x="1" y="25"/>
                      </a:cubicBezTo>
                      <a:lnTo>
                        <a:pt x="0" y="24"/>
                      </a:lnTo>
                      <a:cubicBezTo>
                        <a:pt x="0" y="24"/>
                        <a:pt x="1" y="23"/>
                        <a:pt x="2" y="23"/>
                      </a:cubicBezTo>
                      <a:lnTo>
                        <a:pt x="3" y="24"/>
                      </a:lnTo>
                      <a:close/>
                      <a:moveTo>
                        <a:pt x="1" y="25"/>
                      </a:moveTo>
                      <a:cubicBezTo>
                        <a:pt x="1" y="25"/>
                        <a:pt x="1" y="24"/>
                        <a:pt x="1" y="24"/>
                      </a:cubicBezTo>
                      <a:lnTo>
                        <a:pt x="0" y="26"/>
                      </a:lnTo>
                      <a:cubicBezTo>
                        <a:pt x="0" y="25"/>
                        <a:pt x="0" y="25"/>
                        <a:pt x="0" y="24"/>
                      </a:cubicBezTo>
                      <a:lnTo>
                        <a:pt x="1" y="25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1" y="25"/>
                      </a:lnTo>
                      <a:lnTo>
                        <a:pt x="1" y="24"/>
                      </a:lnTo>
                      <a:close/>
                      <a:moveTo>
                        <a:pt x="1" y="25"/>
                      </a:moveTo>
                      <a:cubicBezTo>
                        <a:pt x="10" y="30"/>
                        <a:pt x="22" y="29"/>
                        <a:pt x="33" y="28"/>
                      </a:cubicBezTo>
                      <a:lnTo>
                        <a:pt x="34" y="29"/>
                      </a:lnTo>
                      <a:cubicBezTo>
                        <a:pt x="22" y="30"/>
                        <a:pt x="10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33" y="28"/>
                      </a:moveTo>
                      <a:cubicBezTo>
                        <a:pt x="37" y="27"/>
                        <a:pt x="41" y="27"/>
                        <a:pt x="44" y="27"/>
                      </a:cubicBezTo>
                      <a:lnTo>
                        <a:pt x="44" y="28"/>
                      </a:lnTo>
                      <a:cubicBezTo>
                        <a:pt x="41" y="28"/>
                        <a:pt x="37" y="28"/>
                        <a:pt x="34" y="29"/>
                      </a:cubicBezTo>
                      <a:lnTo>
                        <a:pt x="33" y="28"/>
                      </a:lnTo>
                      <a:close/>
                      <a:moveTo>
                        <a:pt x="44" y="28"/>
                      </a:moveTo>
                      <a:lnTo>
                        <a:pt x="44" y="28"/>
                      </a:lnTo>
                      <a:lnTo>
                        <a:pt x="44" y="27"/>
                      </a:lnTo>
                      <a:lnTo>
                        <a:pt x="44" y="28"/>
                      </a:lnTo>
                      <a:close/>
                      <a:moveTo>
                        <a:pt x="44" y="27"/>
                      </a:moveTo>
                      <a:cubicBezTo>
                        <a:pt x="45" y="27"/>
                        <a:pt x="45" y="27"/>
                        <a:pt x="45" y="27"/>
                      </a:cubicBezTo>
                      <a:lnTo>
                        <a:pt x="46" y="28"/>
                      </a:lnTo>
                      <a:cubicBezTo>
                        <a:pt x="45" y="28"/>
                        <a:pt x="45" y="28"/>
                        <a:pt x="44" y="28"/>
                      </a:cubicBezTo>
                      <a:lnTo>
                        <a:pt x="44" y="27"/>
                      </a:lnTo>
                      <a:close/>
                      <a:moveTo>
                        <a:pt x="45" y="27"/>
                      </a:moveTo>
                      <a:cubicBezTo>
                        <a:pt x="46" y="26"/>
                        <a:pt x="46" y="26"/>
                        <a:pt x="47" y="25"/>
                      </a:cubicBezTo>
                      <a:lnTo>
                        <a:pt x="48" y="25"/>
                      </a:lnTo>
                      <a:cubicBezTo>
                        <a:pt x="48" y="26"/>
                        <a:pt x="47" y="27"/>
                        <a:pt x="46" y="28"/>
                      </a:cubicBezTo>
                      <a:lnTo>
                        <a:pt x="45" y="27"/>
                      </a:lnTo>
                      <a:close/>
                      <a:moveTo>
                        <a:pt x="47" y="25"/>
                      </a:moveTo>
                      <a:cubicBezTo>
                        <a:pt x="47" y="24"/>
                        <a:pt x="47" y="23"/>
                        <a:pt x="47" y="22"/>
                      </a:cubicBezTo>
                      <a:lnTo>
                        <a:pt x="48" y="22"/>
                      </a:lnTo>
                      <a:cubicBezTo>
                        <a:pt x="49" y="23"/>
                        <a:pt x="48" y="24"/>
                        <a:pt x="48" y="25"/>
                      </a:cubicBezTo>
                      <a:lnTo>
                        <a:pt x="47" y="25"/>
                      </a:lnTo>
                      <a:close/>
                      <a:moveTo>
                        <a:pt x="47" y="22"/>
                      </a:moveTo>
                      <a:cubicBezTo>
                        <a:pt x="47" y="20"/>
                        <a:pt x="46" y="18"/>
                        <a:pt x="46" y="17"/>
                      </a:cubicBezTo>
                      <a:lnTo>
                        <a:pt x="47" y="17"/>
                      </a:lnTo>
                      <a:cubicBezTo>
                        <a:pt x="48" y="18"/>
                        <a:pt x="48" y="20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7" y="17"/>
                      </a:moveTo>
                      <a:lnTo>
                        <a:pt x="47" y="17"/>
                      </a:lnTo>
                      <a:lnTo>
                        <a:pt x="46" y="17"/>
                      </a:lnTo>
                      <a:lnTo>
                        <a:pt x="47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7" y="17"/>
                      </a:ln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cubicBezTo>
                        <a:pt x="45" y="16"/>
                        <a:pt x="44" y="14"/>
                        <a:pt x="44" y="13"/>
                      </a:cubicBezTo>
                      <a:lnTo>
                        <a:pt x="45" y="13"/>
                      </a:lnTo>
                      <a:cubicBezTo>
                        <a:pt x="46" y="14"/>
                        <a:pt x="46" y="15"/>
                        <a:pt x="47" y="17"/>
                      </a:cubicBezTo>
                      <a:lnTo>
                        <a:pt x="46" y="17"/>
                      </a:lnTo>
                      <a:close/>
                      <a:moveTo>
                        <a:pt x="44" y="13"/>
                      </a:moveTo>
                      <a:cubicBezTo>
                        <a:pt x="43" y="10"/>
                        <a:pt x="42" y="8"/>
                        <a:pt x="40" y="5"/>
                      </a:cubicBezTo>
                      <a:lnTo>
                        <a:pt x="41" y="5"/>
                      </a:lnTo>
                      <a:cubicBezTo>
                        <a:pt x="43" y="7"/>
                        <a:pt x="44" y="10"/>
                        <a:pt x="45" y="13"/>
                      </a:cubicBezTo>
                      <a:lnTo>
                        <a:pt x="44" y="13"/>
                      </a:lnTo>
                      <a:close/>
                      <a:moveTo>
                        <a:pt x="40" y="5"/>
                      </a:moveTo>
                      <a:cubicBezTo>
                        <a:pt x="38" y="4"/>
                        <a:pt x="36" y="3"/>
                        <a:pt x="34" y="2"/>
                      </a:cubicBezTo>
                      <a:lnTo>
                        <a:pt x="35" y="1"/>
                      </a:lnTo>
                      <a:cubicBezTo>
                        <a:pt x="37" y="2"/>
                        <a:pt x="39" y="3"/>
                        <a:pt x="41" y="5"/>
                      </a:cubicBezTo>
                      <a:lnTo>
                        <a:pt x="40" y="5"/>
                      </a:lnTo>
                      <a:close/>
                      <a:moveTo>
                        <a:pt x="34" y="2"/>
                      </a:moveTo>
                      <a:cubicBezTo>
                        <a:pt x="32" y="1"/>
                        <a:pt x="30" y="1"/>
                        <a:pt x="28" y="1"/>
                      </a:cubicBezTo>
                      <a:lnTo>
                        <a:pt x="28" y="0"/>
                      </a:lnTo>
                      <a:cubicBezTo>
                        <a:pt x="30" y="0"/>
                        <a:pt x="33" y="0"/>
                        <a:pt x="35" y="1"/>
                      </a:cubicBezTo>
                      <a:lnTo>
                        <a:pt x="34" y="2"/>
                      </a:lnTo>
                      <a:close/>
                      <a:moveTo>
                        <a:pt x="28" y="0"/>
                      </a:move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2" name="Google Shape;3832;p239"/>
                <p:cNvSpPr/>
                <p:nvPr/>
              </p:nvSpPr>
              <p:spPr>
                <a:xfrm>
                  <a:off x="1752" y="3789"/>
                  <a:ext cx="75" cy="65"/>
                </a:xfrm>
                <a:custGeom>
                  <a:rect b="b" l="l" r="r" t="t"/>
                  <a:pathLst>
                    <a:path extrusionOk="0" h="38" w="55">
                      <a:moveTo>
                        <a:pt x="37" y="4"/>
                      </a:moveTo>
                      <a:cubicBezTo>
                        <a:pt x="28" y="9"/>
                        <a:pt x="0" y="11"/>
                        <a:pt x="9" y="24"/>
                      </a:cubicBezTo>
                      <a:cubicBezTo>
                        <a:pt x="21" y="23"/>
                        <a:pt x="24" y="33"/>
                        <a:pt x="32" y="38"/>
                      </a:cubicBezTo>
                      <a:cubicBezTo>
                        <a:pt x="33" y="38"/>
                        <a:pt x="35" y="38"/>
                        <a:pt x="36" y="38"/>
                      </a:cubicBezTo>
                      <a:cubicBezTo>
                        <a:pt x="45" y="30"/>
                        <a:pt x="50" y="21"/>
                        <a:pt x="53" y="11"/>
                      </a:cubicBezTo>
                      <a:cubicBezTo>
                        <a:pt x="55" y="5"/>
                        <a:pt x="45" y="0"/>
                        <a:pt x="3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3" name="Google Shape;3833;p239"/>
                <p:cNvSpPr/>
                <p:nvPr/>
              </p:nvSpPr>
              <p:spPr>
                <a:xfrm>
                  <a:off x="1758" y="3792"/>
                  <a:ext cx="70" cy="63"/>
                </a:xfrm>
                <a:custGeom>
                  <a:rect b="b" l="l" r="r" t="t"/>
                  <a:pathLst>
                    <a:path extrusionOk="0" h="37" w="51"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4" y="3"/>
                      </a:moveTo>
                      <a:cubicBezTo>
                        <a:pt x="31" y="4"/>
                        <a:pt x="27" y="5"/>
                        <a:pt x="23" y="7"/>
                      </a:cubicBezTo>
                      <a:lnTo>
                        <a:pt x="22" y="5"/>
                      </a:lnTo>
                      <a:cubicBezTo>
                        <a:pt x="26" y="4"/>
                        <a:pt x="30" y="3"/>
                        <a:pt x="33" y="2"/>
                      </a:cubicBezTo>
                      <a:lnTo>
                        <a:pt x="34" y="3"/>
                      </a:lnTo>
                      <a:close/>
                      <a:moveTo>
                        <a:pt x="23" y="7"/>
                      </a:moveTo>
                      <a:cubicBezTo>
                        <a:pt x="18" y="8"/>
                        <a:pt x="13" y="9"/>
                        <a:pt x="9" y="11"/>
                      </a:cubicBezTo>
                      <a:lnTo>
                        <a:pt x="8" y="10"/>
                      </a:lnTo>
                      <a:cubicBezTo>
                        <a:pt x="12" y="8"/>
                        <a:pt x="17" y="7"/>
                        <a:pt x="22" y="5"/>
                      </a:cubicBezTo>
                      <a:lnTo>
                        <a:pt x="23" y="7"/>
                      </a:lnTo>
                      <a:close/>
                      <a:moveTo>
                        <a:pt x="9" y="11"/>
                      </a:moveTo>
                      <a:cubicBezTo>
                        <a:pt x="5" y="13"/>
                        <a:pt x="2" y="17"/>
                        <a:pt x="6" y="22"/>
                      </a:cubicBezTo>
                      <a:lnTo>
                        <a:pt x="5" y="22"/>
                      </a:lnTo>
                      <a:cubicBezTo>
                        <a:pt x="0" y="16"/>
                        <a:pt x="3" y="13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6" y="23"/>
                      </a:moveTo>
                      <a:lnTo>
                        <a:pt x="5" y="23"/>
                      </a:lnTo>
                      <a:lnTo>
                        <a:pt x="5" y="22"/>
                      </a:lnTo>
                      <a:lnTo>
                        <a:pt x="6" y="23"/>
                      </a:lnTo>
                      <a:close/>
                      <a:moveTo>
                        <a:pt x="5" y="21"/>
                      </a:moveTo>
                      <a:cubicBezTo>
                        <a:pt x="14" y="21"/>
                        <a:pt x="18" y="25"/>
                        <a:pt x="22" y="30"/>
                      </a:cubicBezTo>
                      <a:lnTo>
                        <a:pt x="21" y="30"/>
                      </a:lnTo>
                      <a:cubicBezTo>
                        <a:pt x="17" y="26"/>
                        <a:pt x="13" y="22"/>
                        <a:pt x="6" y="23"/>
                      </a:cubicBezTo>
                      <a:lnTo>
                        <a:pt x="5" y="21"/>
                      </a:lnTo>
                      <a:close/>
                      <a:moveTo>
                        <a:pt x="22" y="30"/>
                      </a:moveTo>
                      <a:cubicBezTo>
                        <a:pt x="24" y="32"/>
                        <a:pt x="26" y="34"/>
                        <a:pt x="28" y="35"/>
                      </a:cubicBezTo>
                      <a:lnTo>
                        <a:pt x="27" y="36"/>
                      </a:lnTo>
                      <a:cubicBezTo>
                        <a:pt x="25" y="35"/>
                        <a:pt x="23" y="33"/>
                        <a:pt x="21" y="30"/>
                      </a:cubicBezTo>
                      <a:lnTo>
                        <a:pt x="22" y="30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lnTo>
                        <a:pt x="27" y="36"/>
                      </a:ln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lnTo>
                        <a:pt x="28" y="35"/>
                      </a:lnTo>
                      <a:lnTo>
                        <a:pt x="28" y="36"/>
                      </a:lnTo>
                      <a:lnTo>
                        <a:pt x="28" y="35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cubicBezTo>
                        <a:pt x="28" y="35"/>
                        <a:pt x="28" y="35"/>
                        <a:pt x="29" y="35"/>
                      </a:cubicBezTo>
                      <a:lnTo>
                        <a:pt x="28" y="37"/>
                      </a:lnTo>
                      <a:cubicBezTo>
                        <a:pt x="28" y="37"/>
                        <a:pt x="28" y="37"/>
                        <a:pt x="28" y="36"/>
                      </a:cubicBezTo>
                      <a:lnTo>
                        <a:pt x="28" y="35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8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29" y="35"/>
                        <a:pt x="29" y="35"/>
                        <a:pt x="29" y="35"/>
                      </a:cubicBezTo>
                      <a:lnTo>
                        <a:pt x="29" y="37"/>
                      </a:lnTo>
                      <a:cubicBezTo>
                        <a:pt x="29" y="37"/>
                        <a:pt x="28" y="37"/>
                        <a:pt x="28" y="37"/>
                      </a:cubicBez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0" y="36"/>
                        <a:pt x="31" y="35"/>
                        <a:pt x="32" y="35"/>
                      </a:cubicBezTo>
                      <a:lnTo>
                        <a:pt x="32" y="36"/>
                      </a:lnTo>
                      <a:cubicBezTo>
                        <a:pt x="32" y="37"/>
                        <a:pt x="30" y="37"/>
                        <a:pt x="29" y="37"/>
                      </a:cubicBezTo>
                      <a:lnTo>
                        <a:pt x="29" y="35"/>
                      </a:lnTo>
                      <a:close/>
                      <a:moveTo>
                        <a:pt x="32" y="36"/>
                      </a:moveTo>
                      <a:lnTo>
                        <a:pt x="32" y="36"/>
                      </a:lnTo>
                      <a:close/>
                      <a:moveTo>
                        <a:pt x="31" y="35"/>
                      </a:moveTo>
                      <a:cubicBezTo>
                        <a:pt x="36" y="32"/>
                        <a:pt x="39" y="28"/>
                        <a:pt x="42" y="23"/>
                      </a:cubicBezTo>
                      <a:lnTo>
                        <a:pt x="43" y="24"/>
                      </a:lnTo>
                      <a:cubicBezTo>
                        <a:pt x="41" y="28"/>
                        <a:pt x="37" y="32"/>
                        <a:pt x="32" y="36"/>
                      </a:cubicBezTo>
                      <a:lnTo>
                        <a:pt x="31" y="35"/>
                      </a:lnTo>
                      <a:close/>
                      <a:moveTo>
                        <a:pt x="42" y="23"/>
                      </a:moveTo>
                      <a:cubicBezTo>
                        <a:pt x="45" y="19"/>
                        <a:pt x="47" y="14"/>
                        <a:pt x="48" y="9"/>
                      </a:cubicBezTo>
                      <a:lnTo>
                        <a:pt x="50" y="9"/>
                      </a:lnTo>
                      <a:cubicBezTo>
                        <a:pt x="48" y="14"/>
                        <a:pt x="46" y="19"/>
                        <a:pt x="43" y="24"/>
                      </a:cubicBezTo>
                      <a:lnTo>
                        <a:pt x="42" y="23"/>
                      </a:lnTo>
                      <a:close/>
                      <a:moveTo>
                        <a:pt x="50" y="9"/>
                      </a:moveTo>
                      <a:lnTo>
                        <a:pt x="50" y="9"/>
                      </a:lnTo>
                      <a:lnTo>
                        <a:pt x="49" y="9"/>
                      </a:lnTo>
                      <a:lnTo>
                        <a:pt x="50" y="9"/>
                      </a:lnTo>
                      <a:close/>
                      <a:moveTo>
                        <a:pt x="48" y="9"/>
                      </a:moveTo>
                      <a:cubicBezTo>
                        <a:pt x="49" y="8"/>
                        <a:pt x="49" y="6"/>
                        <a:pt x="48" y="5"/>
                      </a:cubicBezTo>
                      <a:lnTo>
                        <a:pt x="49" y="4"/>
                      </a:lnTo>
                      <a:cubicBezTo>
                        <a:pt x="50" y="6"/>
                        <a:pt x="51" y="7"/>
                        <a:pt x="50" y="9"/>
                      </a:cubicBezTo>
                      <a:lnTo>
                        <a:pt x="48" y="9"/>
                      </a:lnTo>
                      <a:close/>
                      <a:moveTo>
                        <a:pt x="48" y="5"/>
                      </a:moveTo>
                      <a:cubicBezTo>
                        <a:pt x="47" y="4"/>
                        <a:pt x="46" y="3"/>
                        <a:pt x="46" y="3"/>
                      </a:cubicBezTo>
                      <a:lnTo>
                        <a:pt x="46" y="2"/>
                      </a:lnTo>
                      <a:cubicBezTo>
                        <a:pt x="48" y="3"/>
                        <a:pt x="48" y="3"/>
                        <a:pt x="49" y="4"/>
                      </a:cubicBezTo>
                      <a:lnTo>
                        <a:pt x="48" y="5"/>
                      </a:lnTo>
                      <a:close/>
                      <a:moveTo>
                        <a:pt x="46" y="3"/>
                      </a:moveTo>
                      <a:cubicBezTo>
                        <a:pt x="45" y="2"/>
                        <a:pt x="44" y="2"/>
                        <a:pt x="42" y="2"/>
                      </a:cubicBezTo>
                      <a:lnTo>
                        <a:pt x="43" y="1"/>
                      </a:lnTo>
                      <a:cubicBezTo>
                        <a:pt x="44" y="1"/>
                        <a:pt x="45" y="1"/>
                        <a:pt x="46" y="2"/>
                      </a:cubicBezTo>
                      <a:lnTo>
                        <a:pt x="46" y="3"/>
                      </a:lnTo>
                      <a:close/>
                      <a:moveTo>
                        <a:pt x="42" y="2"/>
                      </a:moveTo>
                      <a:cubicBezTo>
                        <a:pt x="40" y="1"/>
                        <a:pt x="37" y="2"/>
                        <a:pt x="34" y="3"/>
                      </a:cubicBezTo>
                      <a:lnTo>
                        <a:pt x="33" y="2"/>
                      </a:lnTo>
                      <a:cubicBezTo>
                        <a:pt x="36" y="0"/>
                        <a:pt x="40" y="0"/>
                        <a:pt x="43" y="1"/>
                      </a:cubicBezTo>
                      <a:lnTo>
                        <a:pt x="42" y="2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4" name="Google Shape;3834;p239"/>
                <p:cNvSpPr/>
                <p:nvPr/>
              </p:nvSpPr>
              <p:spPr>
                <a:xfrm>
                  <a:off x="1818" y="3826"/>
                  <a:ext cx="70" cy="53"/>
                </a:xfrm>
                <a:custGeom>
                  <a:rect b="b" l="l" r="r" t="t"/>
                  <a:pathLst>
                    <a:path extrusionOk="0" h="31" w="51">
                      <a:moveTo>
                        <a:pt x="18" y="2"/>
                      </a:moveTo>
                      <a:cubicBezTo>
                        <a:pt x="10" y="6"/>
                        <a:pt x="2" y="10"/>
                        <a:pt x="1" y="18"/>
                      </a:cubicBezTo>
                      <a:cubicBezTo>
                        <a:pt x="0" y="20"/>
                        <a:pt x="2" y="22"/>
                        <a:pt x="4" y="22"/>
                      </a:cubicBezTo>
                      <a:cubicBezTo>
                        <a:pt x="17" y="23"/>
                        <a:pt x="26" y="31"/>
                        <a:pt x="37" y="30"/>
                      </a:cubicBezTo>
                      <a:cubicBezTo>
                        <a:pt x="45" y="29"/>
                        <a:pt x="51" y="19"/>
                        <a:pt x="45" y="13"/>
                      </a:cubicBezTo>
                      <a:cubicBezTo>
                        <a:pt x="38" y="7"/>
                        <a:pt x="30" y="6"/>
                        <a:pt x="23" y="1"/>
                      </a:cubicBezTo>
                      <a:cubicBezTo>
                        <a:pt x="21" y="0"/>
                        <a:pt x="20" y="1"/>
                        <a:pt x="18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5" name="Google Shape;3835;p239"/>
                <p:cNvSpPr/>
                <p:nvPr/>
              </p:nvSpPr>
              <p:spPr>
                <a:xfrm>
                  <a:off x="1818" y="3826"/>
                  <a:ext cx="65" cy="53"/>
                </a:xfrm>
                <a:custGeom>
                  <a:rect b="b" l="l" r="r" t="t"/>
                  <a:pathLst>
                    <a:path extrusionOk="0" h="31" w="48">
                      <a:moveTo>
                        <a:pt x="19" y="2"/>
                      </a:moveTo>
                      <a:cubicBezTo>
                        <a:pt x="15" y="4"/>
                        <a:pt x="11" y="6"/>
                        <a:pt x="8" y="9"/>
                      </a:cubicBezTo>
                      <a:lnTo>
                        <a:pt x="7" y="8"/>
                      </a:lnTo>
                      <a:cubicBezTo>
                        <a:pt x="10" y="5"/>
                        <a:pt x="14" y="3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8" y="9"/>
                      </a:moveTo>
                      <a:cubicBezTo>
                        <a:pt x="5" y="11"/>
                        <a:pt x="2" y="14"/>
                        <a:pt x="2" y="18"/>
                      </a:cubicBezTo>
                      <a:lnTo>
                        <a:pt x="0" y="18"/>
                      </a:lnTo>
                      <a:cubicBezTo>
                        <a:pt x="1" y="14"/>
                        <a:pt x="3" y="11"/>
                        <a:pt x="7" y="8"/>
                      </a:cubicBezTo>
                      <a:lnTo>
                        <a:pt x="8" y="9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2" y="18"/>
                      </a:lnTo>
                      <a:close/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1" y="18"/>
                      </a:lnTo>
                      <a:lnTo>
                        <a:pt x="0" y="18"/>
                      </a:lnTo>
                      <a:close/>
                      <a:moveTo>
                        <a:pt x="2" y="18"/>
                      </a:moveTo>
                      <a:cubicBezTo>
                        <a:pt x="2" y="19"/>
                        <a:pt x="2" y="19"/>
                        <a:pt x="2" y="19"/>
                      </a:cubicBezTo>
                      <a:lnTo>
                        <a:pt x="0" y="19"/>
                      </a:lnTo>
                      <a:cubicBezTo>
                        <a:pt x="0" y="19"/>
                        <a:pt x="0" y="18"/>
                        <a:pt x="0" y="18"/>
                      </a:cubicBezTo>
                      <a:lnTo>
                        <a:pt x="2" y="18"/>
                      </a:lnTo>
                      <a:close/>
                      <a:moveTo>
                        <a:pt x="2" y="19"/>
                      </a:moveTo>
                      <a:cubicBezTo>
                        <a:pt x="2" y="19"/>
                        <a:pt x="2" y="19"/>
                        <a:pt x="2" y="20"/>
                      </a:cubicBezTo>
                      <a:lnTo>
                        <a:pt x="0" y="20"/>
                      </a:lnTo>
                      <a:cubicBezTo>
                        <a:pt x="0" y="20"/>
                        <a:pt x="0" y="19"/>
                        <a:pt x="0" y="19"/>
                      </a:cubicBezTo>
                      <a:lnTo>
                        <a:pt x="2" y="19"/>
                      </a:lnTo>
                      <a:close/>
                      <a:moveTo>
                        <a:pt x="2" y="20"/>
                      </a:moveTo>
                      <a:cubicBezTo>
                        <a:pt x="2" y="21"/>
                        <a:pt x="3" y="22"/>
                        <a:pt x="5" y="22"/>
                      </a:cubicBezTo>
                      <a:lnTo>
                        <a:pt x="4" y="23"/>
                      </a:lnTo>
                      <a:cubicBezTo>
                        <a:pt x="3" y="23"/>
                        <a:pt x="1" y="22"/>
                        <a:pt x="0" y="20"/>
                      </a:cubicBezTo>
                      <a:lnTo>
                        <a:pt x="2" y="20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4" y="22"/>
                      </a:lnTo>
                      <a:lnTo>
                        <a:pt x="4" y="23"/>
                      </a:lnTo>
                      <a:close/>
                      <a:moveTo>
                        <a:pt x="4" y="22"/>
                      </a:moveTo>
                      <a:cubicBezTo>
                        <a:pt x="10" y="22"/>
                        <a:pt x="15" y="24"/>
                        <a:pt x="20" y="26"/>
                      </a:cubicBezTo>
                      <a:lnTo>
                        <a:pt x="19" y="27"/>
                      </a:lnTo>
                      <a:cubicBezTo>
                        <a:pt x="15" y="25"/>
                        <a:pt x="10" y="23"/>
                        <a:pt x="4" y="23"/>
                      </a:cubicBezTo>
                      <a:lnTo>
                        <a:pt x="4" y="22"/>
                      </a:lnTo>
                      <a:close/>
                      <a:moveTo>
                        <a:pt x="20" y="26"/>
                      </a:moveTo>
                      <a:cubicBezTo>
                        <a:pt x="26" y="28"/>
                        <a:pt x="31" y="30"/>
                        <a:pt x="37" y="29"/>
                      </a:cubicBezTo>
                      <a:lnTo>
                        <a:pt x="38" y="30"/>
                      </a:lnTo>
                      <a:cubicBezTo>
                        <a:pt x="31" y="31"/>
                        <a:pt x="25" y="29"/>
                        <a:pt x="19" y="27"/>
                      </a:cubicBezTo>
                      <a:lnTo>
                        <a:pt x="20" y="26"/>
                      </a:lnTo>
                      <a:close/>
                      <a:moveTo>
                        <a:pt x="37" y="29"/>
                      </a:moveTo>
                      <a:lnTo>
                        <a:pt x="37" y="29"/>
                      </a:lnTo>
                      <a:lnTo>
                        <a:pt x="37" y="30"/>
                      </a:lnTo>
                      <a:lnTo>
                        <a:pt x="37" y="29"/>
                      </a:lnTo>
                      <a:close/>
                      <a:moveTo>
                        <a:pt x="37" y="29"/>
                      </a:moveTo>
                      <a:cubicBezTo>
                        <a:pt x="39" y="29"/>
                        <a:pt x="41" y="28"/>
                        <a:pt x="42" y="27"/>
                      </a:cubicBezTo>
                      <a:lnTo>
                        <a:pt x="44" y="28"/>
                      </a:lnTo>
                      <a:cubicBezTo>
                        <a:pt x="42" y="29"/>
                        <a:pt x="40" y="30"/>
                        <a:pt x="38" y="30"/>
                      </a:cubicBezTo>
                      <a:lnTo>
                        <a:pt x="37" y="29"/>
                      </a:lnTo>
                      <a:close/>
                      <a:moveTo>
                        <a:pt x="42" y="27"/>
                      </a:moveTo>
                      <a:cubicBezTo>
                        <a:pt x="44" y="26"/>
                        <a:pt x="45" y="24"/>
                        <a:pt x="46" y="23"/>
                      </a:cubicBezTo>
                      <a:lnTo>
                        <a:pt x="47" y="23"/>
                      </a:lnTo>
                      <a:cubicBezTo>
                        <a:pt x="46" y="25"/>
                        <a:pt x="45" y="26"/>
                        <a:pt x="44" y="28"/>
                      </a:cubicBezTo>
                      <a:lnTo>
                        <a:pt x="42" y="27"/>
                      </a:lnTo>
                      <a:close/>
                      <a:moveTo>
                        <a:pt x="46" y="23"/>
                      </a:moveTo>
                      <a:cubicBezTo>
                        <a:pt x="47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8" y="19"/>
                        <a:pt x="48" y="21"/>
                        <a:pt x="47" y="23"/>
                      </a:cubicBezTo>
                      <a:lnTo>
                        <a:pt x="46" y="23"/>
                      </a:lnTo>
                      <a:close/>
                      <a:moveTo>
                        <a:pt x="48" y="17"/>
                      </a:moveTo>
                      <a:lnTo>
                        <a:pt x="48" y="17"/>
                      </a:lnTo>
                      <a:lnTo>
                        <a:pt x="47" y="17"/>
                      </a:lnTo>
                      <a:lnTo>
                        <a:pt x="48" y="17"/>
                      </a:lnTo>
                      <a:close/>
                      <a:moveTo>
                        <a:pt x="47" y="17"/>
                      </a:moveTo>
                      <a:cubicBezTo>
                        <a:pt x="46" y="16"/>
                        <a:pt x="45" y="14"/>
                        <a:pt x="44" y="13"/>
                      </a:cubicBezTo>
                      <a:lnTo>
                        <a:pt x="45" y="12"/>
                      </a:lnTo>
                      <a:cubicBezTo>
                        <a:pt x="47" y="14"/>
                        <a:pt x="48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5" y="12"/>
                      </a:moveTo>
                      <a:lnTo>
                        <a:pt x="45" y="12"/>
                      </a:lnTo>
                      <a:lnTo>
                        <a:pt x="45" y="13"/>
                      </a:lnTo>
                      <a:lnTo>
                        <a:pt x="45" y="12"/>
                      </a:lnTo>
                      <a:close/>
                      <a:moveTo>
                        <a:pt x="44" y="13"/>
                      </a:moveTo>
                      <a:cubicBezTo>
                        <a:pt x="41" y="10"/>
                        <a:pt x="36" y="8"/>
                        <a:pt x="32" y="7"/>
                      </a:cubicBezTo>
                      <a:lnTo>
                        <a:pt x="33" y="5"/>
                      </a:lnTo>
                      <a:cubicBezTo>
                        <a:pt x="37" y="7"/>
                        <a:pt x="41" y="9"/>
                        <a:pt x="45" y="12"/>
                      </a:cubicBezTo>
                      <a:lnTo>
                        <a:pt x="44" y="13"/>
                      </a:lnTo>
                      <a:close/>
                      <a:moveTo>
                        <a:pt x="32" y="7"/>
                      </a:moveTo>
                      <a:cubicBezTo>
                        <a:pt x="29" y="5"/>
                        <a:pt x="25" y="4"/>
                        <a:pt x="22" y="2"/>
                      </a:cubicBezTo>
                      <a:lnTo>
                        <a:pt x="23" y="1"/>
                      </a:lnTo>
                      <a:cubicBezTo>
                        <a:pt x="26" y="3"/>
                        <a:pt x="29" y="4"/>
                        <a:pt x="33" y="5"/>
                      </a:cubicBezTo>
                      <a:lnTo>
                        <a:pt x="32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3" y="1"/>
                      </a:lnTo>
                      <a:lnTo>
                        <a:pt x="22" y="2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cubicBezTo>
                        <a:pt x="22" y="2"/>
                        <a:pt x="22" y="2"/>
                        <a:pt x="22" y="1"/>
                      </a:cubicBezTo>
                      <a:lnTo>
                        <a:pt x="22" y="0"/>
                      </a:lnTo>
                      <a:cubicBezTo>
                        <a:pt x="22" y="0"/>
                        <a:pt x="23" y="0"/>
                        <a:pt x="23" y="1"/>
                      </a:cubicBezTo>
                      <a:lnTo>
                        <a:pt x="22" y="2"/>
                      </a:lnTo>
                      <a:close/>
                      <a:moveTo>
                        <a:pt x="22" y="1"/>
                      </a:moveTo>
                      <a:cubicBezTo>
                        <a:pt x="22" y="1"/>
                        <a:pt x="21" y="1"/>
                        <a:pt x="21" y="1"/>
                      </a:cubicBezTo>
                      <a:lnTo>
                        <a:pt x="22" y="0"/>
                      </a:lnTo>
                      <a:cubicBezTo>
                        <a:pt x="22" y="0"/>
                        <a:pt x="22" y="0"/>
                        <a:pt x="22" y="0"/>
                      </a:cubicBezTo>
                      <a:lnTo>
                        <a:pt x="22" y="1"/>
                      </a:lnTo>
                      <a:close/>
                      <a:moveTo>
                        <a:pt x="21" y="1"/>
                      </a:moveTo>
                      <a:lnTo>
                        <a:pt x="21" y="1"/>
                      </a:lnTo>
                      <a:close/>
                      <a:moveTo>
                        <a:pt x="21" y="1"/>
                      </a:moveTo>
                      <a:cubicBezTo>
                        <a:pt x="21" y="1"/>
                        <a:pt x="20" y="2"/>
                        <a:pt x="19" y="2"/>
                      </a:cubicBezTo>
                      <a:lnTo>
                        <a:pt x="18" y="1"/>
                      </a:lnTo>
                      <a:cubicBezTo>
                        <a:pt x="19" y="0"/>
                        <a:pt x="20" y="0"/>
                        <a:pt x="22" y="0"/>
                      </a:cubicBezTo>
                      <a:lnTo>
                        <a:pt x="21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lnTo>
                        <a:pt x="18" y="2"/>
                      </a:ln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6" name="Google Shape;3836;p239"/>
                <p:cNvSpPr/>
                <p:nvPr/>
              </p:nvSpPr>
              <p:spPr>
                <a:xfrm>
                  <a:off x="1766" y="3869"/>
                  <a:ext cx="87" cy="58"/>
                </a:xfrm>
                <a:custGeom>
                  <a:rect b="b" l="l" r="r" t="t"/>
                  <a:pathLst>
                    <a:path extrusionOk="0" h="34" w="64">
                      <a:moveTo>
                        <a:pt x="36" y="3"/>
                      </a:moveTo>
                      <a:cubicBezTo>
                        <a:pt x="33" y="2"/>
                        <a:pt x="28" y="0"/>
                        <a:pt x="27" y="2"/>
                      </a:cubicBezTo>
                      <a:cubicBezTo>
                        <a:pt x="18" y="9"/>
                        <a:pt x="11" y="15"/>
                        <a:pt x="3" y="23"/>
                      </a:cubicBezTo>
                      <a:cubicBezTo>
                        <a:pt x="0" y="26"/>
                        <a:pt x="7" y="28"/>
                        <a:pt x="10" y="29"/>
                      </a:cubicBezTo>
                      <a:cubicBezTo>
                        <a:pt x="22" y="34"/>
                        <a:pt x="35" y="33"/>
                        <a:pt x="48" y="32"/>
                      </a:cubicBezTo>
                      <a:cubicBezTo>
                        <a:pt x="55" y="32"/>
                        <a:pt x="59" y="28"/>
                        <a:pt x="60" y="23"/>
                      </a:cubicBezTo>
                      <a:cubicBezTo>
                        <a:pt x="64" y="10"/>
                        <a:pt x="48" y="6"/>
                        <a:pt x="36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7" name="Google Shape;3837;p239"/>
                <p:cNvSpPr/>
                <p:nvPr/>
              </p:nvSpPr>
              <p:spPr>
                <a:xfrm>
                  <a:off x="1766" y="3869"/>
                  <a:ext cx="89" cy="58"/>
                </a:xfrm>
                <a:custGeom>
                  <a:rect b="b" l="l" r="r" t="t"/>
                  <a:pathLst>
                    <a:path extrusionOk="0" h="34" w="65"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2"/>
                      </a:lnTo>
                      <a:lnTo>
                        <a:pt x="36" y="4"/>
                      </a:lnTo>
                      <a:close/>
                      <a:moveTo>
                        <a:pt x="36" y="4"/>
                      </a:moveTo>
                      <a:cubicBezTo>
                        <a:pt x="35" y="3"/>
                        <a:pt x="34" y="3"/>
                        <a:pt x="32" y="3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6" y="4"/>
                      </a:lnTo>
                      <a:close/>
                      <a:moveTo>
                        <a:pt x="32" y="3"/>
                      </a:moveTo>
                      <a:cubicBezTo>
                        <a:pt x="30" y="2"/>
                        <a:pt x="28" y="1"/>
                        <a:pt x="27" y="2"/>
                      </a:cubicBezTo>
                      <a:lnTo>
                        <a:pt x="26" y="1"/>
                      </a:lnTo>
                      <a:cubicBezTo>
                        <a:pt x="28" y="0"/>
                        <a:pt x="30" y="1"/>
                        <a:pt x="33" y="2"/>
                      </a:cubicBezTo>
                      <a:lnTo>
                        <a:pt x="32" y="3"/>
                      </a:lnTo>
                      <a:close/>
                      <a:moveTo>
                        <a:pt x="27" y="2"/>
                      </a:moveTo>
                      <a:lnTo>
                        <a:pt x="27" y="2"/>
                      </a:lnTo>
                      <a:close/>
                      <a:moveTo>
                        <a:pt x="27" y="2"/>
                      </a:moveTo>
                      <a:cubicBezTo>
                        <a:pt x="23" y="6"/>
                        <a:pt x="19" y="9"/>
                        <a:pt x="15" y="12"/>
                      </a:cubicBezTo>
                      <a:lnTo>
                        <a:pt x="14" y="12"/>
                      </a:lnTo>
                      <a:cubicBezTo>
                        <a:pt x="18" y="8"/>
                        <a:pt x="22" y="5"/>
                        <a:pt x="26" y="1"/>
                      </a:cubicBezTo>
                      <a:lnTo>
                        <a:pt x="27" y="2"/>
                      </a:lnTo>
                      <a:close/>
                      <a:moveTo>
                        <a:pt x="15" y="12"/>
                      </a:moveTo>
                      <a:cubicBezTo>
                        <a:pt x="11" y="16"/>
                        <a:pt x="8" y="19"/>
                        <a:pt x="4" y="23"/>
                      </a:cubicBezTo>
                      <a:lnTo>
                        <a:pt x="2" y="22"/>
                      </a:lnTo>
                      <a:cubicBezTo>
                        <a:pt x="6" y="18"/>
                        <a:pt x="10" y="15"/>
                        <a:pt x="14" y="12"/>
                      </a:cubicBezTo>
                      <a:lnTo>
                        <a:pt x="15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3" y="23"/>
                      </a:ln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2" y="24"/>
                        <a:pt x="3" y="25"/>
                        <a:pt x="5" y="26"/>
                      </a:cubicBezTo>
                      <a:lnTo>
                        <a:pt x="4" y="27"/>
                      </a:lnTo>
                      <a:cubicBezTo>
                        <a:pt x="2" y="26"/>
                        <a:pt x="0" y="24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5" y="26"/>
                      </a:moveTo>
                      <a:cubicBezTo>
                        <a:pt x="6" y="27"/>
                        <a:pt x="9" y="28"/>
                        <a:pt x="10" y="29"/>
                      </a:cubicBezTo>
                      <a:lnTo>
                        <a:pt x="9" y="30"/>
                      </a:lnTo>
                      <a:cubicBezTo>
                        <a:pt x="8" y="29"/>
                        <a:pt x="6" y="28"/>
                        <a:pt x="4" y="27"/>
                      </a:cubicBezTo>
                      <a:lnTo>
                        <a:pt x="5" y="26"/>
                      </a:lnTo>
                      <a:close/>
                      <a:moveTo>
                        <a:pt x="10" y="29"/>
                      </a:moveTo>
                      <a:lnTo>
                        <a:pt x="10" y="29"/>
                      </a:lnTo>
                      <a:close/>
                      <a:moveTo>
                        <a:pt x="10" y="29"/>
                      </a:moveTo>
                      <a:cubicBezTo>
                        <a:pt x="21" y="33"/>
                        <a:pt x="34" y="32"/>
                        <a:pt x="46" y="32"/>
                      </a:cubicBezTo>
                      <a:lnTo>
                        <a:pt x="46" y="33"/>
                      </a:lnTo>
                      <a:cubicBezTo>
                        <a:pt x="33" y="34"/>
                        <a:pt x="21" y="34"/>
                        <a:pt x="9" y="30"/>
                      </a:cubicBezTo>
                      <a:lnTo>
                        <a:pt x="10" y="29"/>
                      </a:lnTo>
                      <a:close/>
                      <a:moveTo>
                        <a:pt x="46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6" y="32"/>
                      </a:lnTo>
                      <a:close/>
                      <a:moveTo>
                        <a:pt x="48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8" y="32"/>
                      </a:lnTo>
                      <a:close/>
                      <a:moveTo>
                        <a:pt x="48" y="33"/>
                      </a:moveTo>
                      <a:lnTo>
                        <a:pt x="48" y="33"/>
                      </a:lnTo>
                      <a:lnTo>
                        <a:pt x="48" y="32"/>
                      </a:lnTo>
                      <a:lnTo>
                        <a:pt x="48" y="33"/>
                      </a:lnTo>
                      <a:close/>
                      <a:moveTo>
                        <a:pt x="48" y="32"/>
                      </a:moveTo>
                      <a:cubicBezTo>
                        <a:pt x="49" y="32"/>
                        <a:pt x="50" y="31"/>
                        <a:pt x="50" y="31"/>
                      </a:cubicBezTo>
                      <a:lnTo>
                        <a:pt x="51" y="32"/>
                      </a:lnTo>
                      <a:cubicBezTo>
                        <a:pt x="50" y="33"/>
                        <a:pt x="49" y="33"/>
                        <a:pt x="48" y="33"/>
                      </a:cubicBezTo>
                      <a:lnTo>
                        <a:pt x="48" y="32"/>
                      </a:lnTo>
                      <a:close/>
                      <a:moveTo>
                        <a:pt x="50" y="31"/>
                      </a:moveTo>
                      <a:cubicBezTo>
                        <a:pt x="51" y="31"/>
                        <a:pt x="52" y="31"/>
                        <a:pt x="53" y="31"/>
                      </a:cubicBezTo>
                      <a:lnTo>
                        <a:pt x="53" y="32"/>
                      </a:lnTo>
                      <a:cubicBezTo>
                        <a:pt x="53" y="32"/>
                        <a:pt x="52" y="32"/>
                        <a:pt x="51" y="32"/>
                      </a:cubicBezTo>
                      <a:lnTo>
                        <a:pt x="50" y="31"/>
                      </a:lnTo>
                      <a:close/>
                      <a:moveTo>
                        <a:pt x="53" y="31"/>
                      </a:moveTo>
                      <a:cubicBezTo>
                        <a:pt x="56" y="29"/>
                        <a:pt x="58" y="26"/>
                        <a:pt x="59" y="23"/>
                      </a:cubicBezTo>
                      <a:lnTo>
                        <a:pt x="61" y="23"/>
                      </a:lnTo>
                      <a:cubicBezTo>
                        <a:pt x="60" y="27"/>
                        <a:pt x="57" y="30"/>
                        <a:pt x="53" y="32"/>
                      </a:cubicBezTo>
                      <a:lnTo>
                        <a:pt x="53" y="31"/>
                      </a:lnTo>
                      <a:close/>
                      <a:moveTo>
                        <a:pt x="61" y="23"/>
                      </a:moveTo>
                      <a:lnTo>
                        <a:pt x="61" y="23"/>
                      </a:lnTo>
                      <a:lnTo>
                        <a:pt x="60" y="23"/>
                      </a:lnTo>
                      <a:lnTo>
                        <a:pt x="61" y="23"/>
                      </a:lnTo>
                      <a:close/>
                      <a:moveTo>
                        <a:pt x="59" y="23"/>
                      </a:moveTo>
                      <a:cubicBezTo>
                        <a:pt x="63" y="11"/>
                        <a:pt x="49" y="7"/>
                        <a:pt x="37" y="4"/>
                      </a:cubicBezTo>
                      <a:lnTo>
                        <a:pt x="38" y="3"/>
                      </a:lnTo>
                      <a:cubicBezTo>
                        <a:pt x="50" y="6"/>
                        <a:pt x="65" y="10"/>
                        <a:pt x="61" y="23"/>
                      </a:cubicBezTo>
                      <a:lnTo>
                        <a:pt x="59" y="23"/>
                      </a:lnTo>
                      <a:close/>
                      <a:moveTo>
                        <a:pt x="37" y="4"/>
                      </a:moveTo>
                      <a:lnTo>
                        <a:pt x="35" y="4"/>
                      </a:lnTo>
                      <a:lnTo>
                        <a:pt x="36" y="2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6" y="2"/>
                      </a:moveTo>
                      <a:lnTo>
                        <a:pt x="36" y="2"/>
                      </a:lnTo>
                      <a:lnTo>
                        <a:pt x="36" y="3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8" name="Google Shape;3838;p239"/>
                <p:cNvSpPr/>
                <p:nvPr/>
              </p:nvSpPr>
              <p:spPr>
                <a:xfrm>
                  <a:off x="1760" y="3928"/>
                  <a:ext cx="57" cy="66"/>
                </a:xfrm>
                <a:custGeom>
                  <a:rect b="b" l="l" r="r" t="t"/>
                  <a:pathLst>
                    <a:path extrusionOk="0" h="39" w="42">
                      <a:moveTo>
                        <a:pt x="31" y="10"/>
                      </a:moveTo>
                      <a:cubicBezTo>
                        <a:pt x="25" y="7"/>
                        <a:pt x="16" y="0"/>
                        <a:pt x="11" y="6"/>
                      </a:cubicBezTo>
                      <a:cubicBezTo>
                        <a:pt x="7" y="11"/>
                        <a:pt x="0" y="20"/>
                        <a:pt x="5" y="24"/>
                      </a:cubicBezTo>
                      <a:cubicBezTo>
                        <a:pt x="11" y="29"/>
                        <a:pt x="16" y="36"/>
                        <a:pt x="24" y="37"/>
                      </a:cubicBezTo>
                      <a:cubicBezTo>
                        <a:pt x="39" y="39"/>
                        <a:pt x="37" y="24"/>
                        <a:pt x="40" y="17"/>
                      </a:cubicBezTo>
                      <a:cubicBezTo>
                        <a:pt x="42" y="13"/>
                        <a:pt x="35" y="12"/>
                        <a:pt x="31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9" name="Google Shape;3839;p239"/>
                <p:cNvSpPr/>
                <p:nvPr/>
              </p:nvSpPr>
              <p:spPr>
                <a:xfrm>
                  <a:off x="1762" y="3928"/>
                  <a:ext cx="55" cy="66"/>
                </a:xfrm>
                <a:custGeom>
                  <a:rect b="b" l="l" r="r" t="t"/>
                  <a:pathLst>
                    <a:path extrusionOk="0" h="39" w="41">
                      <a:moveTo>
                        <a:pt x="30" y="11"/>
                      </a:moveTo>
                      <a:lnTo>
                        <a:pt x="30" y="11"/>
                      </a:lnTo>
                      <a:lnTo>
                        <a:pt x="30" y="10"/>
                      </a:lnTo>
                      <a:lnTo>
                        <a:pt x="30" y="11"/>
                      </a:lnTo>
                      <a:close/>
                      <a:moveTo>
                        <a:pt x="30" y="11"/>
                      </a:moveTo>
                      <a:cubicBezTo>
                        <a:pt x="28" y="10"/>
                        <a:pt x="27" y="10"/>
                        <a:pt x="26" y="9"/>
                      </a:cubicBezTo>
                      <a:lnTo>
                        <a:pt x="27" y="8"/>
                      </a:lnTo>
                      <a:cubicBezTo>
                        <a:pt x="28" y="9"/>
                        <a:pt x="29" y="9"/>
                        <a:pt x="30" y="10"/>
                      </a:cubicBezTo>
                      <a:lnTo>
                        <a:pt x="30" y="11"/>
                      </a:lnTo>
                      <a:close/>
                      <a:moveTo>
                        <a:pt x="26" y="9"/>
                      </a:moveTo>
                      <a:cubicBezTo>
                        <a:pt x="21" y="6"/>
                        <a:pt x="15" y="2"/>
                        <a:pt x="11" y="6"/>
                      </a:cubicBezTo>
                      <a:lnTo>
                        <a:pt x="10" y="6"/>
                      </a:lnTo>
                      <a:cubicBezTo>
                        <a:pt x="14" y="0"/>
                        <a:pt x="21" y="4"/>
                        <a:pt x="27" y="8"/>
                      </a:cubicBezTo>
                      <a:lnTo>
                        <a:pt x="26" y="9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0" y="6"/>
                      </a:lnTo>
                      <a:lnTo>
                        <a:pt x="11" y="6"/>
                      </a:lnTo>
                      <a:close/>
                      <a:moveTo>
                        <a:pt x="11" y="6"/>
                      </a:moveTo>
                      <a:cubicBezTo>
                        <a:pt x="9" y="9"/>
                        <a:pt x="6" y="12"/>
                        <a:pt x="4" y="16"/>
                      </a:cubicBezTo>
                      <a:lnTo>
                        <a:pt x="3" y="15"/>
                      </a:lnTo>
                      <a:cubicBezTo>
                        <a:pt x="4" y="12"/>
                        <a:pt x="7" y="8"/>
                        <a:pt x="10" y="6"/>
                      </a:cubicBezTo>
                      <a:lnTo>
                        <a:pt x="11" y="6"/>
                      </a:lnTo>
                      <a:close/>
                      <a:moveTo>
                        <a:pt x="4" y="16"/>
                      </a:moveTo>
                      <a:cubicBezTo>
                        <a:pt x="2" y="19"/>
                        <a:pt x="2" y="22"/>
                        <a:pt x="4" y="24"/>
                      </a:cubicBezTo>
                      <a:lnTo>
                        <a:pt x="3" y="25"/>
                      </a:lnTo>
                      <a:cubicBezTo>
                        <a:pt x="0" y="22"/>
                        <a:pt x="1" y="19"/>
                        <a:pt x="3" y="15"/>
                      </a:cubicBezTo>
                      <a:lnTo>
                        <a:pt x="4" y="16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7" y="26"/>
                        <a:pt x="9" y="28"/>
                      </a:cubicBezTo>
                      <a:lnTo>
                        <a:pt x="8" y="29"/>
                      </a:lnTo>
                      <a:cubicBezTo>
                        <a:pt x="6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9" y="28"/>
                      </a:moveTo>
                      <a:cubicBezTo>
                        <a:pt x="13" y="32"/>
                        <a:pt x="17" y="36"/>
                        <a:pt x="23" y="37"/>
                      </a:cubicBezTo>
                      <a:lnTo>
                        <a:pt x="23" y="38"/>
                      </a:lnTo>
                      <a:cubicBezTo>
                        <a:pt x="17" y="37"/>
                        <a:pt x="12" y="33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3" y="38"/>
                      </a:moveTo>
                      <a:lnTo>
                        <a:pt x="23" y="38"/>
                      </a:lnTo>
                      <a:lnTo>
                        <a:pt x="23" y="37"/>
                      </a:lnTo>
                      <a:lnTo>
                        <a:pt x="23" y="38"/>
                      </a:lnTo>
                      <a:close/>
                      <a:moveTo>
                        <a:pt x="23" y="37"/>
                      </a:moveTo>
                      <a:cubicBezTo>
                        <a:pt x="34" y="38"/>
                        <a:pt x="36" y="30"/>
                        <a:pt x="37" y="23"/>
                      </a:cubicBezTo>
                      <a:lnTo>
                        <a:pt x="38" y="23"/>
                      </a:lnTo>
                      <a:cubicBezTo>
                        <a:pt x="37" y="31"/>
                        <a:pt x="35" y="39"/>
                        <a:pt x="23" y="38"/>
                      </a:cubicBezTo>
                      <a:lnTo>
                        <a:pt x="23" y="37"/>
                      </a:lnTo>
                      <a:close/>
                      <a:moveTo>
                        <a:pt x="37" y="23"/>
                      </a:moveTo>
                      <a:cubicBezTo>
                        <a:pt x="37" y="20"/>
                        <a:pt x="38" y="18"/>
                        <a:pt x="38" y="16"/>
                      </a:cubicBezTo>
                      <a:lnTo>
                        <a:pt x="40" y="17"/>
                      </a:lnTo>
                      <a:cubicBezTo>
                        <a:pt x="39" y="18"/>
                        <a:pt x="39" y="21"/>
                        <a:pt x="38" y="23"/>
                      </a:cubicBezTo>
                      <a:lnTo>
                        <a:pt x="37" y="23"/>
                      </a:lnTo>
                      <a:close/>
                      <a:moveTo>
                        <a:pt x="38" y="16"/>
                      </a:moveTo>
                      <a:lnTo>
                        <a:pt x="38" y="16"/>
                      </a:lnTo>
                      <a:lnTo>
                        <a:pt x="39" y="17"/>
                      </a:lnTo>
                      <a:lnTo>
                        <a:pt x="38" y="16"/>
                      </a:lnTo>
                      <a:close/>
                      <a:moveTo>
                        <a:pt x="38" y="16"/>
                      </a:moveTo>
                      <a:cubicBezTo>
                        <a:pt x="39" y="14"/>
                        <a:pt x="37" y="13"/>
                        <a:pt x="34" y="12"/>
                      </a:cubicBezTo>
                      <a:lnTo>
                        <a:pt x="34" y="11"/>
                      </a:lnTo>
                      <a:cubicBezTo>
                        <a:pt x="38" y="12"/>
                        <a:pt x="41" y="13"/>
                        <a:pt x="40" y="17"/>
                      </a:cubicBezTo>
                      <a:lnTo>
                        <a:pt x="38" y="16"/>
                      </a:lnTo>
                      <a:close/>
                      <a:moveTo>
                        <a:pt x="34" y="12"/>
                      </a:moveTo>
                      <a:cubicBezTo>
                        <a:pt x="32" y="12"/>
                        <a:pt x="31" y="11"/>
                        <a:pt x="30" y="11"/>
                      </a:cubicBezTo>
                      <a:lnTo>
                        <a:pt x="30" y="10"/>
                      </a:lnTo>
                      <a:cubicBezTo>
                        <a:pt x="32" y="10"/>
                        <a:pt x="33" y="11"/>
                        <a:pt x="34" y="11"/>
                      </a:cubicBezTo>
                      <a:lnTo>
                        <a:pt x="34" y="1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0" name="Google Shape;3840;p239"/>
                <p:cNvSpPr/>
                <p:nvPr/>
              </p:nvSpPr>
              <p:spPr>
                <a:xfrm>
                  <a:off x="1822" y="3929"/>
                  <a:ext cx="74" cy="56"/>
                </a:xfrm>
                <a:custGeom>
                  <a:rect b="b" l="l" r="r" t="t"/>
                  <a:pathLst>
                    <a:path extrusionOk="0" h="33" w="54">
                      <a:moveTo>
                        <a:pt x="30" y="1"/>
                      </a:moveTo>
                      <a:cubicBezTo>
                        <a:pt x="18" y="2"/>
                        <a:pt x="0" y="2"/>
                        <a:pt x="2" y="15"/>
                      </a:cubicBezTo>
                      <a:cubicBezTo>
                        <a:pt x="5" y="26"/>
                        <a:pt x="26" y="33"/>
                        <a:pt x="38" y="27"/>
                      </a:cubicBezTo>
                      <a:cubicBezTo>
                        <a:pt x="45" y="24"/>
                        <a:pt x="54" y="14"/>
                        <a:pt x="46" y="6"/>
                      </a:cubicBezTo>
                      <a:cubicBezTo>
                        <a:pt x="43" y="2"/>
                        <a:pt x="36" y="0"/>
                        <a:pt x="30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1" name="Google Shape;3841;p239"/>
                <p:cNvSpPr/>
                <p:nvPr/>
              </p:nvSpPr>
              <p:spPr>
                <a:xfrm>
                  <a:off x="1822" y="3929"/>
                  <a:ext cx="70" cy="53"/>
                </a:xfrm>
                <a:custGeom>
                  <a:rect b="b" l="l" r="r" t="t"/>
                  <a:pathLst>
                    <a:path extrusionOk="0" h="31" w="51"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8" y="2"/>
                        <a:pt x="27" y="2"/>
                        <a:pt x="25" y="2"/>
                      </a:cubicBezTo>
                      <a:lnTo>
                        <a:pt x="25" y="1"/>
                      </a:lnTo>
                      <a:cubicBezTo>
                        <a:pt x="27" y="1"/>
                        <a:pt x="28" y="1"/>
                        <a:pt x="30" y="1"/>
                      </a:cubicBezTo>
                      <a:lnTo>
                        <a:pt x="30" y="2"/>
                      </a:lnTo>
                      <a:close/>
                      <a:moveTo>
                        <a:pt x="25" y="2"/>
                      </a:moveTo>
                      <a:cubicBezTo>
                        <a:pt x="23" y="2"/>
                        <a:pt x="20" y="3"/>
                        <a:pt x="18" y="3"/>
                      </a:cubicBezTo>
                      <a:lnTo>
                        <a:pt x="18" y="2"/>
                      </a:lnTo>
                      <a:cubicBezTo>
                        <a:pt x="20" y="1"/>
                        <a:pt x="23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18" y="3"/>
                      </a:moveTo>
                      <a:cubicBezTo>
                        <a:pt x="9" y="4"/>
                        <a:pt x="2" y="7"/>
                        <a:pt x="3" y="15"/>
                      </a:cubicBezTo>
                      <a:lnTo>
                        <a:pt x="2" y="15"/>
                      </a:lnTo>
                      <a:cubicBezTo>
                        <a:pt x="0" y="6"/>
                        <a:pt x="8" y="3"/>
                        <a:pt x="18" y="2"/>
                      </a:cubicBezTo>
                      <a:lnTo>
                        <a:pt x="18" y="3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close/>
                      <a:moveTo>
                        <a:pt x="3" y="14"/>
                      </a:moveTo>
                      <a:cubicBezTo>
                        <a:pt x="3" y="16"/>
                        <a:pt x="4" y="18"/>
                        <a:pt x="5" y="19"/>
                      </a:cubicBezTo>
                      <a:lnTo>
                        <a:pt x="4" y="20"/>
                      </a:lnTo>
                      <a:cubicBezTo>
                        <a:pt x="3" y="18"/>
                        <a:pt x="2" y="17"/>
                        <a:pt x="2" y="15"/>
                      </a:cubicBezTo>
                      <a:lnTo>
                        <a:pt x="3" y="14"/>
                      </a:lnTo>
                      <a:close/>
                      <a:moveTo>
                        <a:pt x="4" y="20"/>
                      </a:moveTo>
                      <a:lnTo>
                        <a:pt x="4" y="20"/>
                      </a:lnTo>
                      <a:lnTo>
                        <a:pt x="5" y="20"/>
                      </a:lnTo>
                      <a:lnTo>
                        <a:pt x="4" y="20"/>
                      </a:lnTo>
                      <a:close/>
                      <a:moveTo>
                        <a:pt x="5" y="19"/>
                      </a:moveTo>
                      <a:cubicBezTo>
                        <a:pt x="8" y="23"/>
                        <a:pt x="12" y="25"/>
                        <a:pt x="17" y="27"/>
                      </a:cubicBezTo>
                      <a:lnTo>
                        <a:pt x="16" y="28"/>
                      </a:lnTo>
                      <a:cubicBezTo>
                        <a:pt x="11" y="26"/>
                        <a:pt x="7" y="24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17" y="27"/>
                      </a:moveTo>
                      <a:cubicBezTo>
                        <a:pt x="22" y="29"/>
                        <a:pt x="27" y="29"/>
                        <a:pt x="31" y="29"/>
                      </a:cubicBezTo>
                      <a:lnTo>
                        <a:pt x="32" y="30"/>
                      </a:lnTo>
                      <a:cubicBezTo>
                        <a:pt x="27" y="31"/>
                        <a:pt x="21" y="30"/>
                        <a:pt x="16" y="28"/>
                      </a:cubicBezTo>
                      <a:lnTo>
                        <a:pt x="17" y="27"/>
                      </a:lnTo>
                      <a:close/>
                      <a:moveTo>
                        <a:pt x="31" y="29"/>
                      </a:moveTo>
                      <a:cubicBezTo>
                        <a:pt x="34" y="28"/>
                        <a:pt x="36" y="28"/>
                        <a:pt x="37" y="27"/>
                      </a:cubicBezTo>
                      <a:lnTo>
                        <a:pt x="38" y="28"/>
                      </a:lnTo>
                      <a:cubicBezTo>
                        <a:pt x="36" y="29"/>
                        <a:pt x="34" y="30"/>
                        <a:pt x="32" y="30"/>
                      </a:cubicBezTo>
                      <a:lnTo>
                        <a:pt x="31" y="29"/>
                      </a:lnTo>
                      <a:close/>
                      <a:moveTo>
                        <a:pt x="37" y="27"/>
                      </a:moveTo>
                      <a:lnTo>
                        <a:pt x="37" y="27"/>
                      </a:lnTo>
                      <a:lnTo>
                        <a:pt x="38" y="27"/>
                      </a:lnTo>
                      <a:lnTo>
                        <a:pt x="37" y="27"/>
                      </a:lnTo>
                      <a:close/>
                      <a:moveTo>
                        <a:pt x="37" y="27"/>
                      </a:moveTo>
                      <a:cubicBezTo>
                        <a:pt x="38" y="26"/>
                        <a:pt x="39" y="26"/>
                        <a:pt x="40" y="26"/>
                      </a:cubicBezTo>
                      <a:lnTo>
                        <a:pt x="41" y="27"/>
                      </a:lnTo>
                      <a:cubicBezTo>
                        <a:pt x="40" y="27"/>
                        <a:pt x="39" y="28"/>
                        <a:pt x="38" y="28"/>
                      </a:cubicBezTo>
                      <a:lnTo>
                        <a:pt x="37" y="27"/>
                      </a:lnTo>
                      <a:close/>
                      <a:moveTo>
                        <a:pt x="40" y="26"/>
                      </a:moveTo>
                      <a:cubicBezTo>
                        <a:pt x="43" y="24"/>
                        <a:pt x="46" y="21"/>
                        <a:pt x="47" y="17"/>
                      </a:cubicBezTo>
                      <a:lnTo>
                        <a:pt x="49" y="18"/>
                      </a:lnTo>
                      <a:cubicBezTo>
                        <a:pt x="47" y="21"/>
                        <a:pt x="44" y="24"/>
                        <a:pt x="41" y="27"/>
                      </a:cubicBezTo>
                      <a:lnTo>
                        <a:pt x="40" y="26"/>
                      </a:lnTo>
                      <a:close/>
                      <a:moveTo>
                        <a:pt x="47" y="17"/>
                      </a:moveTo>
                      <a:cubicBezTo>
                        <a:pt x="49" y="14"/>
                        <a:pt x="49" y="11"/>
                        <a:pt x="47" y="8"/>
                      </a:cubicBezTo>
                      <a:lnTo>
                        <a:pt x="48" y="7"/>
                      </a:lnTo>
                      <a:cubicBezTo>
                        <a:pt x="51" y="11"/>
                        <a:pt x="50" y="14"/>
                        <a:pt x="49" y="18"/>
                      </a:cubicBezTo>
                      <a:lnTo>
                        <a:pt x="47" y="17"/>
                      </a:lnTo>
                      <a:close/>
                      <a:moveTo>
                        <a:pt x="47" y="8"/>
                      </a:moveTo>
                      <a:cubicBezTo>
                        <a:pt x="47" y="7"/>
                        <a:pt x="46" y="7"/>
                        <a:pt x="46" y="6"/>
                      </a:cubicBezTo>
                      <a:lnTo>
                        <a:pt x="47" y="6"/>
                      </a:lnTo>
                      <a:cubicBezTo>
                        <a:pt x="48" y="6"/>
                        <a:pt x="48" y="7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lnTo>
                        <a:pt x="47" y="6"/>
                      </a:lnTo>
                      <a:lnTo>
                        <a:pt x="46" y="6"/>
                      </a:lnTo>
                      <a:close/>
                      <a:moveTo>
                        <a:pt x="47" y="6"/>
                      </a:moveTo>
                      <a:lnTo>
                        <a:pt x="47" y="6"/>
                      </a:lnTo>
                      <a:lnTo>
                        <a:pt x="46" y="6"/>
                      </a:lnTo>
                      <a:lnTo>
                        <a:pt x="47" y="6"/>
                      </a:lnTo>
                      <a:close/>
                      <a:moveTo>
                        <a:pt x="46" y="6"/>
                      </a:moveTo>
                      <a:cubicBezTo>
                        <a:pt x="45" y="6"/>
                        <a:pt x="45" y="6"/>
                        <a:pt x="44" y="5"/>
                      </a:cubicBezTo>
                      <a:lnTo>
                        <a:pt x="45" y="4"/>
                      </a:lnTo>
                      <a:cubicBezTo>
                        <a:pt x="46" y="5"/>
                        <a:pt x="47" y="5"/>
                        <a:pt x="47" y="6"/>
                      </a:cubicBezTo>
                      <a:lnTo>
                        <a:pt x="46" y="6"/>
                      </a:lnTo>
                      <a:close/>
                      <a:moveTo>
                        <a:pt x="44" y="5"/>
                      </a:moveTo>
                      <a:cubicBezTo>
                        <a:pt x="44" y="5"/>
                        <a:pt x="43" y="4"/>
                        <a:pt x="43" y="4"/>
                      </a:cubicBezTo>
                      <a:lnTo>
                        <a:pt x="43" y="3"/>
                      </a:lnTo>
                      <a:cubicBezTo>
                        <a:pt x="44" y="3"/>
                        <a:pt x="45" y="4"/>
                        <a:pt x="45" y="4"/>
                      </a:cubicBezTo>
                      <a:lnTo>
                        <a:pt x="44" y="5"/>
                      </a:lnTo>
                      <a:close/>
                      <a:moveTo>
                        <a:pt x="43" y="3"/>
                      </a:moveTo>
                      <a:lnTo>
                        <a:pt x="43" y="3"/>
                      </a:lnTo>
                      <a:close/>
                      <a:moveTo>
                        <a:pt x="43" y="4"/>
                      </a:moveTo>
                      <a:cubicBezTo>
                        <a:pt x="39" y="2"/>
                        <a:pt x="34" y="1"/>
                        <a:pt x="30" y="2"/>
                      </a:cubicBezTo>
                      <a:lnTo>
                        <a:pt x="30" y="1"/>
                      </a:lnTo>
                      <a:cubicBezTo>
                        <a:pt x="35" y="0"/>
                        <a:pt x="40" y="1"/>
                        <a:pt x="43" y="3"/>
                      </a:cubicBezTo>
                      <a:lnTo>
                        <a:pt x="43" y="4"/>
                      </a:lnTo>
                      <a:close/>
                      <a:moveTo>
                        <a:pt x="30" y="1"/>
                      </a:move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2" name="Google Shape;3842;p239"/>
                <p:cNvSpPr/>
                <p:nvPr/>
              </p:nvSpPr>
              <p:spPr>
                <a:xfrm>
                  <a:off x="1857" y="3886"/>
                  <a:ext cx="63" cy="48"/>
                </a:xfrm>
                <a:custGeom>
                  <a:rect b="b" l="l" r="r" t="t"/>
                  <a:pathLst>
                    <a:path extrusionOk="0" h="28" w="46">
                      <a:moveTo>
                        <a:pt x="21" y="1"/>
                      </a:moveTo>
                      <a:cubicBezTo>
                        <a:pt x="9" y="2"/>
                        <a:pt x="0" y="10"/>
                        <a:pt x="0" y="20"/>
                      </a:cubicBezTo>
                      <a:cubicBezTo>
                        <a:pt x="1" y="22"/>
                        <a:pt x="4" y="22"/>
                        <a:pt x="6" y="22"/>
                      </a:cubicBezTo>
                      <a:cubicBezTo>
                        <a:pt x="13" y="23"/>
                        <a:pt x="20" y="21"/>
                        <a:pt x="26" y="23"/>
                      </a:cubicBezTo>
                      <a:cubicBezTo>
                        <a:pt x="30" y="24"/>
                        <a:pt x="35" y="28"/>
                        <a:pt x="37" y="27"/>
                      </a:cubicBezTo>
                      <a:cubicBezTo>
                        <a:pt x="46" y="23"/>
                        <a:pt x="46" y="12"/>
                        <a:pt x="43" y="5"/>
                      </a:cubicBezTo>
                      <a:cubicBezTo>
                        <a:pt x="41" y="0"/>
                        <a:pt x="29" y="1"/>
                        <a:pt x="21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3" name="Google Shape;3843;p239"/>
                <p:cNvSpPr/>
                <p:nvPr/>
              </p:nvSpPr>
              <p:spPr>
                <a:xfrm>
                  <a:off x="1856" y="3886"/>
                  <a:ext cx="64" cy="48"/>
                </a:xfrm>
                <a:custGeom>
                  <a:rect b="b" l="l" r="r" t="t"/>
                  <a:pathLst>
                    <a:path extrusionOk="0" h="28" w="47"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2" y="1"/>
                      </a:lnTo>
                      <a:lnTo>
                        <a:pt x="22" y="2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9" y="2"/>
                        <a:pt x="17" y="3"/>
                      </a:cubicBezTo>
                      <a:lnTo>
                        <a:pt x="17" y="1"/>
                      </a:lnTo>
                      <a:cubicBezTo>
                        <a:pt x="18" y="1"/>
                        <a:pt x="20" y="1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5" y="4"/>
                        <a:pt x="13" y="4"/>
                      </a:cubicBezTo>
                      <a:lnTo>
                        <a:pt x="12" y="3"/>
                      </a:lnTo>
                      <a:cubicBezTo>
                        <a:pt x="14" y="2"/>
                        <a:pt x="15" y="2"/>
                        <a:pt x="17" y="1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cubicBezTo>
                        <a:pt x="6" y="7"/>
                        <a:pt x="2" y="13"/>
                        <a:pt x="2" y="20"/>
                      </a:cubicBezTo>
                      <a:lnTo>
                        <a:pt x="1" y="20"/>
                      </a:lnTo>
                      <a:cubicBezTo>
                        <a:pt x="0" y="13"/>
                        <a:pt x="5" y="7"/>
                        <a:pt x="12" y="3"/>
                      </a:cubicBezTo>
                      <a:lnTo>
                        <a:pt x="13" y="4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1" y="20"/>
                      </a:lnTo>
                      <a:lnTo>
                        <a:pt x="2" y="20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cubicBezTo>
                        <a:pt x="2" y="20"/>
                        <a:pt x="2" y="20"/>
                        <a:pt x="2" y="21"/>
                      </a:cubicBezTo>
                      <a:lnTo>
                        <a:pt x="1" y="21"/>
                      </a:lnTo>
                      <a:cubicBezTo>
                        <a:pt x="1" y="21"/>
                        <a:pt x="1" y="21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1" y="21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2" y="21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4" y="21"/>
                        <a:pt x="5" y="22"/>
                        <a:pt x="7" y="22"/>
                      </a:cubicBezTo>
                      <a:lnTo>
                        <a:pt x="7" y="23"/>
                      </a:lnTo>
                      <a:cubicBezTo>
                        <a:pt x="5" y="23"/>
                        <a:pt x="3" y="23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lnTo>
                        <a:pt x="7" y="23"/>
                      </a:lnTo>
                      <a:lnTo>
                        <a:pt x="6" y="23"/>
                      </a:lnTo>
                      <a:lnTo>
                        <a:pt x="7" y="22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lnTo>
                        <a:pt x="7" y="22"/>
                      </a:lnTo>
                      <a:lnTo>
                        <a:pt x="7" y="23"/>
                      </a:lnTo>
                      <a:close/>
                      <a:moveTo>
                        <a:pt x="7" y="22"/>
                      </a:moveTo>
                      <a:cubicBezTo>
                        <a:pt x="9" y="22"/>
                        <a:pt x="11" y="22"/>
                        <a:pt x="14" y="22"/>
                      </a:cubicBezTo>
                      <a:lnTo>
                        <a:pt x="14" y="23"/>
                      </a:lnTo>
                      <a:cubicBezTo>
                        <a:pt x="11" y="23"/>
                        <a:pt x="9" y="23"/>
                        <a:pt x="7" y="23"/>
                      </a:cubicBezTo>
                      <a:lnTo>
                        <a:pt x="7" y="22"/>
                      </a:lnTo>
                      <a:close/>
                      <a:moveTo>
                        <a:pt x="14" y="22"/>
                      </a:moveTo>
                      <a:cubicBezTo>
                        <a:pt x="19" y="21"/>
                        <a:pt x="23" y="21"/>
                        <a:pt x="28" y="23"/>
                      </a:cubicBezTo>
                      <a:lnTo>
                        <a:pt x="27" y="24"/>
                      </a:lnTo>
                      <a:cubicBezTo>
                        <a:pt x="23" y="23"/>
                        <a:pt x="18" y="23"/>
                        <a:pt x="14" y="23"/>
                      </a:cubicBezTo>
                      <a:lnTo>
                        <a:pt x="14" y="22"/>
                      </a:lnTo>
                      <a:close/>
                      <a:moveTo>
                        <a:pt x="27" y="24"/>
                      </a:moveTo>
                      <a:lnTo>
                        <a:pt x="27" y="24"/>
                      </a:lnTo>
                      <a:lnTo>
                        <a:pt x="27" y="23"/>
                      </a:lnTo>
                      <a:lnTo>
                        <a:pt x="27" y="24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4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3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cubicBezTo>
                        <a:pt x="29" y="23"/>
                        <a:pt x="31" y="24"/>
                        <a:pt x="32" y="25"/>
                      </a:cubicBezTo>
                      <a:lnTo>
                        <a:pt x="32" y="26"/>
                      </a:lnTo>
                      <a:cubicBezTo>
                        <a:pt x="30" y="25"/>
                        <a:pt x="28" y="24"/>
                        <a:pt x="27" y="24"/>
                      </a:cubicBezTo>
                      <a:lnTo>
                        <a:pt x="28" y="23"/>
                      </a:lnTo>
                      <a:close/>
                      <a:moveTo>
                        <a:pt x="32" y="25"/>
                      </a:moveTo>
                      <a:cubicBezTo>
                        <a:pt x="35" y="26"/>
                        <a:pt x="37" y="27"/>
                        <a:pt x="38" y="27"/>
                      </a:cubicBezTo>
                      <a:lnTo>
                        <a:pt x="38" y="28"/>
                      </a:lnTo>
                      <a:cubicBezTo>
                        <a:pt x="37" y="28"/>
                        <a:pt x="34" y="27"/>
                        <a:pt x="32" y="26"/>
                      </a:cubicBezTo>
                      <a:lnTo>
                        <a:pt x="32" y="25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lnTo>
                        <a:pt x="38" y="28"/>
                      </a:lnTo>
                      <a:lnTo>
                        <a:pt x="38" y="27"/>
                      </a:lnTo>
                      <a:close/>
                      <a:moveTo>
                        <a:pt x="38" y="28"/>
                      </a:moveTo>
                      <a:lnTo>
                        <a:pt x="38" y="28"/>
                      </a:lnTo>
                      <a:lnTo>
                        <a:pt x="38" y="27"/>
                      </a:lnTo>
                      <a:lnTo>
                        <a:pt x="38" y="28"/>
                      </a:lnTo>
                      <a:close/>
                      <a:moveTo>
                        <a:pt x="38" y="27"/>
                      </a:moveTo>
                      <a:cubicBezTo>
                        <a:pt x="39" y="26"/>
                        <a:pt x="40" y="25"/>
                        <a:pt x="41" y="25"/>
                      </a:cubicBezTo>
                      <a:lnTo>
                        <a:pt x="42" y="26"/>
                      </a:lnTo>
                      <a:cubicBezTo>
                        <a:pt x="41" y="26"/>
                        <a:pt x="40" y="27"/>
                        <a:pt x="38" y="28"/>
                      </a:cubicBezTo>
                      <a:lnTo>
                        <a:pt x="38" y="27"/>
                      </a:lnTo>
                      <a:close/>
                      <a:moveTo>
                        <a:pt x="41" y="25"/>
                      </a:moveTo>
                      <a:cubicBezTo>
                        <a:pt x="41" y="24"/>
                        <a:pt x="42" y="23"/>
                        <a:pt x="43" y="22"/>
                      </a:cubicBezTo>
                      <a:lnTo>
                        <a:pt x="44" y="23"/>
                      </a:lnTo>
                      <a:cubicBezTo>
                        <a:pt x="43" y="24"/>
                        <a:pt x="43" y="25"/>
                        <a:pt x="42" y="26"/>
                      </a:cubicBezTo>
                      <a:lnTo>
                        <a:pt x="41" y="25"/>
                      </a:lnTo>
                      <a:close/>
                      <a:moveTo>
                        <a:pt x="43" y="22"/>
                      </a:moveTo>
                      <a:cubicBezTo>
                        <a:pt x="46" y="17"/>
                        <a:pt x="45" y="10"/>
                        <a:pt x="43" y="6"/>
                      </a:cubicBezTo>
                      <a:lnTo>
                        <a:pt x="45" y="5"/>
                      </a:lnTo>
                      <a:cubicBezTo>
                        <a:pt x="47" y="10"/>
                        <a:pt x="47" y="17"/>
                        <a:pt x="44" y="23"/>
                      </a:cubicBezTo>
                      <a:lnTo>
                        <a:pt x="43" y="22"/>
                      </a:lnTo>
                      <a:close/>
                      <a:moveTo>
                        <a:pt x="45" y="5"/>
                      </a:moveTo>
                      <a:lnTo>
                        <a:pt x="45" y="5"/>
                      </a:lnTo>
                      <a:lnTo>
                        <a:pt x="44" y="5"/>
                      </a:lnTo>
                      <a:lnTo>
                        <a:pt x="45" y="5"/>
                      </a:lnTo>
                      <a:close/>
                      <a:moveTo>
                        <a:pt x="43" y="6"/>
                      </a:moveTo>
                      <a:cubicBezTo>
                        <a:pt x="42" y="3"/>
                        <a:pt x="39" y="2"/>
                        <a:pt x="35" y="2"/>
                      </a:cubicBezTo>
                      <a:lnTo>
                        <a:pt x="35" y="0"/>
                      </a:lnTo>
                      <a:cubicBezTo>
                        <a:pt x="40" y="1"/>
                        <a:pt x="43" y="2"/>
                        <a:pt x="45" y="5"/>
                      </a:cubicBezTo>
                      <a:lnTo>
                        <a:pt x="43" y="6"/>
                      </a:lnTo>
                      <a:close/>
                      <a:moveTo>
                        <a:pt x="35" y="2"/>
                      </a:moveTo>
                      <a:cubicBezTo>
                        <a:pt x="31" y="1"/>
                        <a:pt x="26" y="2"/>
                        <a:pt x="22" y="2"/>
                      </a:cubicBezTo>
                      <a:lnTo>
                        <a:pt x="22" y="1"/>
                      </a:lnTo>
                      <a:cubicBezTo>
                        <a:pt x="26" y="0"/>
                        <a:pt x="31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22" y="1"/>
                      </a:moveTo>
                      <a:lnTo>
                        <a:pt x="22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4" name="Google Shape;3844;p239"/>
                <p:cNvSpPr/>
                <p:nvPr/>
              </p:nvSpPr>
              <p:spPr>
                <a:xfrm>
                  <a:off x="1803" y="3983"/>
                  <a:ext cx="80" cy="40"/>
                </a:xfrm>
                <a:custGeom>
                  <a:rect b="b" l="l" r="r" t="t"/>
                  <a:pathLst>
                    <a:path extrusionOk="0" h="24" w="58">
                      <a:moveTo>
                        <a:pt x="24" y="3"/>
                      </a:moveTo>
                      <a:cubicBezTo>
                        <a:pt x="21" y="1"/>
                        <a:pt x="17" y="0"/>
                        <a:pt x="16" y="1"/>
                      </a:cubicBezTo>
                      <a:cubicBezTo>
                        <a:pt x="10" y="5"/>
                        <a:pt x="5" y="10"/>
                        <a:pt x="0" y="16"/>
                      </a:cubicBezTo>
                      <a:cubicBezTo>
                        <a:pt x="17" y="21"/>
                        <a:pt x="33" y="21"/>
                        <a:pt x="50" y="23"/>
                      </a:cubicBezTo>
                      <a:cubicBezTo>
                        <a:pt x="51" y="24"/>
                        <a:pt x="57" y="23"/>
                        <a:pt x="57" y="20"/>
                      </a:cubicBezTo>
                      <a:cubicBezTo>
                        <a:pt x="58" y="14"/>
                        <a:pt x="56" y="9"/>
                        <a:pt x="51" y="6"/>
                      </a:cubicBezTo>
                      <a:cubicBezTo>
                        <a:pt x="43" y="1"/>
                        <a:pt x="33" y="8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5" name="Google Shape;3845;p239"/>
                <p:cNvSpPr/>
                <p:nvPr/>
              </p:nvSpPr>
              <p:spPr>
                <a:xfrm>
                  <a:off x="1801" y="3983"/>
                  <a:ext cx="81" cy="40"/>
                </a:xfrm>
                <a:custGeom>
                  <a:rect b="b" l="l" r="r" t="t"/>
                  <a:pathLst>
                    <a:path extrusionOk="0" h="24" w="59">
                      <a:moveTo>
                        <a:pt x="24" y="3"/>
                      </a:moveTo>
                      <a:cubicBezTo>
                        <a:pt x="24" y="3"/>
                        <a:pt x="24" y="3"/>
                        <a:pt x="23" y="3"/>
                      </a:cubicBezTo>
                      <a:lnTo>
                        <a:pt x="24" y="2"/>
                      </a:lnTo>
                      <a:cubicBezTo>
                        <a:pt x="25" y="2"/>
                        <a:pt x="25" y="2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2"/>
                        <a:pt x="21" y="1"/>
                        <a:pt x="20" y="1"/>
                      </a:cubicBezTo>
                      <a:lnTo>
                        <a:pt x="20" y="0"/>
                      </a:lnTo>
                      <a:cubicBezTo>
                        <a:pt x="21" y="0"/>
                        <a:pt x="23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1"/>
                      </a:moveTo>
                      <a:cubicBezTo>
                        <a:pt x="19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9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7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5" y="3"/>
                        <a:pt x="12" y="6"/>
                        <a:pt x="9" y="8"/>
                      </a:cubicBezTo>
                      <a:lnTo>
                        <a:pt x="8" y="8"/>
                      </a:lnTo>
                      <a:cubicBezTo>
                        <a:pt x="11" y="5"/>
                        <a:pt x="14" y="3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9" y="8"/>
                      </a:moveTo>
                      <a:cubicBezTo>
                        <a:pt x="7" y="11"/>
                        <a:pt x="4" y="14"/>
                        <a:pt x="2" y="16"/>
                      </a:cubicBezTo>
                      <a:lnTo>
                        <a:pt x="1" y="16"/>
                      </a:lnTo>
                      <a:cubicBezTo>
                        <a:pt x="3" y="13"/>
                        <a:pt x="6" y="10"/>
                        <a:pt x="8" y="8"/>
                      </a:cubicBezTo>
                      <a:lnTo>
                        <a:pt x="9" y="8"/>
                      </a:lnTo>
                      <a:close/>
                      <a:moveTo>
                        <a:pt x="1" y="17"/>
                      </a:moveTo>
                      <a:lnTo>
                        <a:pt x="0" y="16"/>
                      </a:lnTo>
                      <a:lnTo>
                        <a:pt x="1" y="16"/>
                      </a:lnTo>
                      <a:lnTo>
                        <a:pt x="1" y="17"/>
                      </a:lnTo>
                      <a:close/>
                      <a:moveTo>
                        <a:pt x="2" y="15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2"/>
                      </a:lnTo>
                      <a:cubicBezTo>
                        <a:pt x="22" y="21"/>
                        <a:pt x="12" y="20"/>
                        <a:pt x="1" y="17"/>
                      </a:cubicBezTo>
                      <a:lnTo>
                        <a:pt x="2" y="15"/>
                      </a:lnTo>
                      <a:close/>
                      <a:moveTo>
                        <a:pt x="33" y="21"/>
                      </a:moveTo>
                      <a:cubicBezTo>
                        <a:pt x="39" y="21"/>
                        <a:pt x="45" y="22"/>
                        <a:pt x="52" y="23"/>
                      </a:cubicBezTo>
                      <a:lnTo>
                        <a:pt x="51" y="24"/>
                      </a:lnTo>
                      <a:cubicBezTo>
                        <a:pt x="45" y="23"/>
                        <a:pt x="39" y="22"/>
                        <a:pt x="33" y="22"/>
                      </a:cubicBezTo>
                      <a:lnTo>
                        <a:pt x="33" y="21"/>
                      </a:lnTo>
                      <a:close/>
                      <a:moveTo>
                        <a:pt x="52" y="23"/>
                      </a:moveTo>
                      <a:lnTo>
                        <a:pt x="52" y="23"/>
                      </a:lnTo>
                      <a:lnTo>
                        <a:pt x="51" y="23"/>
                      </a:ln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2" y="23"/>
                        <a:pt x="52" y="23"/>
                      </a:cubicBezTo>
                      <a:lnTo>
                        <a:pt x="52" y="24"/>
                      </a:lnTo>
                      <a:cubicBezTo>
                        <a:pt x="51" y="24"/>
                        <a:pt x="51" y="24"/>
                        <a:pt x="51" y="24"/>
                      </a:cubicBez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3" y="23"/>
                        <a:pt x="54" y="22"/>
                      </a:cubicBezTo>
                      <a:lnTo>
                        <a:pt x="55" y="23"/>
                      </a:lnTo>
                      <a:cubicBezTo>
                        <a:pt x="54" y="24"/>
                        <a:pt x="52" y="24"/>
                        <a:pt x="52" y="24"/>
                      </a:cubicBezTo>
                      <a:lnTo>
                        <a:pt x="52" y="23"/>
                      </a:lnTo>
                      <a:close/>
                      <a:moveTo>
                        <a:pt x="54" y="22"/>
                      </a:moveTo>
                      <a:cubicBezTo>
                        <a:pt x="56" y="22"/>
                        <a:pt x="57" y="21"/>
                        <a:pt x="57" y="21"/>
                      </a:cubicBezTo>
                      <a:lnTo>
                        <a:pt x="58" y="21"/>
                      </a:lnTo>
                      <a:cubicBezTo>
                        <a:pt x="58" y="22"/>
                        <a:pt x="56" y="23"/>
                        <a:pt x="55" y="23"/>
                      </a:cubicBezTo>
                      <a:lnTo>
                        <a:pt x="54" y="22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1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0"/>
                        <a:pt x="57" y="20"/>
                        <a:pt x="57" y="20"/>
                      </a:cubicBezTo>
                      <a:lnTo>
                        <a:pt x="59" y="20"/>
                      </a:lnTo>
                      <a:cubicBezTo>
                        <a:pt x="59" y="20"/>
                        <a:pt x="59" y="21"/>
                        <a:pt x="58" y="21"/>
                      </a:cubicBezTo>
                      <a:lnTo>
                        <a:pt x="57" y="21"/>
                      </a:lnTo>
                      <a:close/>
                      <a:moveTo>
                        <a:pt x="59" y="20"/>
                      </a:moveTo>
                      <a:lnTo>
                        <a:pt x="59" y="20"/>
                      </a:lnTo>
                      <a:lnTo>
                        <a:pt x="58" y="20"/>
                      </a:lnTo>
                      <a:lnTo>
                        <a:pt x="59" y="20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19"/>
                        <a:pt x="57" y="18"/>
                        <a:pt x="57" y="17"/>
                      </a:cubicBezTo>
                      <a:lnTo>
                        <a:pt x="59" y="17"/>
                      </a:lnTo>
                      <a:cubicBezTo>
                        <a:pt x="59" y="18"/>
                        <a:pt x="59" y="19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7"/>
                      </a:moveTo>
                      <a:lnTo>
                        <a:pt x="57" y="17"/>
                      </a:lnTo>
                      <a:lnTo>
                        <a:pt x="58" y="17"/>
                      </a:lnTo>
                      <a:lnTo>
                        <a:pt x="57" y="17"/>
                      </a:lnTo>
                      <a:close/>
                      <a:moveTo>
                        <a:pt x="57" y="17"/>
                      </a:moveTo>
                      <a:cubicBezTo>
                        <a:pt x="57" y="17"/>
                        <a:pt x="57" y="16"/>
                        <a:pt x="57" y="15"/>
                      </a:cubicBezTo>
                      <a:lnTo>
                        <a:pt x="59" y="15"/>
                      </a:lnTo>
                      <a:cubicBezTo>
                        <a:pt x="59" y="16"/>
                        <a:pt x="59" y="17"/>
                        <a:pt x="59" y="17"/>
                      </a:cubicBezTo>
                      <a:lnTo>
                        <a:pt x="57" y="17"/>
                      </a:lnTo>
                      <a:close/>
                      <a:moveTo>
                        <a:pt x="57" y="15"/>
                      </a:moveTo>
                      <a:cubicBezTo>
                        <a:pt x="57" y="12"/>
                        <a:pt x="55" y="9"/>
                        <a:pt x="52" y="7"/>
                      </a:cubicBezTo>
                      <a:lnTo>
                        <a:pt x="53" y="6"/>
                      </a:lnTo>
                      <a:cubicBezTo>
                        <a:pt x="56" y="8"/>
                        <a:pt x="58" y="11"/>
                        <a:pt x="59" y="15"/>
                      </a:cubicBezTo>
                      <a:lnTo>
                        <a:pt x="57" y="15"/>
                      </a:lnTo>
                      <a:close/>
                      <a:moveTo>
                        <a:pt x="52" y="7"/>
                      </a:moveTo>
                      <a:lnTo>
                        <a:pt x="52" y="7"/>
                      </a:lnTo>
                      <a:lnTo>
                        <a:pt x="52" y="6"/>
                      </a:lnTo>
                      <a:lnTo>
                        <a:pt x="52" y="7"/>
                      </a:lnTo>
                      <a:close/>
                      <a:moveTo>
                        <a:pt x="52" y="7"/>
                      </a:moveTo>
                      <a:cubicBezTo>
                        <a:pt x="48" y="4"/>
                        <a:pt x="44" y="5"/>
                        <a:pt x="39" y="5"/>
                      </a:cubicBezTo>
                      <a:lnTo>
                        <a:pt x="39" y="4"/>
                      </a:lnTo>
                      <a:cubicBezTo>
                        <a:pt x="44" y="3"/>
                        <a:pt x="49" y="3"/>
                        <a:pt x="53" y="6"/>
                      </a:cubicBezTo>
                      <a:lnTo>
                        <a:pt x="52" y="7"/>
                      </a:lnTo>
                      <a:close/>
                      <a:moveTo>
                        <a:pt x="39" y="5"/>
                      </a:moveTo>
                      <a:cubicBezTo>
                        <a:pt x="34" y="5"/>
                        <a:pt x="29" y="6"/>
                        <a:pt x="24" y="3"/>
                      </a:cubicBezTo>
                      <a:lnTo>
                        <a:pt x="25" y="2"/>
                      </a:lnTo>
                      <a:cubicBezTo>
                        <a:pt x="30" y="5"/>
                        <a:pt x="34" y="4"/>
                        <a:pt x="39" y="4"/>
                      </a:cubicBezTo>
                      <a:lnTo>
                        <a:pt x="39" y="5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6" name="Google Shape;3846;p239"/>
                <p:cNvSpPr/>
                <p:nvPr/>
              </p:nvSpPr>
              <p:spPr>
                <a:xfrm>
                  <a:off x="1927" y="3856"/>
                  <a:ext cx="50" cy="88"/>
                </a:xfrm>
                <a:custGeom>
                  <a:rect b="b" l="l" r="r" t="t"/>
                  <a:pathLst>
                    <a:path extrusionOk="0" h="51" w="37">
                      <a:moveTo>
                        <a:pt x="10" y="8"/>
                      </a:moveTo>
                      <a:cubicBezTo>
                        <a:pt x="8" y="20"/>
                        <a:pt x="0" y="29"/>
                        <a:pt x="3" y="41"/>
                      </a:cubicBezTo>
                      <a:cubicBezTo>
                        <a:pt x="5" y="47"/>
                        <a:pt x="14" y="48"/>
                        <a:pt x="21" y="50"/>
                      </a:cubicBezTo>
                      <a:cubicBezTo>
                        <a:pt x="27" y="51"/>
                        <a:pt x="28" y="45"/>
                        <a:pt x="28" y="43"/>
                      </a:cubicBezTo>
                      <a:cubicBezTo>
                        <a:pt x="32" y="34"/>
                        <a:pt x="28" y="25"/>
                        <a:pt x="33" y="16"/>
                      </a:cubicBezTo>
                      <a:cubicBezTo>
                        <a:pt x="37" y="9"/>
                        <a:pt x="29" y="2"/>
                        <a:pt x="22" y="1"/>
                      </a:cubicBezTo>
                      <a:cubicBezTo>
                        <a:pt x="17" y="0"/>
                        <a:pt x="11" y="5"/>
                        <a:pt x="10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7" name="Google Shape;3847;p239"/>
                <p:cNvSpPr/>
                <p:nvPr/>
              </p:nvSpPr>
              <p:spPr>
                <a:xfrm>
                  <a:off x="1968" y="3922"/>
                  <a:ext cx="63" cy="100"/>
                </a:xfrm>
                <a:custGeom>
                  <a:rect b="b" l="l" r="r" t="t"/>
                  <a:pathLst>
                    <a:path extrusionOk="0" h="58" w="46">
                      <a:moveTo>
                        <a:pt x="12" y="6"/>
                      </a:moveTo>
                      <a:cubicBezTo>
                        <a:pt x="12" y="8"/>
                        <a:pt x="13" y="11"/>
                        <a:pt x="11" y="13"/>
                      </a:cubicBezTo>
                      <a:cubicBezTo>
                        <a:pt x="9" y="17"/>
                        <a:pt x="1" y="18"/>
                        <a:pt x="1" y="22"/>
                      </a:cubicBezTo>
                      <a:cubicBezTo>
                        <a:pt x="1" y="29"/>
                        <a:pt x="0" y="37"/>
                        <a:pt x="2" y="44"/>
                      </a:cubicBezTo>
                      <a:cubicBezTo>
                        <a:pt x="5" y="55"/>
                        <a:pt x="27" y="58"/>
                        <a:pt x="36" y="51"/>
                      </a:cubicBezTo>
                      <a:cubicBezTo>
                        <a:pt x="46" y="44"/>
                        <a:pt x="34" y="31"/>
                        <a:pt x="26" y="23"/>
                      </a:cubicBezTo>
                      <a:cubicBezTo>
                        <a:pt x="21" y="18"/>
                        <a:pt x="22" y="11"/>
                        <a:pt x="20" y="4"/>
                      </a:cubicBezTo>
                      <a:cubicBezTo>
                        <a:pt x="19" y="3"/>
                        <a:pt x="17" y="2"/>
                        <a:pt x="16" y="0"/>
                      </a:cubicBezTo>
                      <a:cubicBezTo>
                        <a:pt x="14" y="2"/>
                        <a:pt x="11" y="3"/>
                        <a:pt x="12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8" name="Google Shape;3848;p239"/>
                <p:cNvSpPr/>
                <p:nvPr/>
              </p:nvSpPr>
              <p:spPr>
                <a:xfrm>
                  <a:off x="1980" y="3867"/>
                  <a:ext cx="44" cy="57"/>
                </a:xfrm>
                <a:custGeom>
                  <a:rect b="b" l="l" r="r" t="t"/>
                  <a:pathLst>
                    <a:path extrusionOk="0" h="33" w="33">
                      <a:moveTo>
                        <a:pt x="7" y="5"/>
                      </a:moveTo>
                      <a:cubicBezTo>
                        <a:pt x="5" y="10"/>
                        <a:pt x="0" y="18"/>
                        <a:pt x="6" y="22"/>
                      </a:cubicBezTo>
                      <a:cubicBezTo>
                        <a:pt x="11" y="26"/>
                        <a:pt x="15" y="33"/>
                        <a:pt x="19" y="32"/>
                      </a:cubicBezTo>
                      <a:cubicBezTo>
                        <a:pt x="33" y="31"/>
                        <a:pt x="31" y="14"/>
                        <a:pt x="25" y="5"/>
                      </a:cubicBezTo>
                      <a:cubicBezTo>
                        <a:pt x="22" y="0"/>
                        <a:pt x="14" y="2"/>
                        <a:pt x="8" y="3"/>
                      </a:cubicBezTo>
                      <a:cubicBezTo>
                        <a:pt x="6" y="3"/>
                        <a:pt x="3" y="6"/>
                        <a:pt x="7" y="8"/>
                      </a:cubicBezTo>
                      <a:lnTo>
                        <a:pt x="7" y="5"/>
                      </a:ln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9" name="Google Shape;3849;p239"/>
                <p:cNvSpPr/>
                <p:nvPr/>
              </p:nvSpPr>
              <p:spPr>
                <a:xfrm>
                  <a:off x="2013" y="3901"/>
                  <a:ext cx="65" cy="82"/>
                </a:xfrm>
                <a:custGeom>
                  <a:rect b="b" l="l" r="r" t="t"/>
                  <a:pathLst>
                    <a:path extrusionOk="0" h="48" w="47">
                      <a:moveTo>
                        <a:pt x="16" y="4"/>
                      </a:moveTo>
                      <a:cubicBezTo>
                        <a:pt x="16" y="13"/>
                        <a:pt x="9" y="16"/>
                        <a:pt x="5" y="23"/>
                      </a:cubicBezTo>
                      <a:cubicBezTo>
                        <a:pt x="0" y="31"/>
                        <a:pt x="8" y="40"/>
                        <a:pt x="15" y="46"/>
                      </a:cubicBezTo>
                      <a:cubicBezTo>
                        <a:pt x="18" y="48"/>
                        <a:pt x="25" y="47"/>
                        <a:pt x="27" y="43"/>
                      </a:cubicBezTo>
                      <a:cubicBezTo>
                        <a:pt x="28" y="40"/>
                        <a:pt x="30" y="37"/>
                        <a:pt x="32" y="36"/>
                      </a:cubicBezTo>
                      <a:cubicBezTo>
                        <a:pt x="40" y="30"/>
                        <a:pt x="47" y="22"/>
                        <a:pt x="46" y="14"/>
                      </a:cubicBezTo>
                      <a:cubicBezTo>
                        <a:pt x="45" y="8"/>
                        <a:pt x="42" y="3"/>
                        <a:pt x="36" y="1"/>
                      </a:cubicBezTo>
                      <a:cubicBezTo>
                        <a:pt x="32" y="0"/>
                        <a:pt x="27" y="0"/>
                        <a:pt x="22" y="4"/>
                      </a:cubicBezTo>
                      <a:cubicBezTo>
                        <a:pt x="21" y="5"/>
                        <a:pt x="15" y="3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0" name="Google Shape;3850;p239"/>
                <p:cNvSpPr/>
                <p:nvPr/>
              </p:nvSpPr>
              <p:spPr>
                <a:xfrm>
                  <a:off x="2015" y="3901"/>
                  <a:ext cx="62" cy="82"/>
                </a:xfrm>
                <a:custGeom>
                  <a:rect b="b" l="l" r="r" t="t"/>
                  <a:pathLst>
                    <a:path extrusionOk="0" h="48" w="45">
                      <a:moveTo>
                        <a:pt x="14" y="4"/>
                      </a:moveTo>
                      <a:cubicBezTo>
                        <a:pt x="14" y="10"/>
                        <a:pt x="11" y="14"/>
                        <a:pt x="8" y="17"/>
                      </a:cubicBezTo>
                      <a:lnTo>
                        <a:pt x="7" y="17"/>
                      </a:lnTo>
                      <a:cubicBezTo>
                        <a:pt x="10" y="13"/>
                        <a:pt x="13" y="10"/>
                        <a:pt x="13" y="4"/>
                      </a:cubicBezTo>
                      <a:lnTo>
                        <a:pt x="14" y="4"/>
                      </a:lnTo>
                      <a:close/>
                      <a:moveTo>
                        <a:pt x="8" y="17"/>
                      </a:moveTo>
                      <a:cubicBezTo>
                        <a:pt x="6" y="19"/>
                        <a:pt x="5" y="21"/>
                        <a:pt x="4" y="23"/>
                      </a:cubicBezTo>
                      <a:lnTo>
                        <a:pt x="2" y="22"/>
                      </a:lnTo>
                      <a:cubicBezTo>
                        <a:pt x="4" y="20"/>
                        <a:pt x="5" y="18"/>
                        <a:pt x="7" y="17"/>
                      </a:cubicBezTo>
                      <a:lnTo>
                        <a:pt x="8" y="17"/>
                      </a:lnTo>
                      <a:close/>
                      <a:moveTo>
                        <a:pt x="4" y="23"/>
                      </a:moveTo>
                      <a:cubicBezTo>
                        <a:pt x="1" y="27"/>
                        <a:pt x="2" y="31"/>
                        <a:pt x="4" y="35"/>
                      </a:cubicBezTo>
                      <a:lnTo>
                        <a:pt x="3" y="36"/>
                      </a:lnTo>
                      <a:cubicBezTo>
                        <a:pt x="0" y="32"/>
                        <a:pt x="0" y="27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4" y="35"/>
                      </a:moveTo>
                      <a:cubicBezTo>
                        <a:pt x="7" y="39"/>
                        <a:pt x="10" y="43"/>
                        <a:pt x="14" y="46"/>
                      </a:cubicBezTo>
                      <a:lnTo>
                        <a:pt x="13" y="47"/>
                      </a:lnTo>
                      <a:cubicBezTo>
                        <a:pt x="9" y="44"/>
                        <a:pt x="5" y="40"/>
                        <a:pt x="3" y="36"/>
                      </a:cubicBezTo>
                      <a:lnTo>
                        <a:pt x="4" y="35"/>
                      </a:lnTo>
                      <a:close/>
                      <a:moveTo>
                        <a:pt x="13" y="47"/>
                      </a:moveTo>
                      <a:lnTo>
                        <a:pt x="13" y="47"/>
                      </a:lnTo>
                      <a:lnTo>
                        <a:pt x="13" y="46"/>
                      </a:lnTo>
                      <a:lnTo>
                        <a:pt x="13" y="47"/>
                      </a:lnTo>
                      <a:close/>
                      <a:moveTo>
                        <a:pt x="14" y="46"/>
                      </a:moveTo>
                      <a:cubicBezTo>
                        <a:pt x="14" y="46"/>
                        <a:pt x="14" y="46"/>
                        <a:pt x="15" y="46"/>
                      </a:cubicBezTo>
                      <a:lnTo>
                        <a:pt x="14" y="48"/>
                      </a:lnTo>
                      <a:cubicBezTo>
                        <a:pt x="14" y="47"/>
                        <a:pt x="13" y="47"/>
                        <a:pt x="13" y="47"/>
                      </a:cubicBezTo>
                      <a:lnTo>
                        <a:pt x="14" y="46"/>
                      </a:lnTo>
                      <a:close/>
                      <a:moveTo>
                        <a:pt x="15" y="46"/>
                      </a:moveTo>
                      <a:cubicBezTo>
                        <a:pt x="16" y="47"/>
                        <a:pt x="17" y="47"/>
                        <a:pt x="19" y="47"/>
                      </a:cubicBezTo>
                      <a:lnTo>
                        <a:pt x="19" y="48"/>
                      </a:lnTo>
                      <a:cubicBezTo>
                        <a:pt x="17" y="48"/>
                        <a:pt x="16" y="48"/>
                        <a:pt x="14" y="48"/>
                      </a:cubicBezTo>
                      <a:lnTo>
                        <a:pt x="15" y="46"/>
                      </a:lnTo>
                      <a:close/>
                      <a:moveTo>
                        <a:pt x="19" y="48"/>
                      </a:moveTo>
                      <a:lnTo>
                        <a:pt x="19" y="48"/>
                      </a:lnTo>
                      <a:lnTo>
                        <a:pt x="19" y="47"/>
                      </a:lnTo>
                      <a:lnTo>
                        <a:pt x="19" y="48"/>
                      </a:lnTo>
                      <a:close/>
                      <a:moveTo>
                        <a:pt x="19" y="47"/>
                      </a:moveTo>
                      <a:cubicBezTo>
                        <a:pt x="20" y="46"/>
                        <a:pt x="22" y="46"/>
                        <a:pt x="23" y="45"/>
                      </a:cubicBezTo>
                      <a:lnTo>
                        <a:pt x="24" y="46"/>
                      </a:lnTo>
                      <a:cubicBezTo>
                        <a:pt x="22" y="47"/>
                        <a:pt x="21" y="47"/>
                        <a:pt x="19" y="48"/>
                      </a:cubicBezTo>
                      <a:lnTo>
                        <a:pt x="19" y="47"/>
                      </a:lnTo>
                      <a:close/>
                      <a:moveTo>
                        <a:pt x="24" y="46"/>
                      </a:moveTo>
                      <a:lnTo>
                        <a:pt x="24" y="46"/>
                      </a:lnTo>
                      <a:lnTo>
                        <a:pt x="23" y="45"/>
                      </a:lnTo>
                      <a:lnTo>
                        <a:pt x="24" y="46"/>
                      </a:lnTo>
                      <a:close/>
                      <a:moveTo>
                        <a:pt x="23" y="45"/>
                      </a:moveTo>
                      <a:cubicBezTo>
                        <a:pt x="23" y="44"/>
                        <a:pt x="24" y="44"/>
                        <a:pt x="24" y="43"/>
                      </a:cubicBezTo>
                      <a:lnTo>
                        <a:pt x="25" y="44"/>
                      </a:lnTo>
                      <a:cubicBezTo>
                        <a:pt x="25" y="44"/>
                        <a:pt x="24" y="45"/>
                        <a:pt x="24" y="46"/>
                      </a:cubicBezTo>
                      <a:lnTo>
                        <a:pt x="23" y="45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4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3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cubicBezTo>
                        <a:pt x="24" y="43"/>
                        <a:pt x="24" y="42"/>
                        <a:pt x="24" y="42"/>
                      </a:cubicBezTo>
                      <a:lnTo>
                        <a:pt x="26" y="42"/>
                      </a:lnTo>
                      <a:cubicBezTo>
                        <a:pt x="26" y="43"/>
                        <a:pt x="25" y="43"/>
                        <a:pt x="25" y="44"/>
                      </a:cubicBezTo>
                      <a:lnTo>
                        <a:pt x="24" y="43"/>
                      </a:lnTo>
                      <a:close/>
                      <a:moveTo>
                        <a:pt x="24" y="42"/>
                      </a:moveTo>
                      <a:cubicBezTo>
                        <a:pt x="25" y="42"/>
                        <a:pt x="25" y="41"/>
                        <a:pt x="25" y="41"/>
                      </a:cubicBezTo>
                      <a:lnTo>
                        <a:pt x="26" y="41"/>
                      </a:lnTo>
                      <a:cubicBezTo>
                        <a:pt x="26" y="42"/>
                        <a:pt x="26" y="42"/>
                        <a:pt x="26" y="42"/>
                      </a:cubicBezTo>
                      <a:lnTo>
                        <a:pt x="24" y="42"/>
                      </a:lnTo>
                      <a:close/>
                      <a:moveTo>
                        <a:pt x="25" y="41"/>
                      </a:moveTo>
                      <a:cubicBezTo>
                        <a:pt x="26" y="39"/>
                        <a:pt x="28" y="37"/>
                        <a:pt x="29" y="35"/>
                      </a:cubicBezTo>
                      <a:lnTo>
                        <a:pt x="30" y="36"/>
                      </a:lnTo>
                      <a:cubicBezTo>
                        <a:pt x="29" y="37"/>
                        <a:pt x="28" y="39"/>
                        <a:pt x="26" y="41"/>
                      </a:cubicBezTo>
                      <a:lnTo>
                        <a:pt x="25" y="41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30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3" y="32"/>
                        <a:pt x="37" y="29"/>
                        <a:pt x="40" y="25"/>
                      </a:cubicBezTo>
                      <a:lnTo>
                        <a:pt x="41" y="26"/>
                      </a:lnTo>
                      <a:cubicBezTo>
                        <a:pt x="38" y="30"/>
                        <a:pt x="34" y="33"/>
                        <a:pt x="30" y="36"/>
                      </a:cubicBezTo>
                      <a:lnTo>
                        <a:pt x="29" y="35"/>
                      </a:lnTo>
                      <a:close/>
                      <a:moveTo>
                        <a:pt x="40" y="25"/>
                      </a:moveTo>
                      <a:cubicBezTo>
                        <a:pt x="42" y="22"/>
                        <a:pt x="44" y="18"/>
                        <a:pt x="44" y="14"/>
                      </a:cubicBezTo>
                      <a:lnTo>
                        <a:pt x="45" y="13"/>
                      </a:lnTo>
                      <a:cubicBezTo>
                        <a:pt x="45" y="18"/>
                        <a:pt x="44" y="22"/>
                        <a:pt x="41" y="26"/>
                      </a:cubicBezTo>
                      <a:lnTo>
                        <a:pt x="40" y="25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lnTo>
                        <a:pt x="44" y="14"/>
                      </a:lnTo>
                      <a:lnTo>
                        <a:pt x="45" y="13"/>
                      </a:lnTo>
                      <a:lnTo>
                        <a:pt x="44" y="14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cubicBezTo>
                        <a:pt x="43" y="13"/>
                        <a:pt x="43" y="12"/>
                        <a:pt x="43" y="11"/>
                      </a:cubicBezTo>
                      <a:lnTo>
                        <a:pt x="45" y="11"/>
                      </a:lnTo>
                      <a:cubicBezTo>
                        <a:pt x="45" y="12"/>
                        <a:pt x="45" y="13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3" y="11"/>
                      </a:moveTo>
                      <a:cubicBezTo>
                        <a:pt x="43" y="11"/>
                        <a:pt x="43" y="10"/>
                        <a:pt x="42" y="9"/>
                      </a:cubicBezTo>
                      <a:lnTo>
                        <a:pt x="44" y="9"/>
                      </a:lnTo>
                      <a:cubicBezTo>
                        <a:pt x="44" y="10"/>
                        <a:pt x="44" y="10"/>
                        <a:pt x="45" y="11"/>
                      </a:cubicBezTo>
                      <a:lnTo>
                        <a:pt x="43" y="11"/>
                      </a:lnTo>
                      <a:close/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3" y="9"/>
                      </a:lnTo>
                      <a:lnTo>
                        <a:pt x="42" y="9"/>
                      </a:lnTo>
                      <a:close/>
                      <a:moveTo>
                        <a:pt x="42" y="9"/>
                      </a:moveTo>
                      <a:cubicBezTo>
                        <a:pt x="41" y="6"/>
                        <a:pt x="38" y="3"/>
                        <a:pt x="34" y="2"/>
                      </a:cubicBezTo>
                      <a:lnTo>
                        <a:pt x="35" y="0"/>
                      </a:lnTo>
                      <a:cubicBezTo>
                        <a:pt x="39" y="2"/>
                        <a:pt x="42" y="5"/>
                        <a:pt x="44" y="9"/>
                      </a:cubicBezTo>
                      <a:lnTo>
                        <a:pt x="42" y="9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4" y="1"/>
                      </a:lnTo>
                      <a:lnTo>
                        <a:pt x="35" y="0"/>
                      </a:lnTo>
                      <a:close/>
                      <a:moveTo>
                        <a:pt x="34" y="2"/>
                      </a:moveTo>
                      <a:lnTo>
                        <a:pt x="34" y="2"/>
                      </a:lnTo>
                      <a:lnTo>
                        <a:pt x="35" y="0"/>
                      </a:lnTo>
                      <a:lnTo>
                        <a:pt x="34" y="2"/>
                      </a:lnTo>
                      <a:close/>
                      <a:moveTo>
                        <a:pt x="34" y="2"/>
                      </a:moveTo>
                      <a:cubicBezTo>
                        <a:pt x="34" y="1"/>
                        <a:pt x="33" y="1"/>
                        <a:pt x="32" y="1"/>
                      </a:cubicBezTo>
                      <a:lnTo>
                        <a:pt x="33" y="0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2"/>
                      </a:lnTo>
                      <a:close/>
                      <a:moveTo>
                        <a:pt x="32" y="1"/>
                      </a:moveTo>
                      <a:cubicBezTo>
                        <a:pt x="32" y="1"/>
                        <a:pt x="31" y="1"/>
                        <a:pt x="31" y="1"/>
                      </a:cubicBezTo>
                      <a:lnTo>
                        <a:pt x="31" y="0"/>
                      </a:lnTo>
                      <a:cubicBezTo>
                        <a:pt x="31" y="0"/>
                        <a:pt x="32" y="0"/>
                        <a:pt x="33" y="0"/>
                      </a:cubicBezTo>
                      <a:lnTo>
                        <a:pt x="32" y="1"/>
                      </a:lnTo>
                      <a:close/>
                      <a:moveTo>
                        <a:pt x="31" y="1"/>
                      </a:moveTo>
                      <a:cubicBezTo>
                        <a:pt x="27" y="1"/>
                        <a:pt x="24" y="2"/>
                        <a:pt x="21" y="4"/>
                      </a:cubicBezTo>
                      <a:lnTo>
                        <a:pt x="20" y="3"/>
                      </a:lnTo>
                      <a:cubicBezTo>
                        <a:pt x="23" y="1"/>
                        <a:pt x="27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0" y="3"/>
                      </a:moveTo>
                      <a:lnTo>
                        <a:pt x="20" y="3"/>
                      </a:lnTo>
                      <a:lnTo>
                        <a:pt x="20" y="4"/>
                      </a:lnTo>
                      <a:lnTo>
                        <a:pt x="20" y="3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3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4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cubicBezTo>
                        <a:pt x="20" y="5"/>
                        <a:pt x="18" y="5"/>
                        <a:pt x="16" y="4"/>
                      </a:cubicBezTo>
                      <a:lnTo>
                        <a:pt x="16" y="3"/>
                      </a:lnTo>
                      <a:cubicBezTo>
                        <a:pt x="17" y="3"/>
                        <a:pt x="19" y="4"/>
                        <a:pt x="20" y="3"/>
                      </a:cubicBezTo>
                      <a:lnTo>
                        <a:pt x="21" y="4"/>
                      </a:lnTo>
                      <a:close/>
                      <a:moveTo>
                        <a:pt x="16" y="4"/>
                      </a:moveTo>
                      <a:cubicBezTo>
                        <a:pt x="15" y="4"/>
                        <a:pt x="14" y="4"/>
                        <a:pt x="14" y="4"/>
                      </a:cubicBezTo>
                      <a:lnTo>
                        <a:pt x="14" y="3"/>
                      </a:lnTo>
                      <a:cubicBezTo>
                        <a:pt x="14" y="3"/>
                        <a:pt x="15" y="3"/>
                        <a:pt x="16" y="3"/>
                      </a:cubicBezTo>
                      <a:lnTo>
                        <a:pt x="16" y="4"/>
                      </a:lnTo>
                      <a:close/>
                      <a:moveTo>
                        <a:pt x="14" y="3"/>
                      </a:moveTo>
                      <a:lnTo>
                        <a:pt x="14" y="3"/>
                      </a:lnTo>
                      <a:lnTo>
                        <a:pt x="14" y="4"/>
                      </a:lnTo>
                      <a:lnTo>
                        <a:pt x="14" y="3"/>
                      </a:lnTo>
                      <a:close/>
                      <a:moveTo>
                        <a:pt x="14" y="4"/>
                      </a:moveTo>
                      <a:cubicBezTo>
                        <a:pt x="14" y="4"/>
                        <a:pt x="14" y="4"/>
                        <a:pt x="14" y="4"/>
                      </a:cubicBezTo>
                      <a:lnTo>
                        <a:pt x="13" y="4"/>
                      </a:lnTo>
                      <a:cubicBezTo>
                        <a:pt x="13" y="4"/>
                        <a:pt x="13" y="3"/>
                        <a:pt x="14" y="3"/>
                      </a:cubicBezTo>
                      <a:lnTo>
                        <a:pt x="14" y="4"/>
                      </a:lnTo>
                      <a:close/>
                      <a:moveTo>
                        <a:pt x="14" y="4"/>
                      </a:move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1" name="Google Shape;3851;p239"/>
                <p:cNvSpPr/>
                <p:nvPr/>
              </p:nvSpPr>
              <p:spPr>
                <a:xfrm>
                  <a:off x="2045" y="3947"/>
                  <a:ext cx="76" cy="73"/>
                </a:xfrm>
                <a:custGeom>
                  <a:rect b="b" l="l" r="r" t="t"/>
                  <a:pathLst>
                    <a:path extrusionOk="0" h="43" w="55">
                      <a:moveTo>
                        <a:pt x="22" y="11"/>
                      </a:moveTo>
                      <a:cubicBezTo>
                        <a:pt x="17" y="18"/>
                        <a:pt x="12" y="23"/>
                        <a:pt x="5" y="29"/>
                      </a:cubicBezTo>
                      <a:cubicBezTo>
                        <a:pt x="3" y="30"/>
                        <a:pt x="0" y="34"/>
                        <a:pt x="2" y="35"/>
                      </a:cubicBezTo>
                      <a:cubicBezTo>
                        <a:pt x="14" y="42"/>
                        <a:pt x="30" y="43"/>
                        <a:pt x="42" y="37"/>
                      </a:cubicBezTo>
                      <a:cubicBezTo>
                        <a:pt x="55" y="30"/>
                        <a:pt x="51" y="9"/>
                        <a:pt x="37" y="3"/>
                      </a:cubicBezTo>
                      <a:cubicBezTo>
                        <a:pt x="31" y="0"/>
                        <a:pt x="26" y="7"/>
                        <a:pt x="2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2" name="Google Shape;3852;p239"/>
                <p:cNvSpPr/>
                <p:nvPr/>
              </p:nvSpPr>
              <p:spPr>
                <a:xfrm>
                  <a:off x="2045" y="3947"/>
                  <a:ext cx="70" cy="73"/>
                </a:xfrm>
                <a:custGeom>
                  <a:rect b="b" l="l" r="r" t="t"/>
                  <a:pathLst>
                    <a:path extrusionOk="0" h="43" w="51">
                      <a:moveTo>
                        <a:pt x="23" y="11"/>
                      </a:moveTo>
                      <a:cubicBezTo>
                        <a:pt x="22" y="12"/>
                        <a:pt x="22" y="13"/>
                        <a:pt x="21" y="14"/>
                      </a:cubicBezTo>
                      <a:lnTo>
                        <a:pt x="20" y="13"/>
                      </a:lnTo>
                      <a:cubicBezTo>
                        <a:pt x="21" y="12"/>
                        <a:pt x="21" y="11"/>
                        <a:pt x="22" y="10"/>
                      </a:cubicBezTo>
                      <a:lnTo>
                        <a:pt x="23" y="11"/>
                      </a:lnTo>
                      <a:close/>
                      <a:moveTo>
                        <a:pt x="21" y="14"/>
                      </a:moveTo>
                      <a:cubicBezTo>
                        <a:pt x="16" y="19"/>
                        <a:pt x="12" y="24"/>
                        <a:pt x="5" y="29"/>
                      </a:cubicBezTo>
                      <a:lnTo>
                        <a:pt x="4" y="28"/>
                      </a:lnTo>
                      <a:cubicBezTo>
                        <a:pt x="11" y="23"/>
                        <a:pt x="15" y="19"/>
                        <a:pt x="20" y="13"/>
                      </a:cubicBezTo>
                      <a:lnTo>
                        <a:pt x="21" y="14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29"/>
                        <a:pt x="4" y="30"/>
                      </a:cubicBezTo>
                      <a:lnTo>
                        <a:pt x="3" y="29"/>
                      </a:lnTo>
                      <a:cubicBezTo>
                        <a:pt x="4" y="29"/>
                        <a:pt x="4" y="28"/>
                        <a:pt x="4" y="28"/>
                      </a:cubicBezTo>
                      <a:lnTo>
                        <a:pt x="5" y="29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3" y="32"/>
                        <a:pt x="2" y="33"/>
                      </a:cubicBezTo>
                      <a:lnTo>
                        <a:pt x="1" y="32"/>
                      </a:lnTo>
                      <a:cubicBezTo>
                        <a:pt x="2" y="31"/>
                        <a:pt x="2" y="30"/>
                        <a:pt x="3" y="29"/>
                      </a:cubicBezTo>
                      <a:lnTo>
                        <a:pt x="4" y="30"/>
                      </a:lnTo>
                      <a:close/>
                      <a:moveTo>
                        <a:pt x="2" y="33"/>
                      </a:moveTo>
                      <a:cubicBezTo>
                        <a:pt x="2" y="34"/>
                        <a:pt x="2" y="35"/>
                        <a:pt x="2" y="35"/>
                      </a:cubicBezTo>
                      <a:lnTo>
                        <a:pt x="1" y="36"/>
                      </a:lnTo>
                      <a:cubicBezTo>
                        <a:pt x="0" y="35"/>
                        <a:pt x="0" y="34"/>
                        <a:pt x="1" y="32"/>
                      </a:cubicBezTo>
                      <a:lnTo>
                        <a:pt x="2" y="33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1" y="36"/>
                      </a:moveTo>
                      <a:lnTo>
                        <a:pt x="1" y="36"/>
                      </a:lnTo>
                      <a:lnTo>
                        <a:pt x="2" y="35"/>
                      </a:lnTo>
                      <a:lnTo>
                        <a:pt x="1" y="36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cubicBezTo>
                        <a:pt x="4" y="36"/>
                        <a:pt x="6" y="37"/>
                        <a:pt x="7" y="37"/>
                      </a:cubicBezTo>
                      <a:lnTo>
                        <a:pt x="7" y="38"/>
                      </a:lnTo>
                      <a:cubicBezTo>
                        <a:pt x="5" y="38"/>
                        <a:pt x="3" y="37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7" y="37"/>
                      </a:moveTo>
                      <a:cubicBezTo>
                        <a:pt x="9" y="38"/>
                        <a:pt x="11" y="39"/>
                        <a:pt x="13" y="39"/>
                      </a:cubicBezTo>
                      <a:lnTo>
                        <a:pt x="13" y="40"/>
                      </a:lnTo>
                      <a:cubicBezTo>
                        <a:pt x="11" y="40"/>
                        <a:pt x="9" y="39"/>
                        <a:pt x="7" y="38"/>
                      </a:cubicBezTo>
                      <a:lnTo>
                        <a:pt x="7" y="37"/>
                      </a:lnTo>
                      <a:close/>
                      <a:moveTo>
                        <a:pt x="13" y="39"/>
                      </a:moveTo>
                      <a:cubicBezTo>
                        <a:pt x="23" y="41"/>
                        <a:pt x="33" y="41"/>
                        <a:pt x="41" y="37"/>
                      </a:cubicBezTo>
                      <a:lnTo>
                        <a:pt x="42" y="38"/>
                      </a:lnTo>
                      <a:cubicBezTo>
                        <a:pt x="34" y="42"/>
                        <a:pt x="23" y="43"/>
                        <a:pt x="13" y="40"/>
                      </a:cubicBezTo>
                      <a:lnTo>
                        <a:pt x="13" y="39"/>
                      </a:lnTo>
                      <a:close/>
                      <a:moveTo>
                        <a:pt x="41" y="37"/>
                      </a:moveTo>
                      <a:lnTo>
                        <a:pt x="41" y="37"/>
                      </a:lnTo>
                      <a:lnTo>
                        <a:pt x="42" y="37"/>
                      </a:lnTo>
                      <a:lnTo>
                        <a:pt x="41" y="37"/>
                      </a:lnTo>
                      <a:close/>
                      <a:moveTo>
                        <a:pt x="41" y="37"/>
                      </a:moveTo>
                      <a:cubicBezTo>
                        <a:pt x="44" y="35"/>
                        <a:pt x="45" y="34"/>
                        <a:pt x="47" y="32"/>
                      </a:cubicBezTo>
                      <a:lnTo>
                        <a:pt x="48" y="32"/>
                      </a:lnTo>
                      <a:cubicBezTo>
                        <a:pt x="47" y="34"/>
                        <a:pt x="45" y="36"/>
                        <a:pt x="42" y="38"/>
                      </a:cubicBezTo>
                      <a:lnTo>
                        <a:pt x="41" y="37"/>
                      </a:lnTo>
                      <a:close/>
                      <a:moveTo>
                        <a:pt x="47" y="32"/>
                      </a:moveTo>
                      <a:cubicBezTo>
                        <a:pt x="49" y="29"/>
                        <a:pt x="49" y="25"/>
                        <a:pt x="49" y="21"/>
                      </a:cubicBezTo>
                      <a:lnTo>
                        <a:pt x="51" y="21"/>
                      </a:lnTo>
                      <a:cubicBezTo>
                        <a:pt x="51" y="25"/>
                        <a:pt x="50" y="29"/>
                        <a:pt x="48" y="32"/>
                      </a:cubicBezTo>
                      <a:lnTo>
                        <a:pt x="47" y="32"/>
                      </a:lnTo>
                      <a:close/>
                      <a:moveTo>
                        <a:pt x="49" y="21"/>
                      </a:moveTo>
                      <a:cubicBezTo>
                        <a:pt x="49" y="17"/>
                        <a:pt x="47" y="13"/>
                        <a:pt x="45" y="10"/>
                      </a:cubicBezTo>
                      <a:lnTo>
                        <a:pt x="46" y="9"/>
                      </a:lnTo>
                      <a:cubicBezTo>
                        <a:pt x="49" y="13"/>
                        <a:pt x="50" y="17"/>
                        <a:pt x="51" y="21"/>
                      </a:cubicBezTo>
                      <a:lnTo>
                        <a:pt x="49" y="21"/>
                      </a:lnTo>
                      <a:close/>
                      <a:moveTo>
                        <a:pt x="45" y="10"/>
                      </a:moveTo>
                      <a:cubicBezTo>
                        <a:pt x="43" y="7"/>
                        <a:pt x="40" y="5"/>
                        <a:pt x="37" y="4"/>
                      </a:cubicBezTo>
                      <a:lnTo>
                        <a:pt x="37" y="2"/>
                      </a:lnTo>
                      <a:cubicBezTo>
                        <a:pt x="41" y="4"/>
                        <a:pt x="44" y="6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7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2" y="1"/>
                        <a:pt x="28" y="5"/>
                        <a:pt x="25" y="9"/>
                      </a:cubicBezTo>
                      <a:lnTo>
                        <a:pt x="24" y="8"/>
                      </a:lnTo>
                      <a:cubicBezTo>
                        <a:pt x="28" y="4"/>
                        <a:pt x="32" y="0"/>
                        <a:pt x="37" y="2"/>
                      </a:cubicBezTo>
                      <a:lnTo>
                        <a:pt x="37" y="4"/>
                      </a:lnTo>
                      <a:close/>
                      <a:moveTo>
                        <a:pt x="25" y="9"/>
                      </a:moveTo>
                      <a:cubicBezTo>
                        <a:pt x="24" y="10"/>
                        <a:pt x="24" y="11"/>
                        <a:pt x="23" y="11"/>
                      </a:cubicBezTo>
                      <a:lnTo>
                        <a:pt x="22" y="10"/>
                      </a:lnTo>
                      <a:cubicBezTo>
                        <a:pt x="23" y="10"/>
                        <a:pt x="23" y="9"/>
                        <a:pt x="24" y="8"/>
                      </a:cubicBezTo>
                      <a:lnTo>
                        <a:pt x="25" y="9"/>
                      </a:lnTo>
                      <a:close/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22" y="11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3" name="Google Shape;3853;p239"/>
                <p:cNvSpPr/>
                <p:nvPr/>
              </p:nvSpPr>
              <p:spPr>
                <a:xfrm>
                  <a:off x="2119" y="3947"/>
                  <a:ext cx="61" cy="70"/>
                </a:xfrm>
                <a:custGeom>
                  <a:rect b="b" l="l" r="r" t="t"/>
                  <a:pathLst>
                    <a:path extrusionOk="0" h="41" w="45">
                      <a:moveTo>
                        <a:pt x="21" y="8"/>
                      </a:moveTo>
                      <a:cubicBezTo>
                        <a:pt x="16" y="11"/>
                        <a:pt x="7" y="15"/>
                        <a:pt x="6" y="21"/>
                      </a:cubicBezTo>
                      <a:cubicBezTo>
                        <a:pt x="5" y="26"/>
                        <a:pt x="0" y="33"/>
                        <a:pt x="6" y="36"/>
                      </a:cubicBezTo>
                      <a:cubicBezTo>
                        <a:pt x="13" y="41"/>
                        <a:pt x="23" y="37"/>
                        <a:pt x="31" y="37"/>
                      </a:cubicBezTo>
                      <a:cubicBezTo>
                        <a:pt x="38" y="37"/>
                        <a:pt x="44" y="33"/>
                        <a:pt x="45" y="28"/>
                      </a:cubicBezTo>
                      <a:cubicBezTo>
                        <a:pt x="45" y="20"/>
                        <a:pt x="44" y="12"/>
                        <a:pt x="39" y="5"/>
                      </a:cubicBezTo>
                      <a:cubicBezTo>
                        <a:pt x="35" y="0"/>
                        <a:pt x="26" y="4"/>
                        <a:pt x="2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4" name="Google Shape;3854;p239"/>
                <p:cNvSpPr/>
                <p:nvPr/>
              </p:nvSpPr>
              <p:spPr>
                <a:xfrm>
                  <a:off x="2119" y="3949"/>
                  <a:ext cx="60" cy="65"/>
                </a:xfrm>
                <a:custGeom>
                  <a:rect b="b" l="l" r="r" t="t"/>
                  <a:pathLst>
                    <a:path extrusionOk="0" h="38" w="44"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5"/>
                      </a:lnTo>
                      <a:lnTo>
                        <a:pt x="21" y="6"/>
                      </a:lnTo>
                      <a:close/>
                      <a:moveTo>
                        <a:pt x="21" y="6"/>
                      </a:moveTo>
                      <a:cubicBezTo>
                        <a:pt x="19" y="7"/>
                        <a:pt x="17" y="8"/>
                        <a:pt x="16" y="9"/>
                      </a:cubicBezTo>
                      <a:lnTo>
                        <a:pt x="15" y="8"/>
                      </a:lnTo>
                      <a:cubicBezTo>
                        <a:pt x="17" y="7"/>
                        <a:pt x="18" y="6"/>
                        <a:pt x="20" y="5"/>
                      </a:cubicBezTo>
                      <a:lnTo>
                        <a:pt x="21" y="6"/>
                      </a:lnTo>
                      <a:close/>
                      <a:moveTo>
                        <a:pt x="16" y="9"/>
                      </a:moveTo>
                      <a:cubicBezTo>
                        <a:pt x="11" y="12"/>
                        <a:pt x="6" y="15"/>
                        <a:pt x="5" y="19"/>
                      </a:cubicBezTo>
                      <a:lnTo>
                        <a:pt x="4" y="19"/>
                      </a:lnTo>
                      <a:cubicBezTo>
                        <a:pt x="5" y="14"/>
                        <a:pt x="10" y="11"/>
                        <a:pt x="15" y="8"/>
                      </a:cubicBezTo>
                      <a:lnTo>
                        <a:pt x="16" y="9"/>
                      </a:lnTo>
                      <a:close/>
                      <a:moveTo>
                        <a:pt x="4" y="19"/>
                      </a:moveTo>
                      <a:lnTo>
                        <a:pt x="4" y="19"/>
                      </a:lnTo>
                      <a:lnTo>
                        <a:pt x="5" y="19"/>
                      </a:lnTo>
                      <a:lnTo>
                        <a:pt x="4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5" y="21"/>
                        <a:pt x="5" y="23"/>
                        <a:pt x="4" y="24"/>
                      </a:cubicBezTo>
                      <a:lnTo>
                        <a:pt x="3" y="24"/>
                      </a:lnTo>
                      <a:cubicBezTo>
                        <a:pt x="3" y="22"/>
                        <a:pt x="4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close/>
                      <a:moveTo>
                        <a:pt x="4" y="24"/>
                      </a:moveTo>
                      <a:cubicBezTo>
                        <a:pt x="3" y="28"/>
                        <a:pt x="2" y="32"/>
                        <a:pt x="5" y="34"/>
                      </a:cubicBezTo>
                      <a:lnTo>
                        <a:pt x="4" y="35"/>
                      </a:lnTo>
                      <a:cubicBezTo>
                        <a:pt x="0" y="32"/>
                        <a:pt x="1" y="28"/>
                        <a:pt x="3" y="24"/>
                      </a:cubicBezTo>
                      <a:lnTo>
                        <a:pt x="4" y="24"/>
                      </a:lnTo>
                      <a:close/>
                      <a:moveTo>
                        <a:pt x="4" y="35"/>
                      </a:moveTo>
                      <a:lnTo>
                        <a:pt x="4" y="35"/>
                      </a:lnTo>
                      <a:lnTo>
                        <a:pt x="5" y="34"/>
                      </a:lnTo>
                      <a:lnTo>
                        <a:pt x="4" y="35"/>
                      </a:lnTo>
                      <a:close/>
                      <a:moveTo>
                        <a:pt x="5" y="34"/>
                      </a:moveTo>
                      <a:cubicBezTo>
                        <a:pt x="10" y="37"/>
                        <a:pt x="16" y="36"/>
                        <a:pt x="21" y="35"/>
                      </a:cubicBezTo>
                      <a:lnTo>
                        <a:pt x="22" y="36"/>
                      </a:lnTo>
                      <a:cubicBezTo>
                        <a:pt x="15" y="37"/>
                        <a:pt x="9" y="38"/>
                        <a:pt x="4" y="35"/>
                      </a:cubicBezTo>
                      <a:lnTo>
                        <a:pt x="5" y="34"/>
                      </a:lnTo>
                      <a:close/>
                      <a:moveTo>
                        <a:pt x="21" y="35"/>
                      </a:moveTo>
                      <a:cubicBezTo>
                        <a:pt x="24" y="35"/>
                        <a:pt x="27" y="34"/>
                        <a:pt x="30" y="34"/>
                      </a:cubicBezTo>
                      <a:lnTo>
                        <a:pt x="30" y="35"/>
                      </a:lnTo>
                      <a:cubicBezTo>
                        <a:pt x="28" y="35"/>
                        <a:pt x="25" y="36"/>
                        <a:pt x="22" y="36"/>
                      </a:cubicBezTo>
                      <a:lnTo>
                        <a:pt x="21" y="35"/>
                      </a:lnTo>
                      <a:close/>
                      <a:moveTo>
                        <a:pt x="30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30" y="34"/>
                      </a:lnTo>
                      <a:close/>
                      <a:moveTo>
                        <a:pt x="30" y="34"/>
                      </a:moveTo>
                      <a:cubicBezTo>
                        <a:pt x="31" y="34"/>
                        <a:pt x="32" y="34"/>
                        <a:pt x="33" y="34"/>
                      </a:cubicBezTo>
                      <a:lnTo>
                        <a:pt x="33" y="35"/>
                      </a:lnTo>
                      <a:cubicBezTo>
                        <a:pt x="32" y="35"/>
                        <a:pt x="31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34"/>
                      </a:moveTo>
                      <a:cubicBezTo>
                        <a:pt x="34" y="34"/>
                        <a:pt x="35" y="34"/>
                        <a:pt x="35" y="33"/>
                      </a:cubicBezTo>
                      <a:lnTo>
                        <a:pt x="36" y="35"/>
                      </a:lnTo>
                      <a:cubicBezTo>
                        <a:pt x="35" y="35"/>
                        <a:pt x="34" y="35"/>
                        <a:pt x="33" y="35"/>
                      </a:cubicBezTo>
                      <a:lnTo>
                        <a:pt x="33" y="34"/>
                      </a:lnTo>
                      <a:close/>
                      <a:moveTo>
                        <a:pt x="35" y="33"/>
                      </a:moveTo>
                      <a:cubicBezTo>
                        <a:pt x="40" y="32"/>
                        <a:pt x="43" y="29"/>
                        <a:pt x="43" y="26"/>
                      </a:cubicBezTo>
                      <a:lnTo>
                        <a:pt x="44" y="26"/>
                      </a:lnTo>
                      <a:cubicBezTo>
                        <a:pt x="44" y="30"/>
                        <a:pt x="41" y="33"/>
                        <a:pt x="36" y="35"/>
                      </a:cubicBezTo>
                      <a:lnTo>
                        <a:pt x="35" y="33"/>
                      </a:lnTo>
                      <a:close/>
                      <a:moveTo>
                        <a:pt x="44" y="26"/>
                      </a:moveTo>
                      <a:lnTo>
                        <a:pt x="44" y="26"/>
                      </a:lnTo>
                      <a:close/>
                      <a:moveTo>
                        <a:pt x="43" y="26"/>
                      </a:moveTo>
                      <a:cubicBezTo>
                        <a:pt x="43" y="22"/>
                        <a:pt x="43" y="18"/>
                        <a:pt x="42" y="14"/>
                      </a:cubicBezTo>
                      <a:lnTo>
                        <a:pt x="43" y="14"/>
                      </a:lnTo>
                      <a:cubicBezTo>
                        <a:pt x="44" y="18"/>
                        <a:pt x="44" y="22"/>
                        <a:pt x="44" y="26"/>
                      </a:cubicBezTo>
                      <a:lnTo>
                        <a:pt x="43" y="26"/>
                      </a:lnTo>
                      <a:close/>
                      <a:moveTo>
                        <a:pt x="42" y="14"/>
                      </a:moveTo>
                      <a:cubicBezTo>
                        <a:pt x="41" y="10"/>
                        <a:pt x="40" y="7"/>
                        <a:pt x="37" y="4"/>
                      </a:cubicBezTo>
                      <a:lnTo>
                        <a:pt x="38" y="3"/>
                      </a:lnTo>
                      <a:cubicBezTo>
                        <a:pt x="41" y="6"/>
                        <a:pt x="43" y="10"/>
                        <a:pt x="43" y="14"/>
                      </a:cubicBezTo>
                      <a:lnTo>
                        <a:pt x="42" y="14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7" y="3"/>
                        <a:pt x="37" y="3"/>
                        <a:pt x="36" y="3"/>
                      </a:cubicBezTo>
                      <a:lnTo>
                        <a:pt x="38" y="2"/>
                      </a:lnTo>
                      <a:cubicBezTo>
                        <a:pt x="38" y="2"/>
                        <a:pt x="38" y="3"/>
                        <a:pt x="38" y="3"/>
                      </a:cubicBezTo>
                      <a:lnTo>
                        <a:pt x="37" y="4"/>
                      </a:lnTo>
                      <a:close/>
                      <a:moveTo>
                        <a:pt x="36" y="3"/>
                      </a:moveTo>
                      <a:cubicBezTo>
                        <a:pt x="35" y="2"/>
                        <a:pt x="33" y="1"/>
                        <a:pt x="31" y="1"/>
                      </a:cubicBezTo>
                      <a:lnTo>
                        <a:pt x="31" y="0"/>
                      </a:lnTo>
                      <a:cubicBezTo>
                        <a:pt x="34" y="0"/>
                        <a:pt x="36" y="0"/>
                        <a:pt x="38" y="2"/>
                      </a:cubicBezTo>
                      <a:lnTo>
                        <a:pt x="36" y="3"/>
                      </a:lnTo>
                      <a:close/>
                      <a:moveTo>
                        <a:pt x="31" y="1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2"/>
                      </a:lnTo>
                      <a:cubicBezTo>
                        <a:pt x="26" y="1"/>
                        <a:pt x="29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5" y="4"/>
                      </a:moveTo>
                      <a:cubicBezTo>
                        <a:pt x="23" y="4"/>
                        <a:pt x="22" y="5"/>
                        <a:pt x="21" y="6"/>
                      </a:cubicBezTo>
                      <a:lnTo>
                        <a:pt x="20" y="5"/>
                      </a:lnTo>
                      <a:cubicBezTo>
                        <a:pt x="21" y="4"/>
                        <a:pt x="22" y="3"/>
                        <a:pt x="24" y="2"/>
                      </a:cubicBezTo>
                      <a:lnTo>
                        <a:pt x="25" y="4"/>
                      </a:lnTo>
                      <a:close/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6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5" name="Google Shape;3855;p239"/>
                <p:cNvSpPr/>
                <p:nvPr/>
              </p:nvSpPr>
              <p:spPr>
                <a:xfrm>
                  <a:off x="2097" y="3909"/>
                  <a:ext cx="48" cy="53"/>
                </a:xfrm>
                <a:custGeom>
                  <a:rect b="b" l="l" r="r" t="t"/>
                  <a:pathLst>
                    <a:path extrusionOk="0" h="31" w="36">
                      <a:moveTo>
                        <a:pt x="1" y="12"/>
                      </a:moveTo>
                      <a:cubicBezTo>
                        <a:pt x="4" y="18"/>
                        <a:pt x="13" y="20"/>
                        <a:pt x="13" y="28"/>
                      </a:cubicBezTo>
                      <a:cubicBezTo>
                        <a:pt x="15" y="27"/>
                        <a:pt x="16" y="31"/>
                        <a:pt x="19" y="29"/>
                      </a:cubicBezTo>
                      <a:cubicBezTo>
                        <a:pt x="25" y="24"/>
                        <a:pt x="32" y="19"/>
                        <a:pt x="34" y="12"/>
                      </a:cubicBezTo>
                      <a:cubicBezTo>
                        <a:pt x="36" y="7"/>
                        <a:pt x="26" y="0"/>
                        <a:pt x="19" y="3"/>
                      </a:cubicBezTo>
                      <a:cubicBezTo>
                        <a:pt x="14" y="6"/>
                        <a:pt x="7" y="5"/>
                        <a:pt x="1" y="9"/>
                      </a:cubicBezTo>
                      <a:cubicBezTo>
                        <a:pt x="0" y="9"/>
                        <a:pt x="1" y="12"/>
                        <a:pt x="1" y="13"/>
                      </a:cubicBezTo>
                      <a:cubicBezTo>
                        <a:pt x="3" y="14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6" name="Google Shape;3856;p239"/>
                <p:cNvSpPr/>
                <p:nvPr/>
              </p:nvSpPr>
              <p:spPr>
                <a:xfrm>
                  <a:off x="2153" y="3888"/>
                  <a:ext cx="35" cy="53"/>
                </a:xfrm>
                <a:custGeom>
                  <a:rect b="b" l="l" r="r" t="t"/>
                  <a:pathLst>
                    <a:path extrusionOk="0" h="31" w="26">
                      <a:moveTo>
                        <a:pt x="7" y="11"/>
                      </a:moveTo>
                      <a:cubicBezTo>
                        <a:pt x="7" y="16"/>
                        <a:pt x="1" y="21"/>
                        <a:pt x="1" y="26"/>
                      </a:cubicBezTo>
                      <a:cubicBezTo>
                        <a:pt x="0" y="30"/>
                        <a:pt x="9" y="31"/>
                        <a:pt x="13" y="29"/>
                      </a:cubicBezTo>
                      <a:cubicBezTo>
                        <a:pt x="24" y="23"/>
                        <a:pt x="26" y="9"/>
                        <a:pt x="17" y="1"/>
                      </a:cubicBezTo>
                      <a:cubicBezTo>
                        <a:pt x="15" y="0"/>
                        <a:pt x="11" y="1"/>
                        <a:pt x="9" y="3"/>
                      </a:cubicBezTo>
                      <a:cubicBezTo>
                        <a:pt x="7" y="5"/>
                        <a:pt x="7" y="8"/>
                        <a:pt x="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7" name="Google Shape;3857;p239"/>
                <p:cNvSpPr/>
                <p:nvPr/>
              </p:nvSpPr>
              <p:spPr>
                <a:xfrm>
                  <a:off x="2068" y="3851"/>
                  <a:ext cx="75" cy="67"/>
                </a:xfrm>
                <a:custGeom>
                  <a:rect b="b" l="l" r="r" t="t"/>
                  <a:pathLst>
                    <a:path extrusionOk="0" h="39" w="55">
                      <a:moveTo>
                        <a:pt x="7" y="17"/>
                      </a:moveTo>
                      <a:cubicBezTo>
                        <a:pt x="0" y="26"/>
                        <a:pt x="7" y="36"/>
                        <a:pt x="19" y="39"/>
                      </a:cubicBezTo>
                      <a:cubicBezTo>
                        <a:pt x="20" y="39"/>
                        <a:pt x="23" y="38"/>
                        <a:pt x="24" y="37"/>
                      </a:cubicBezTo>
                      <a:cubicBezTo>
                        <a:pt x="33" y="31"/>
                        <a:pt x="42" y="27"/>
                        <a:pt x="52" y="23"/>
                      </a:cubicBezTo>
                      <a:cubicBezTo>
                        <a:pt x="54" y="22"/>
                        <a:pt x="53" y="19"/>
                        <a:pt x="55" y="17"/>
                      </a:cubicBezTo>
                      <a:cubicBezTo>
                        <a:pt x="46" y="11"/>
                        <a:pt x="33" y="0"/>
                        <a:pt x="24" y="8"/>
                      </a:cubicBezTo>
                      <a:cubicBezTo>
                        <a:pt x="19" y="13"/>
                        <a:pt x="11" y="12"/>
                        <a:pt x="7" y="1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8" name="Google Shape;3858;p239"/>
                <p:cNvSpPr/>
                <p:nvPr/>
              </p:nvSpPr>
              <p:spPr>
                <a:xfrm>
                  <a:off x="1956" y="3805"/>
                  <a:ext cx="57" cy="58"/>
                </a:xfrm>
                <a:custGeom>
                  <a:rect b="b" l="l" r="r" t="t"/>
                  <a:pathLst>
                    <a:path extrusionOk="0" h="34" w="42">
                      <a:moveTo>
                        <a:pt x="5" y="9"/>
                      </a:moveTo>
                      <a:cubicBezTo>
                        <a:pt x="0" y="19"/>
                        <a:pt x="7" y="34"/>
                        <a:pt x="21" y="34"/>
                      </a:cubicBezTo>
                      <a:cubicBezTo>
                        <a:pt x="27" y="34"/>
                        <a:pt x="34" y="31"/>
                        <a:pt x="37" y="26"/>
                      </a:cubicBezTo>
                      <a:cubicBezTo>
                        <a:pt x="40" y="21"/>
                        <a:pt x="42" y="13"/>
                        <a:pt x="38" y="8"/>
                      </a:cubicBezTo>
                      <a:cubicBezTo>
                        <a:pt x="32" y="0"/>
                        <a:pt x="18" y="7"/>
                        <a:pt x="8" y="6"/>
                      </a:cubicBezTo>
                      <a:cubicBezTo>
                        <a:pt x="7" y="6"/>
                        <a:pt x="6" y="8"/>
                        <a:pt x="5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9" name="Google Shape;3859;p239"/>
                <p:cNvSpPr/>
                <p:nvPr/>
              </p:nvSpPr>
              <p:spPr>
                <a:xfrm>
                  <a:off x="1893" y="3749"/>
                  <a:ext cx="67" cy="73"/>
                </a:xfrm>
                <a:custGeom>
                  <a:rect b="b" l="l" r="r" t="t"/>
                  <a:pathLst>
                    <a:path extrusionOk="0" h="43" w="49">
                      <a:moveTo>
                        <a:pt x="11" y="9"/>
                      </a:moveTo>
                      <a:cubicBezTo>
                        <a:pt x="7" y="17"/>
                        <a:pt x="0" y="31"/>
                        <a:pt x="12" y="34"/>
                      </a:cubicBezTo>
                      <a:cubicBezTo>
                        <a:pt x="21" y="36"/>
                        <a:pt x="28" y="43"/>
                        <a:pt x="37" y="43"/>
                      </a:cubicBezTo>
                      <a:cubicBezTo>
                        <a:pt x="39" y="43"/>
                        <a:pt x="41" y="41"/>
                        <a:pt x="42" y="39"/>
                      </a:cubicBezTo>
                      <a:cubicBezTo>
                        <a:pt x="45" y="30"/>
                        <a:pt x="49" y="18"/>
                        <a:pt x="40" y="12"/>
                      </a:cubicBezTo>
                      <a:cubicBezTo>
                        <a:pt x="32" y="7"/>
                        <a:pt x="16" y="0"/>
                        <a:pt x="11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0" name="Google Shape;3860;p239"/>
                <p:cNvSpPr/>
                <p:nvPr/>
              </p:nvSpPr>
              <p:spPr>
                <a:xfrm>
                  <a:off x="1893" y="3674"/>
                  <a:ext cx="65" cy="91"/>
                </a:xfrm>
                <a:custGeom>
                  <a:rect b="b" l="l" r="r" t="t"/>
                  <a:pathLst>
                    <a:path extrusionOk="0" h="53" w="48">
                      <a:moveTo>
                        <a:pt x="20" y="7"/>
                      </a:moveTo>
                      <a:cubicBezTo>
                        <a:pt x="15" y="7"/>
                        <a:pt x="9" y="4"/>
                        <a:pt x="7" y="5"/>
                      </a:cubicBezTo>
                      <a:cubicBezTo>
                        <a:pt x="1" y="7"/>
                        <a:pt x="6" y="15"/>
                        <a:pt x="4" y="21"/>
                      </a:cubicBezTo>
                      <a:cubicBezTo>
                        <a:pt x="3" y="23"/>
                        <a:pt x="0" y="26"/>
                        <a:pt x="2" y="28"/>
                      </a:cubicBezTo>
                      <a:cubicBezTo>
                        <a:pt x="6" y="33"/>
                        <a:pt x="5" y="38"/>
                        <a:pt x="8" y="39"/>
                      </a:cubicBezTo>
                      <a:cubicBezTo>
                        <a:pt x="17" y="42"/>
                        <a:pt x="32" y="53"/>
                        <a:pt x="37" y="41"/>
                      </a:cubicBezTo>
                      <a:cubicBezTo>
                        <a:pt x="42" y="32"/>
                        <a:pt x="40" y="23"/>
                        <a:pt x="44" y="13"/>
                      </a:cubicBezTo>
                      <a:cubicBezTo>
                        <a:pt x="48" y="4"/>
                        <a:pt x="35" y="3"/>
                        <a:pt x="25" y="1"/>
                      </a:cubicBezTo>
                      <a:cubicBezTo>
                        <a:pt x="23" y="0"/>
                        <a:pt x="24" y="6"/>
                        <a:pt x="20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1" name="Google Shape;3861;p239"/>
                <p:cNvSpPr/>
                <p:nvPr/>
              </p:nvSpPr>
              <p:spPr>
                <a:xfrm>
                  <a:off x="1963" y="3647"/>
                  <a:ext cx="92" cy="90"/>
                </a:xfrm>
                <a:custGeom>
                  <a:rect b="b" l="l" r="r" t="t"/>
                  <a:pathLst>
                    <a:path extrusionOk="0" h="53" w="67">
                      <a:moveTo>
                        <a:pt x="29" y="10"/>
                      </a:moveTo>
                      <a:cubicBezTo>
                        <a:pt x="22" y="19"/>
                        <a:pt x="12" y="21"/>
                        <a:pt x="5" y="29"/>
                      </a:cubicBezTo>
                      <a:cubicBezTo>
                        <a:pt x="0" y="35"/>
                        <a:pt x="2" y="42"/>
                        <a:pt x="0" y="50"/>
                      </a:cubicBezTo>
                      <a:cubicBezTo>
                        <a:pt x="0" y="53"/>
                        <a:pt x="7" y="53"/>
                        <a:pt x="10" y="50"/>
                      </a:cubicBezTo>
                      <a:cubicBezTo>
                        <a:pt x="26" y="39"/>
                        <a:pt x="49" y="39"/>
                        <a:pt x="60" y="24"/>
                      </a:cubicBezTo>
                      <a:cubicBezTo>
                        <a:pt x="66" y="17"/>
                        <a:pt x="67" y="3"/>
                        <a:pt x="56" y="1"/>
                      </a:cubicBezTo>
                      <a:cubicBezTo>
                        <a:pt x="47" y="0"/>
                        <a:pt x="33" y="3"/>
                        <a:pt x="29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2" name="Google Shape;3862;p239"/>
                <p:cNvSpPr/>
                <p:nvPr/>
              </p:nvSpPr>
              <p:spPr>
                <a:xfrm>
                  <a:off x="1961" y="3647"/>
                  <a:ext cx="90" cy="90"/>
                </a:xfrm>
                <a:custGeom>
                  <a:rect b="b" l="l" r="r" t="t"/>
                  <a:pathLst>
                    <a:path extrusionOk="0" h="53" w="66">
                      <a:moveTo>
                        <a:pt x="30" y="10"/>
                      </a:moveTo>
                      <a:cubicBezTo>
                        <a:pt x="27" y="15"/>
                        <a:pt x="22" y="18"/>
                        <a:pt x="17" y="21"/>
                      </a:cubicBezTo>
                      <a:lnTo>
                        <a:pt x="16" y="20"/>
                      </a:lnTo>
                      <a:cubicBezTo>
                        <a:pt x="21" y="17"/>
                        <a:pt x="26" y="15"/>
                        <a:pt x="29" y="9"/>
                      </a:cubicBezTo>
                      <a:lnTo>
                        <a:pt x="30" y="10"/>
                      </a:lnTo>
                      <a:close/>
                      <a:moveTo>
                        <a:pt x="17" y="21"/>
                      </a:moveTo>
                      <a:cubicBezTo>
                        <a:pt x="14" y="23"/>
                        <a:pt x="10" y="26"/>
                        <a:pt x="7" y="29"/>
                      </a:cubicBezTo>
                      <a:lnTo>
                        <a:pt x="5" y="29"/>
                      </a:lnTo>
                      <a:cubicBezTo>
                        <a:pt x="9" y="25"/>
                        <a:pt x="13" y="22"/>
                        <a:pt x="16" y="20"/>
                      </a:cubicBezTo>
                      <a:lnTo>
                        <a:pt x="17" y="21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6" y="29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3" y="33"/>
                        <a:pt x="3" y="38"/>
                        <a:pt x="3" y="43"/>
                      </a:cubicBezTo>
                      <a:lnTo>
                        <a:pt x="1" y="43"/>
                      </a:lnTo>
                      <a:cubicBezTo>
                        <a:pt x="2" y="38"/>
                        <a:pt x="2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3" y="43"/>
                      </a:moveTo>
                      <a:cubicBezTo>
                        <a:pt x="2" y="45"/>
                        <a:pt x="2" y="47"/>
                        <a:pt x="2" y="50"/>
                      </a:cubicBezTo>
                      <a:lnTo>
                        <a:pt x="0" y="50"/>
                      </a:lnTo>
                      <a:cubicBezTo>
                        <a:pt x="1" y="47"/>
                        <a:pt x="1" y="45"/>
                        <a:pt x="1" y="43"/>
                      </a:cubicBezTo>
                      <a:lnTo>
                        <a:pt x="3" y="43"/>
                      </a:lnTo>
                      <a:close/>
                      <a:moveTo>
                        <a:pt x="0" y="50"/>
                      </a:moveTo>
                      <a:lnTo>
                        <a:pt x="0" y="50"/>
                      </a:lnTo>
                      <a:lnTo>
                        <a:pt x="1" y="50"/>
                      </a:lnTo>
                      <a:lnTo>
                        <a:pt x="0" y="50"/>
                      </a:lnTo>
                      <a:close/>
                      <a:moveTo>
                        <a:pt x="2" y="50"/>
                      </a:moveTo>
                      <a:cubicBezTo>
                        <a:pt x="2" y="50"/>
                        <a:pt x="2" y="50"/>
                        <a:pt x="2" y="50"/>
                      </a:cubicBezTo>
                      <a:lnTo>
                        <a:pt x="1" y="51"/>
                      </a:lnTo>
                      <a:cubicBezTo>
                        <a:pt x="0" y="51"/>
                        <a:pt x="0" y="50"/>
                        <a:pt x="0" y="50"/>
                      </a:cubicBezTo>
                      <a:lnTo>
                        <a:pt x="2" y="50"/>
                      </a:lnTo>
                      <a:close/>
                      <a:moveTo>
                        <a:pt x="2" y="50"/>
                      </a:moveTo>
                      <a:cubicBezTo>
                        <a:pt x="2" y="51"/>
                        <a:pt x="3" y="51"/>
                        <a:pt x="3" y="51"/>
                      </a:cubicBezTo>
                      <a:lnTo>
                        <a:pt x="3" y="52"/>
                      </a:lnTo>
                      <a:cubicBezTo>
                        <a:pt x="2" y="52"/>
                        <a:pt x="1" y="52"/>
                        <a:pt x="1" y="51"/>
                      </a:cubicBezTo>
                      <a:lnTo>
                        <a:pt x="2" y="50"/>
                      </a:lnTo>
                      <a:close/>
                      <a:moveTo>
                        <a:pt x="3" y="51"/>
                      </a:moveTo>
                      <a:cubicBezTo>
                        <a:pt x="4" y="51"/>
                        <a:pt x="5" y="51"/>
                        <a:pt x="6" y="51"/>
                      </a:cubicBezTo>
                      <a:lnTo>
                        <a:pt x="6" y="53"/>
                      </a:lnTo>
                      <a:cubicBezTo>
                        <a:pt x="5" y="53"/>
                        <a:pt x="4" y="53"/>
                        <a:pt x="3" y="52"/>
                      </a:cubicBezTo>
                      <a:lnTo>
                        <a:pt x="3" y="51"/>
                      </a:lnTo>
                      <a:close/>
                      <a:moveTo>
                        <a:pt x="6" y="51"/>
                      </a:moveTo>
                      <a:cubicBezTo>
                        <a:pt x="8" y="51"/>
                        <a:pt x="9" y="51"/>
                        <a:pt x="10" y="50"/>
                      </a:cubicBezTo>
                      <a:lnTo>
                        <a:pt x="11" y="51"/>
                      </a:lnTo>
                      <a:cubicBezTo>
                        <a:pt x="10" y="52"/>
                        <a:pt x="8" y="52"/>
                        <a:pt x="6" y="53"/>
                      </a:cubicBezTo>
                      <a:lnTo>
                        <a:pt x="6" y="51"/>
                      </a:lnTo>
                      <a:close/>
                      <a:moveTo>
                        <a:pt x="10" y="50"/>
                      </a:moveTo>
                      <a:lnTo>
                        <a:pt x="10" y="50"/>
                      </a:lnTo>
                      <a:lnTo>
                        <a:pt x="11" y="50"/>
                      </a:lnTo>
                      <a:lnTo>
                        <a:pt x="10" y="50"/>
                      </a:lnTo>
                      <a:close/>
                      <a:moveTo>
                        <a:pt x="10" y="50"/>
                      </a:moveTo>
                      <a:cubicBezTo>
                        <a:pt x="17" y="45"/>
                        <a:pt x="25" y="42"/>
                        <a:pt x="33" y="40"/>
                      </a:cubicBezTo>
                      <a:lnTo>
                        <a:pt x="34" y="41"/>
                      </a:lnTo>
                      <a:cubicBezTo>
                        <a:pt x="26" y="43"/>
                        <a:pt x="18" y="46"/>
                        <a:pt x="11" y="51"/>
                      </a:cubicBezTo>
                      <a:lnTo>
                        <a:pt x="10" y="50"/>
                      </a:lnTo>
                      <a:close/>
                      <a:moveTo>
                        <a:pt x="33" y="40"/>
                      </a:moveTo>
                      <a:cubicBezTo>
                        <a:pt x="44" y="36"/>
                        <a:pt x="54" y="32"/>
                        <a:pt x="61" y="24"/>
                      </a:cubicBezTo>
                      <a:lnTo>
                        <a:pt x="62" y="25"/>
                      </a:lnTo>
                      <a:cubicBezTo>
                        <a:pt x="55" y="33"/>
                        <a:pt x="45" y="37"/>
                        <a:pt x="34" y="41"/>
                      </a:cubicBezTo>
                      <a:lnTo>
                        <a:pt x="33" y="40"/>
                      </a:lnTo>
                      <a:close/>
                      <a:moveTo>
                        <a:pt x="62" y="25"/>
                      </a:moveTo>
                      <a:lnTo>
                        <a:pt x="62" y="25"/>
                      </a:lnTo>
                      <a:lnTo>
                        <a:pt x="61" y="24"/>
                      </a:lnTo>
                      <a:lnTo>
                        <a:pt x="62" y="25"/>
                      </a:lnTo>
                      <a:close/>
                      <a:moveTo>
                        <a:pt x="61" y="24"/>
                      </a:moveTo>
                      <a:cubicBezTo>
                        <a:pt x="62" y="22"/>
                        <a:pt x="64" y="19"/>
                        <a:pt x="64" y="16"/>
                      </a:cubicBezTo>
                      <a:lnTo>
                        <a:pt x="66" y="17"/>
                      </a:lnTo>
                      <a:cubicBezTo>
                        <a:pt x="65" y="20"/>
                        <a:pt x="64" y="22"/>
                        <a:pt x="62" y="25"/>
                      </a:cubicBezTo>
                      <a:lnTo>
                        <a:pt x="61" y="24"/>
                      </a:lnTo>
                      <a:close/>
                      <a:moveTo>
                        <a:pt x="64" y="16"/>
                      </a:moveTo>
                      <a:cubicBezTo>
                        <a:pt x="65" y="14"/>
                        <a:pt x="65" y="11"/>
                        <a:pt x="64" y="9"/>
                      </a:cubicBezTo>
                      <a:lnTo>
                        <a:pt x="65" y="8"/>
                      </a:lnTo>
                      <a:cubicBezTo>
                        <a:pt x="66" y="11"/>
                        <a:pt x="66" y="14"/>
                        <a:pt x="66" y="17"/>
                      </a:cubicBezTo>
                      <a:lnTo>
                        <a:pt x="64" y="16"/>
                      </a:lnTo>
                      <a:close/>
                      <a:moveTo>
                        <a:pt x="64" y="9"/>
                      </a:moveTo>
                      <a:cubicBezTo>
                        <a:pt x="63" y="6"/>
                        <a:pt x="62" y="4"/>
                        <a:pt x="60" y="3"/>
                      </a:cubicBezTo>
                      <a:lnTo>
                        <a:pt x="61" y="2"/>
                      </a:lnTo>
                      <a:cubicBezTo>
                        <a:pt x="63" y="3"/>
                        <a:pt x="65" y="6"/>
                        <a:pt x="65" y="8"/>
                      </a:cubicBezTo>
                      <a:lnTo>
                        <a:pt x="64" y="9"/>
                      </a:lnTo>
                      <a:close/>
                      <a:moveTo>
                        <a:pt x="60" y="3"/>
                      </a:moveTo>
                      <a:cubicBezTo>
                        <a:pt x="59" y="3"/>
                        <a:pt x="58" y="2"/>
                        <a:pt x="56" y="2"/>
                      </a:cubicBezTo>
                      <a:lnTo>
                        <a:pt x="57" y="1"/>
                      </a:lnTo>
                      <a:cubicBezTo>
                        <a:pt x="58" y="1"/>
                        <a:pt x="59" y="1"/>
                        <a:pt x="61" y="2"/>
                      </a:cubicBezTo>
                      <a:lnTo>
                        <a:pt x="60" y="3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cubicBezTo>
                        <a:pt x="55" y="2"/>
                        <a:pt x="54" y="2"/>
                        <a:pt x="53" y="2"/>
                      </a:cubicBezTo>
                      <a:lnTo>
                        <a:pt x="53" y="1"/>
                      </a:lnTo>
                      <a:cubicBezTo>
                        <a:pt x="54" y="1"/>
                        <a:pt x="55" y="1"/>
                        <a:pt x="57" y="1"/>
                      </a:cubicBezTo>
                      <a:lnTo>
                        <a:pt x="56" y="2"/>
                      </a:lnTo>
                      <a:close/>
                      <a:moveTo>
                        <a:pt x="53" y="2"/>
                      </a:moveTo>
                      <a:cubicBezTo>
                        <a:pt x="51" y="2"/>
                        <a:pt x="50" y="2"/>
                        <a:pt x="48" y="2"/>
                      </a:cubicBezTo>
                      <a:lnTo>
                        <a:pt x="48" y="1"/>
                      </a:lnTo>
                      <a:cubicBezTo>
                        <a:pt x="50" y="1"/>
                        <a:pt x="51" y="0"/>
                        <a:pt x="53" y="1"/>
                      </a:cubicBezTo>
                      <a:lnTo>
                        <a:pt x="53" y="2"/>
                      </a:lnTo>
                      <a:close/>
                      <a:moveTo>
                        <a:pt x="48" y="2"/>
                      </a:moveTo>
                      <a:cubicBezTo>
                        <a:pt x="41" y="3"/>
                        <a:pt x="33" y="5"/>
                        <a:pt x="30" y="10"/>
                      </a:cubicBezTo>
                      <a:lnTo>
                        <a:pt x="29" y="9"/>
                      </a:lnTo>
                      <a:cubicBezTo>
                        <a:pt x="32" y="4"/>
                        <a:pt x="40" y="1"/>
                        <a:pt x="48" y="1"/>
                      </a:cubicBezTo>
                      <a:lnTo>
                        <a:pt x="48" y="2"/>
                      </a:lnTo>
                      <a:close/>
                      <a:moveTo>
                        <a:pt x="30" y="10"/>
                      </a:moveTo>
                      <a:lnTo>
                        <a:pt x="3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3" name="Google Shape;3863;p239"/>
                <p:cNvSpPr/>
                <p:nvPr/>
              </p:nvSpPr>
              <p:spPr>
                <a:xfrm>
                  <a:off x="2028" y="3687"/>
                  <a:ext cx="73" cy="64"/>
                </a:xfrm>
                <a:custGeom>
                  <a:rect b="b" l="l" r="r" t="t"/>
                  <a:pathLst>
                    <a:path extrusionOk="0" h="38" w="53">
                      <a:moveTo>
                        <a:pt x="27" y="3"/>
                      </a:moveTo>
                      <a:cubicBezTo>
                        <a:pt x="20" y="6"/>
                        <a:pt x="16" y="13"/>
                        <a:pt x="8" y="18"/>
                      </a:cubicBezTo>
                      <a:cubicBezTo>
                        <a:pt x="6" y="19"/>
                        <a:pt x="0" y="21"/>
                        <a:pt x="5" y="24"/>
                      </a:cubicBezTo>
                      <a:cubicBezTo>
                        <a:pt x="15" y="29"/>
                        <a:pt x="24" y="38"/>
                        <a:pt x="35" y="34"/>
                      </a:cubicBezTo>
                      <a:cubicBezTo>
                        <a:pt x="44" y="30"/>
                        <a:pt x="51" y="21"/>
                        <a:pt x="53" y="13"/>
                      </a:cubicBezTo>
                      <a:cubicBezTo>
                        <a:pt x="44" y="10"/>
                        <a:pt x="36" y="0"/>
                        <a:pt x="27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4" name="Google Shape;3864;p239"/>
                <p:cNvSpPr/>
                <p:nvPr/>
              </p:nvSpPr>
              <p:spPr>
                <a:xfrm>
                  <a:off x="2031" y="3687"/>
                  <a:ext cx="70" cy="64"/>
                </a:xfrm>
                <a:custGeom>
                  <a:rect b="b" l="l" r="r" t="t"/>
                  <a:pathLst>
                    <a:path extrusionOk="0" h="38" w="52">
                      <a:moveTo>
                        <a:pt x="26" y="4"/>
                      </a:moveTo>
                      <a:cubicBezTo>
                        <a:pt x="21" y="5"/>
                        <a:pt x="18" y="8"/>
                        <a:pt x="15" y="12"/>
                      </a:cubicBezTo>
                      <a:lnTo>
                        <a:pt x="13" y="11"/>
                      </a:lnTo>
                      <a:cubicBezTo>
                        <a:pt x="17" y="7"/>
                        <a:pt x="20" y="4"/>
                        <a:pt x="25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2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1" y="13"/>
                        <a:pt x="13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8"/>
                      </a:ln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6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6" y="19"/>
                        <a:pt x="6" y="19"/>
                        <a:pt x="5" y="19"/>
                      </a:cubicBezTo>
                      <a:lnTo>
                        <a:pt x="4" y="18"/>
                      </a:lnTo>
                      <a:cubicBezTo>
                        <a:pt x="5" y="18"/>
                        <a:pt x="5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5" y="19"/>
                      </a:moveTo>
                      <a:cubicBezTo>
                        <a:pt x="4" y="20"/>
                        <a:pt x="3" y="20"/>
                        <a:pt x="2" y="21"/>
                      </a:cubicBezTo>
                      <a:lnTo>
                        <a:pt x="1" y="21"/>
                      </a:lnTo>
                      <a:cubicBezTo>
                        <a:pt x="2" y="19"/>
                        <a:pt x="3" y="19"/>
                        <a:pt x="4" y="18"/>
                      </a:cubicBezTo>
                      <a:lnTo>
                        <a:pt x="5" y="19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3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4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8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3" y="34"/>
                      </a:lnTo>
                      <a:cubicBezTo>
                        <a:pt x="25" y="38"/>
                        <a:pt x="17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4"/>
                      </a:moveTo>
                      <a:lnTo>
                        <a:pt x="33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5" y="32"/>
                        <a:pt x="36" y="31"/>
                      </a:cubicBezTo>
                      <a:lnTo>
                        <a:pt x="37" y="32"/>
                      </a:lnTo>
                      <a:cubicBezTo>
                        <a:pt x="36" y="33"/>
                        <a:pt x="35" y="34"/>
                        <a:pt x="33" y="34"/>
                      </a:cubicBezTo>
                      <a:lnTo>
                        <a:pt x="33" y="33"/>
                      </a:lnTo>
                      <a:close/>
                      <a:moveTo>
                        <a:pt x="36" y="31"/>
                      </a:moveTo>
                      <a:cubicBezTo>
                        <a:pt x="37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8" y="32"/>
                        <a:pt x="37" y="32"/>
                      </a:cubicBezTo>
                      <a:lnTo>
                        <a:pt x="36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2" y="13"/>
                      </a:lnTo>
                      <a:cubicBezTo>
                        <a:pt x="50" y="19"/>
                        <a:pt x="46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2" y="12"/>
                      </a:lnTo>
                      <a:lnTo>
                        <a:pt x="52" y="13"/>
                      </a:lnTo>
                      <a:lnTo>
                        <a:pt x="51" y="13"/>
                      </a:lnTo>
                      <a:lnTo>
                        <a:pt x="52" y="12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lnTo>
                        <a:pt x="52" y="12"/>
                      </a:ln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cubicBezTo>
                        <a:pt x="47" y="12"/>
                        <a:pt x="44" y="10"/>
                        <a:pt x="41" y="8"/>
                      </a:cubicBezTo>
                      <a:lnTo>
                        <a:pt x="41" y="7"/>
                      </a:lnTo>
                      <a:cubicBezTo>
                        <a:pt x="45" y="9"/>
                        <a:pt x="48" y="11"/>
                        <a:pt x="52" y="12"/>
                      </a:cubicBezTo>
                      <a:lnTo>
                        <a:pt x="51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5" y="2"/>
                      </a:lnTo>
                      <a:cubicBezTo>
                        <a:pt x="31" y="0"/>
                        <a:pt x="36" y="4"/>
                        <a:pt x="41" y="7"/>
                      </a:cubicBezTo>
                      <a:lnTo>
                        <a:pt x="41" y="8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3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5" name="Google Shape;3865;p239"/>
                <p:cNvSpPr/>
                <p:nvPr/>
              </p:nvSpPr>
              <p:spPr>
                <a:xfrm>
                  <a:off x="1989" y="3723"/>
                  <a:ext cx="50" cy="60"/>
                </a:xfrm>
                <a:custGeom>
                  <a:rect b="b" l="l" r="r" t="t"/>
                  <a:pathLst>
                    <a:path extrusionOk="0" h="35" w="37">
                      <a:moveTo>
                        <a:pt x="16" y="4"/>
                      </a:moveTo>
                      <a:cubicBezTo>
                        <a:pt x="10" y="8"/>
                        <a:pt x="1" y="9"/>
                        <a:pt x="0" y="15"/>
                      </a:cubicBezTo>
                      <a:cubicBezTo>
                        <a:pt x="0" y="19"/>
                        <a:pt x="9" y="19"/>
                        <a:pt x="13" y="21"/>
                      </a:cubicBezTo>
                      <a:cubicBezTo>
                        <a:pt x="16" y="23"/>
                        <a:pt x="17" y="28"/>
                        <a:pt x="21" y="31"/>
                      </a:cubicBezTo>
                      <a:cubicBezTo>
                        <a:pt x="28" y="35"/>
                        <a:pt x="37" y="24"/>
                        <a:pt x="37" y="18"/>
                      </a:cubicBezTo>
                      <a:cubicBezTo>
                        <a:pt x="36" y="12"/>
                        <a:pt x="29" y="7"/>
                        <a:pt x="24" y="2"/>
                      </a:cubicBezTo>
                      <a:cubicBezTo>
                        <a:pt x="22" y="0"/>
                        <a:pt x="19" y="2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6" name="Google Shape;3866;p239"/>
                <p:cNvSpPr/>
                <p:nvPr/>
              </p:nvSpPr>
              <p:spPr>
                <a:xfrm>
                  <a:off x="1987" y="3723"/>
                  <a:ext cx="52" cy="54"/>
                </a:xfrm>
                <a:custGeom>
                  <a:rect b="b" l="l" r="r" t="t"/>
                  <a:pathLst>
                    <a:path extrusionOk="0" h="32" w="38"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cubicBezTo>
                        <a:pt x="16" y="6"/>
                        <a:pt x="13" y="7"/>
                        <a:pt x="11" y="8"/>
                      </a:cubicBezTo>
                      <a:lnTo>
                        <a:pt x="10" y="6"/>
                      </a:lnTo>
                      <a:cubicBezTo>
                        <a:pt x="13" y="6"/>
                        <a:pt x="15" y="5"/>
                        <a:pt x="17" y="4"/>
                      </a:cubicBezTo>
                      <a:lnTo>
                        <a:pt x="17" y="5"/>
                      </a:lnTo>
                      <a:close/>
                      <a:moveTo>
                        <a:pt x="11" y="8"/>
                      </a:moveTo>
                      <a:cubicBezTo>
                        <a:pt x="7" y="10"/>
                        <a:pt x="2" y="11"/>
                        <a:pt x="2" y="15"/>
                      </a:cubicBezTo>
                      <a:lnTo>
                        <a:pt x="1" y="14"/>
                      </a:lnTo>
                      <a:cubicBezTo>
                        <a:pt x="1" y="11"/>
                        <a:pt x="6" y="9"/>
                        <a:pt x="10" y="6"/>
                      </a:cubicBezTo>
                      <a:lnTo>
                        <a:pt x="11" y="8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1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7"/>
                        <a:pt x="5" y="18"/>
                        <a:pt x="9" y="19"/>
                      </a:cubicBezTo>
                      <a:lnTo>
                        <a:pt x="8" y="20"/>
                      </a:lnTo>
                      <a:cubicBezTo>
                        <a:pt x="4" y="19"/>
                        <a:pt x="0" y="18"/>
                        <a:pt x="1" y="14"/>
                      </a:cubicBezTo>
                      <a:lnTo>
                        <a:pt x="2" y="15"/>
                      </a:lnTo>
                      <a:close/>
                      <a:moveTo>
                        <a:pt x="9" y="19"/>
                      </a:moveTo>
                      <a:lnTo>
                        <a:pt x="9" y="19"/>
                      </a:lnTo>
                      <a:close/>
                      <a:moveTo>
                        <a:pt x="9" y="19"/>
                      </a:moveTo>
                      <a:cubicBezTo>
                        <a:pt x="11" y="19"/>
                        <a:pt x="13" y="20"/>
                        <a:pt x="14" y="21"/>
                      </a:cubicBezTo>
                      <a:lnTo>
                        <a:pt x="13" y="22"/>
                      </a:lnTo>
                      <a:cubicBezTo>
                        <a:pt x="12" y="21"/>
                        <a:pt x="10" y="20"/>
                        <a:pt x="8" y="20"/>
                      </a:cubicBezTo>
                      <a:lnTo>
                        <a:pt x="9" y="19"/>
                      </a:lnTo>
                      <a:close/>
                      <a:moveTo>
                        <a:pt x="13" y="22"/>
                      </a:moveTo>
                      <a:lnTo>
                        <a:pt x="13" y="22"/>
                      </a:lnTo>
                      <a:lnTo>
                        <a:pt x="14" y="21"/>
                      </a:lnTo>
                      <a:lnTo>
                        <a:pt x="13" y="22"/>
                      </a:lnTo>
                      <a:close/>
                      <a:moveTo>
                        <a:pt x="14" y="21"/>
                      </a:moveTo>
                      <a:cubicBezTo>
                        <a:pt x="16" y="22"/>
                        <a:pt x="17" y="24"/>
                        <a:pt x="19" y="26"/>
                      </a:cubicBezTo>
                      <a:lnTo>
                        <a:pt x="17" y="26"/>
                      </a:lnTo>
                      <a:cubicBezTo>
                        <a:pt x="16" y="24"/>
                        <a:pt x="15" y="23"/>
                        <a:pt x="13" y="22"/>
                      </a:cubicBezTo>
                      <a:lnTo>
                        <a:pt x="14" y="21"/>
                      </a:lnTo>
                      <a:close/>
                      <a:moveTo>
                        <a:pt x="19" y="26"/>
                      </a:moveTo>
                      <a:cubicBezTo>
                        <a:pt x="20" y="27"/>
                        <a:pt x="21" y="29"/>
                        <a:pt x="22" y="30"/>
                      </a:cubicBezTo>
                      <a:lnTo>
                        <a:pt x="21" y="31"/>
                      </a:lnTo>
                      <a:cubicBezTo>
                        <a:pt x="19" y="30"/>
                        <a:pt x="18" y="28"/>
                        <a:pt x="17" y="26"/>
                      </a:cubicBezTo>
                      <a:lnTo>
                        <a:pt x="19" y="26"/>
                      </a:lnTo>
                      <a:close/>
                      <a:moveTo>
                        <a:pt x="21" y="31"/>
                      </a:moveTo>
                      <a:lnTo>
                        <a:pt x="21" y="31"/>
                      </a:lnTo>
                      <a:lnTo>
                        <a:pt x="22" y="31"/>
                      </a:lnTo>
                      <a:lnTo>
                        <a:pt x="21" y="31"/>
                      </a:lnTo>
                      <a:close/>
                      <a:moveTo>
                        <a:pt x="22" y="30"/>
                      </a:moveTo>
                      <a:cubicBezTo>
                        <a:pt x="23" y="31"/>
                        <a:pt x="24" y="31"/>
                        <a:pt x="25" y="31"/>
                      </a:cubicBezTo>
                      <a:lnTo>
                        <a:pt x="25" y="32"/>
                      </a:lnTo>
                      <a:cubicBezTo>
                        <a:pt x="24" y="32"/>
                        <a:pt x="23" y="32"/>
                        <a:pt x="21" y="31"/>
                      </a:cubicBezTo>
                      <a:lnTo>
                        <a:pt x="22" y="30"/>
                      </a:lnTo>
                      <a:close/>
                      <a:moveTo>
                        <a:pt x="25" y="31"/>
                      </a:moveTo>
                      <a:cubicBezTo>
                        <a:pt x="27" y="31"/>
                        <a:pt x="28" y="31"/>
                        <a:pt x="29" y="30"/>
                      </a:cubicBezTo>
                      <a:lnTo>
                        <a:pt x="30" y="31"/>
                      </a:lnTo>
                      <a:cubicBezTo>
                        <a:pt x="29" y="32"/>
                        <a:pt x="27" y="32"/>
                        <a:pt x="25" y="32"/>
                      </a:cubicBezTo>
                      <a:lnTo>
                        <a:pt x="25" y="31"/>
                      </a:lnTo>
                      <a:close/>
                      <a:moveTo>
                        <a:pt x="29" y="30"/>
                      </a:moveTo>
                      <a:cubicBezTo>
                        <a:pt x="30" y="29"/>
                        <a:pt x="32" y="28"/>
                        <a:pt x="33" y="27"/>
                      </a:cubicBezTo>
                      <a:lnTo>
                        <a:pt x="34" y="28"/>
                      </a:lnTo>
                      <a:cubicBezTo>
                        <a:pt x="33" y="29"/>
                        <a:pt x="31" y="30"/>
                        <a:pt x="30" y="31"/>
                      </a:cubicBezTo>
                      <a:lnTo>
                        <a:pt x="29" y="30"/>
                      </a:lnTo>
                      <a:close/>
                      <a:moveTo>
                        <a:pt x="33" y="27"/>
                      </a:moveTo>
                      <a:cubicBezTo>
                        <a:pt x="35" y="24"/>
                        <a:pt x="37" y="21"/>
                        <a:pt x="37" y="18"/>
                      </a:cubicBezTo>
                      <a:lnTo>
                        <a:pt x="38" y="18"/>
                      </a:lnTo>
                      <a:cubicBezTo>
                        <a:pt x="38" y="21"/>
                        <a:pt x="36" y="25"/>
                        <a:pt x="34" y="28"/>
                      </a:cubicBezTo>
                      <a:lnTo>
                        <a:pt x="33" y="27"/>
                      </a:lnTo>
                      <a:close/>
                      <a:moveTo>
                        <a:pt x="38" y="18"/>
                      </a:moveTo>
                      <a:lnTo>
                        <a:pt x="38" y="18"/>
                      </a:lnTo>
                      <a:close/>
                      <a:moveTo>
                        <a:pt x="37" y="18"/>
                      </a:moveTo>
                      <a:cubicBezTo>
                        <a:pt x="36" y="14"/>
                        <a:pt x="32" y="10"/>
                        <a:pt x="29" y="7"/>
                      </a:cubicBezTo>
                      <a:lnTo>
                        <a:pt x="30" y="6"/>
                      </a:lnTo>
                      <a:cubicBezTo>
                        <a:pt x="34" y="9"/>
                        <a:pt x="38" y="13"/>
                        <a:pt x="38" y="18"/>
                      </a:cubicBezTo>
                      <a:lnTo>
                        <a:pt x="37" y="18"/>
                      </a:lnTo>
                      <a:close/>
                      <a:moveTo>
                        <a:pt x="29" y="7"/>
                      </a:moveTo>
                      <a:cubicBezTo>
                        <a:pt x="27" y="5"/>
                        <a:pt x="26" y="4"/>
                        <a:pt x="24" y="3"/>
                      </a:cubicBezTo>
                      <a:lnTo>
                        <a:pt x="26" y="2"/>
                      </a:lnTo>
                      <a:cubicBezTo>
                        <a:pt x="27" y="3"/>
                        <a:pt x="28" y="5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25" y="2"/>
                      </a:moveTo>
                      <a:lnTo>
                        <a:pt x="26" y="2"/>
                      </a:ln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3" y="1"/>
                        <a:pt x="20" y="3"/>
                        <a:pt x="18" y="4"/>
                      </a:cubicBezTo>
                      <a:lnTo>
                        <a:pt x="17" y="3"/>
                      </a:lnTo>
                      <a:cubicBezTo>
                        <a:pt x="20" y="2"/>
                        <a:pt x="23" y="0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7" y="4"/>
                      </a:lnTo>
                      <a:lnTo>
                        <a:pt x="17" y="3"/>
                      </a:lnTo>
                      <a:close/>
                      <a:moveTo>
                        <a:pt x="18" y="4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67" name="Google Shape;3867;p239"/>
              <p:cNvGrpSpPr/>
              <p:nvPr/>
            </p:nvGrpSpPr>
            <p:grpSpPr>
              <a:xfrm>
                <a:off x="646" y="2996"/>
                <a:ext cx="1537" cy="1042"/>
                <a:chOff x="646" y="2996"/>
                <a:chExt cx="1537" cy="1042"/>
              </a:xfrm>
            </p:grpSpPr>
            <p:sp>
              <p:nvSpPr>
                <p:cNvPr id="3868" name="Google Shape;3868;p239"/>
                <p:cNvSpPr/>
                <p:nvPr/>
              </p:nvSpPr>
              <p:spPr>
                <a:xfrm>
                  <a:off x="1957" y="3748"/>
                  <a:ext cx="49" cy="53"/>
                </a:xfrm>
                <a:custGeom>
                  <a:rect b="b" l="l" r="r" t="t"/>
                  <a:pathLst>
                    <a:path extrusionOk="0" h="32" w="36">
                      <a:moveTo>
                        <a:pt x="23" y="9"/>
                      </a:moveTo>
                      <a:cubicBezTo>
                        <a:pt x="19" y="8"/>
                        <a:pt x="18" y="3"/>
                        <a:pt x="13" y="2"/>
                      </a:cubicBezTo>
                      <a:cubicBezTo>
                        <a:pt x="6" y="0"/>
                        <a:pt x="0" y="5"/>
                        <a:pt x="2" y="10"/>
                      </a:cubicBezTo>
                      <a:cubicBezTo>
                        <a:pt x="4" y="16"/>
                        <a:pt x="5" y="22"/>
                        <a:pt x="7" y="27"/>
                      </a:cubicBezTo>
                      <a:cubicBezTo>
                        <a:pt x="9" y="32"/>
                        <a:pt x="17" y="28"/>
                        <a:pt x="23" y="29"/>
                      </a:cubicBezTo>
                      <a:cubicBezTo>
                        <a:pt x="24" y="29"/>
                        <a:pt x="26" y="31"/>
                        <a:pt x="28" y="30"/>
                      </a:cubicBezTo>
                      <a:cubicBezTo>
                        <a:pt x="33" y="30"/>
                        <a:pt x="36" y="26"/>
                        <a:pt x="36" y="23"/>
                      </a:cubicBezTo>
                      <a:cubicBezTo>
                        <a:pt x="34" y="17"/>
                        <a:pt x="30" y="13"/>
                        <a:pt x="23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9" name="Google Shape;3869;p239"/>
                <p:cNvSpPr/>
                <p:nvPr/>
              </p:nvSpPr>
              <p:spPr>
                <a:xfrm>
                  <a:off x="1959" y="3749"/>
                  <a:ext cx="48" cy="51"/>
                </a:xfrm>
                <a:custGeom>
                  <a:rect b="b" l="l" r="r" t="t"/>
                  <a:pathLst>
                    <a:path extrusionOk="0" h="30" w="36">
                      <a:moveTo>
                        <a:pt x="22" y="9"/>
                      </a:moveTo>
                      <a:cubicBezTo>
                        <a:pt x="20" y="8"/>
                        <a:pt x="18" y="7"/>
                        <a:pt x="17" y="5"/>
                      </a:cubicBezTo>
                      <a:lnTo>
                        <a:pt x="18" y="5"/>
                      </a:lnTo>
                      <a:cubicBezTo>
                        <a:pt x="20" y="6"/>
                        <a:pt x="21" y="7"/>
                        <a:pt x="22" y="8"/>
                      </a:cubicBezTo>
                      <a:lnTo>
                        <a:pt x="22" y="9"/>
                      </a:lnTo>
                      <a:close/>
                      <a:moveTo>
                        <a:pt x="17" y="5"/>
                      </a:moveTo>
                      <a:cubicBezTo>
                        <a:pt x="16" y="4"/>
                        <a:pt x="14" y="2"/>
                        <a:pt x="11" y="1"/>
                      </a:cubicBezTo>
                      <a:lnTo>
                        <a:pt x="12" y="0"/>
                      </a:lnTo>
                      <a:cubicBezTo>
                        <a:pt x="15" y="1"/>
                        <a:pt x="17" y="3"/>
                        <a:pt x="18" y="5"/>
                      </a:cubicBezTo>
                      <a:lnTo>
                        <a:pt x="17" y="5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1" y="1"/>
                      </a:lnTo>
                      <a:close/>
                      <a:moveTo>
                        <a:pt x="11" y="1"/>
                      </a:moveTo>
                      <a:cubicBezTo>
                        <a:pt x="10" y="1"/>
                        <a:pt x="8" y="1"/>
                        <a:pt x="7" y="1"/>
                      </a:cubicBezTo>
                      <a:lnTo>
                        <a:pt x="6" y="0"/>
                      </a:lnTo>
                      <a:cubicBezTo>
                        <a:pt x="8" y="0"/>
                        <a:pt x="10" y="0"/>
                        <a:pt x="12" y="0"/>
                      </a:cubicBezTo>
                      <a:lnTo>
                        <a:pt x="11" y="1"/>
                      </a:lnTo>
                      <a:close/>
                      <a:moveTo>
                        <a:pt x="7" y="1"/>
                      </a:moveTo>
                      <a:cubicBezTo>
                        <a:pt x="5" y="2"/>
                        <a:pt x="4" y="2"/>
                        <a:pt x="3" y="3"/>
                      </a:cubicBezTo>
                      <a:lnTo>
                        <a:pt x="2" y="2"/>
                      </a:lnTo>
                      <a:cubicBezTo>
                        <a:pt x="3" y="1"/>
                        <a:pt x="5" y="1"/>
                        <a:pt x="6" y="0"/>
                      </a:cubicBezTo>
                      <a:lnTo>
                        <a:pt x="7" y="1"/>
                      </a:lnTo>
                      <a:close/>
                      <a:moveTo>
                        <a:pt x="3" y="3"/>
                      </a:moveTo>
                      <a:cubicBezTo>
                        <a:pt x="3" y="4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4"/>
                        <a:pt x="1" y="3"/>
                        <a:pt x="2" y="2"/>
                      </a:cubicBezTo>
                      <a:lnTo>
                        <a:pt x="3" y="3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9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9"/>
                      </a:moveTo>
                      <a:cubicBezTo>
                        <a:pt x="3" y="12"/>
                        <a:pt x="4" y="15"/>
                        <a:pt x="4" y="18"/>
                      </a:cubicBezTo>
                      <a:lnTo>
                        <a:pt x="3" y="18"/>
                      </a:lnTo>
                      <a:cubicBezTo>
                        <a:pt x="2" y="15"/>
                        <a:pt x="2" y="12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4" y="18"/>
                      </a:moveTo>
                      <a:cubicBezTo>
                        <a:pt x="5" y="21"/>
                        <a:pt x="6" y="23"/>
                        <a:pt x="6" y="26"/>
                      </a:cubicBezTo>
                      <a:lnTo>
                        <a:pt x="5" y="26"/>
                      </a:lnTo>
                      <a:cubicBezTo>
                        <a:pt x="4" y="24"/>
                        <a:pt x="4" y="21"/>
                        <a:pt x="3" y="18"/>
                      </a:cubicBezTo>
                      <a:lnTo>
                        <a:pt x="4" y="18"/>
                      </a:lnTo>
                      <a:close/>
                      <a:moveTo>
                        <a:pt x="5" y="26"/>
                      </a:moveTo>
                      <a:lnTo>
                        <a:pt x="5" y="26"/>
                      </a:lnTo>
                      <a:lnTo>
                        <a:pt x="6" y="26"/>
                      </a:lnTo>
                      <a:lnTo>
                        <a:pt x="5" y="26"/>
                      </a:lnTo>
                      <a:close/>
                      <a:moveTo>
                        <a:pt x="6" y="26"/>
                      </a:moveTo>
                      <a:cubicBezTo>
                        <a:pt x="8" y="28"/>
                        <a:pt x="12" y="28"/>
                        <a:pt x="16" y="28"/>
                      </a:cubicBezTo>
                      <a:lnTo>
                        <a:pt x="16" y="29"/>
                      </a:lnTo>
                      <a:cubicBezTo>
                        <a:pt x="11" y="29"/>
                        <a:pt x="7" y="30"/>
                        <a:pt x="5" y="26"/>
                      </a:cubicBezTo>
                      <a:lnTo>
                        <a:pt x="6" y="26"/>
                      </a:lnTo>
                      <a:close/>
                      <a:moveTo>
                        <a:pt x="16" y="28"/>
                      </a:moveTo>
                      <a:cubicBezTo>
                        <a:pt x="18" y="27"/>
                        <a:pt x="20" y="27"/>
                        <a:pt x="22" y="27"/>
                      </a:cubicBezTo>
                      <a:lnTo>
                        <a:pt x="21" y="29"/>
                      </a:lnTo>
                      <a:cubicBezTo>
                        <a:pt x="20" y="28"/>
                        <a:pt x="18" y="29"/>
                        <a:pt x="16" y="29"/>
                      </a:cubicBezTo>
                      <a:lnTo>
                        <a:pt x="16" y="28"/>
                      </a:lnTo>
                      <a:close/>
                      <a:moveTo>
                        <a:pt x="22" y="29"/>
                      </a:moveTo>
                      <a:lnTo>
                        <a:pt x="21" y="29"/>
                      </a:lnTo>
                      <a:lnTo>
                        <a:pt x="22" y="28"/>
                      </a:lnTo>
                      <a:lnTo>
                        <a:pt x="22" y="29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9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8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cubicBezTo>
                        <a:pt x="22" y="27"/>
                        <a:pt x="23" y="28"/>
                        <a:pt x="24" y="28"/>
                      </a:cubicBezTo>
                      <a:lnTo>
                        <a:pt x="23" y="29"/>
                      </a:lnTo>
                      <a:cubicBezTo>
                        <a:pt x="23" y="29"/>
                        <a:pt x="22" y="29"/>
                        <a:pt x="22" y="29"/>
                      </a:cubicBezTo>
                      <a:lnTo>
                        <a:pt x="22" y="27"/>
                      </a:lnTo>
                      <a:close/>
                      <a:moveTo>
                        <a:pt x="24" y="28"/>
                      </a:moveTo>
                      <a:cubicBezTo>
                        <a:pt x="25" y="28"/>
                        <a:pt x="26" y="29"/>
                        <a:pt x="27" y="29"/>
                      </a:cubicBezTo>
                      <a:lnTo>
                        <a:pt x="27" y="30"/>
                      </a:lnTo>
                      <a:cubicBezTo>
                        <a:pt x="26" y="30"/>
                        <a:pt x="25" y="30"/>
                        <a:pt x="23" y="29"/>
                      </a:cubicBezTo>
                      <a:lnTo>
                        <a:pt x="24" y="28"/>
                      </a:lnTo>
                      <a:close/>
                      <a:moveTo>
                        <a:pt x="27" y="29"/>
                      </a:moveTo>
                      <a:lnTo>
                        <a:pt x="27" y="29"/>
                      </a:lnTo>
                      <a:close/>
                      <a:moveTo>
                        <a:pt x="27" y="29"/>
                      </a:moveTo>
                      <a:cubicBezTo>
                        <a:pt x="27" y="29"/>
                        <a:pt x="28" y="29"/>
                        <a:pt x="28" y="29"/>
                      </a:cubicBezTo>
                      <a:lnTo>
                        <a:pt x="28" y="30"/>
                      </a:lnTo>
                      <a:cubicBezTo>
                        <a:pt x="28" y="30"/>
                        <a:pt x="27" y="30"/>
                        <a:pt x="27" y="30"/>
                      </a:cubicBezTo>
                      <a:lnTo>
                        <a:pt x="27" y="29"/>
                      </a:lnTo>
                      <a:close/>
                      <a:moveTo>
                        <a:pt x="28" y="29"/>
                      </a:moveTo>
                      <a:lnTo>
                        <a:pt x="28" y="29"/>
                      </a:lnTo>
                      <a:close/>
                      <a:moveTo>
                        <a:pt x="28" y="29"/>
                      </a:moveTo>
                      <a:cubicBezTo>
                        <a:pt x="30" y="28"/>
                        <a:pt x="31" y="27"/>
                        <a:pt x="32" y="26"/>
                      </a:cubicBezTo>
                      <a:lnTo>
                        <a:pt x="34" y="27"/>
                      </a:lnTo>
                      <a:cubicBezTo>
                        <a:pt x="32" y="28"/>
                        <a:pt x="30" y="29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32" y="26"/>
                      </a:moveTo>
                      <a:cubicBezTo>
                        <a:pt x="33" y="25"/>
                        <a:pt x="34" y="24"/>
                        <a:pt x="34" y="22"/>
                      </a:cubicBezTo>
                      <a:lnTo>
                        <a:pt x="35" y="22"/>
                      </a:lnTo>
                      <a:cubicBezTo>
                        <a:pt x="36" y="24"/>
                        <a:pt x="35" y="26"/>
                        <a:pt x="34" y="27"/>
                      </a:cubicBezTo>
                      <a:lnTo>
                        <a:pt x="32" y="26"/>
                      </a:lnTo>
                      <a:close/>
                      <a:moveTo>
                        <a:pt x="34" y="22"/>
                      </a:moveTo>
                      <a:cubicBezTo>
                        <a:pt x="34" y="22"/>
                        <a:pt x="34" y="22"/>
                        <a:pt x="34" y="22"/>
                      </a:cubicBezTo>
                      <a:lnTo>
                        <a:pt x="35" y="22"/>
                      </a:lnTo>
                      <a:cubicBezTo>
                        <a:pt x="35" y="22"/>
                        <a:pt x="35" y="22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5" y="22"/>
                      </a:moveTo>
                      <a:lnTo>
                        <a:pt x="35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lnTo>
                        <a:pt x="35" y="22"/>
                      </a:ln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cubicBezTo>
                        <a:pt x="34" y="21"/>
                        <a:pt x="33" y="20"/>
                        <a:pt x="33" y="20"/>
                      </a:cubicBezTo>
                      <a:lnTo>
                        <a:pt x="34" y="19"/>
                      </a:lnTo>
                      <a:cubicBezTo>
                        <a:pt x="35" y="20"/>
                        <a:pt x="35" y="21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3" y="20"/>
                      </a:moveTo>
                      <a:cubicBezTo>
                        <a:pt x="33" y="19"/>
                        <a:pt x="32" y="18"/>
                        <a:pt x="32" y="18"/>
                      </a:cubicBezTo>
                      <a:lnTo>
                        <a:pt x="33" y="17"/>
                      </a:lnTo>
                      <a:cubicBezTo>
                        <a:pt x="34" y="18"/>
                        <a:pt x="34" y="19"/>
                        <a:pt x="34" y="19"/>
                      </a:cubicBezTo>
                      <a:lnTo>
                        <a:pt x="33" y="20"/>
                      </a:lnTo>
                      <a:close/>
                      <a:moveTo>
                        <a:pt x="32" y="18"/>
                      </a:moveTo>
                      <a:cubicBezTo>
                        <a:pt x="30" y="14"/>
                        <a:pt x="26" y="11"/>
                        <a:pt x="22" y="9"/>
                      </a:cubicBezTo>
                      <a:lnTo>
                        <a:pt x="22" y="8"/>
                      </a:lnTo>
                      <a:cubicBezTo>
                        <a:pt x="27" y="10"/>
                        <a:pt x="31" y="13"/>
                        <a:pt x="33" y="17"/>
                      </a:cubicBezTo>
                      <a:lnTo>
                        <a:pt x="32" y="18"/>
                      </a:lnTo>
                      <a:close/>
                      <a:moveTo>
                        <a:pt x="22" y="8"/>
                      </a:moveTo>
                      <a:lnTo>
                        <a:pt x="22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0" name="Google Shape;3870;p239"/>
                <p:cNvSpPr/>
                <p:nvPr/>
              </p:nvSpPr>
              <p:spPr>
                <a:xfrm>
                  <a:off x="2019" y="3773"/>
                  <a:ext cx="52" cy="62"/>
                </a:xfrm>
                <a:custGeom>
                  <a:rect b="b" l="l" r="r" t="t"/>
                  <a:pathLst>
                    <a:path extrusionOk="0" h="36" w="38">
                      <a:moveTo>
                        <a:pt x="14" y="4"/>
                      </a:moveTo>
                      <a:cubicBezTo>
                        <a:pt x="9" y="8"/>
                        <a:pt x="3" y="10"/>
                        <a:pt x="1" y="16"/>
                      </a:cubicBezTo>
                      <a:cubicBezTo>
                        <a:pt x="0" y="21"/>
                        <a:pt x="1" y="27"/>
                        <a:pt x="3" y="30"/>
                      </a:cubicBezTo>
                      <a:cubicBezTo>
                        <a:pt x="7" y="36"/>
                        <a:pt x="16" y="33"/>
                        <a:pt x="24" y="34"/>
                      </a:cubicBezTo>
                      <a:cubicBezTo>
                        <a:pt x="28" y="34"/>
                        <a:pt x="31" y="31"/>
                        <a:pt x="33" y="28"/>
                      </a:cubicBezTo>
                      <a:cubicBezTo>
                        <a:pt x="38" y="21"/>
                        <a:pt x="37" y="13"/>
                        <a:pt x="30" y="7"/>
                      </a:cubicBezTo>
                      <a:cubicBezTo>
                        <a:pt x="26" y="3"/>
                        <a:pt x="19" y="0"/>
                        <a:pt x="14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1" name="Google Shape;3871;p239"/>
                <p:cNvSpPr/>
                <p:nvPr/>
              </p:nvSpPr>
              <p:spPr>
                <a:xfrm>
                  <a:off x="2019" y="3775"/>
                  <a:ext cx="52" cy="58"/>
                </a:xfrm>
                <a:custGeom>
                  <a:rect b="b" l="l" r="r" t="t"/>
                  <a:pathLst>
                    <a:path extrusionOk="0" h="34" w="38">
                      <a:moveTo>
                        <a:pt x="14" y="4"/>
                      </a:moveTo>
                      <a:lnTo>
                        <a:pt x="14" y="4"/>
                      </a:lnTo>
                      <a:lnTo>
                        <a:pt x="13" y="3"/>
                      </a:lnTo>
                      <a:lnTo>
                        <a:pt x="14" y="4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  <a:moveTo>
                        <a:pt x="14" y="4"/>
                      </a:moveTo>
                      <a:cubicBezTo>
                        <a:pt x="13" y="5"/>
                        <a:pt x="11" y="6"/>
                        <a:pt x="10" y="7"/>
                      </a:cubicBezTo>
                      <a:lnTo>
                        <a:pt x="9" y="6"/>
                      </a:lnTo>
                      <a:cubicBezTo>
                        <a:pt x="10" y="5"/>
                        <a:pt x="12" y="4"/>
                        <a:pt x="13" y="3"/>
                      </a:cubicBezTo>
                      <a:lnTo>
                        <a:pt x="14" y="4"/>
                      </a:lnTo>
                      <a:close/>
                      <a:moveTo>
                        <a:pt x="10" y="7"/>
                      </a:moveTo>
                      <a:cubicBezTo>
                        <a:pt x="6" y="9"/>
                        <a:pt x="3" y="11"/>
                        <a:pt x="2" y="15"/>
                      </a:cubicBezTo>
                      <a:lnTo>
                        <a:pt x="0" y="15"/>
                      </a:lnTo>
                      <a:cubicBezTo>
                        <a:pt x="2" y="10"/>
                        <a:pt x="5" y="8"/>
                        <a:pt x="9" y="6"/>
                      </a:cubicBezTo>
                      <a:lnTo>
                        <a:pt x="10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1" y="15"/>
                      </a:lnTo>
                      <a:lnTo>
                        <a:pt x="0" y="15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0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6"/>
                        <a:pt x="2" y="16"/>
                        <a:pt x="2" y="17"/>
                      </a:cubicBezTo>
                      <a:lnTo>
                        <a:pt x="0" y="17"/>
                      </a:lnTo>
                      <a:cubicBezTo>
                        <a:pt x="0" y="16"/>
                        <a:pt x="0" y="15"/>
                        <a:pt x="0" y="15"/>
                      </a:cubicBezTo>
                      <a:lnTo>
                        <a:pt x="2" y="15"/>
                      </a:lnTo>
                      <a:close/>
                      <a:moveTo>
                        <a:pt x="2" y="17"/>
                      </a:moveTo>
                      <a:cubicBezTo>
                        <a:pt x="1" y="18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8"/>
                        <a:pt x="0" y="17"/>
                      </a:cubicBezTo>
                      <a:lnTo>
                        <a:pt x="2" y="17"/>
                      </a:lnTo>
                      <a:close/>
                      <a:moveTo>
                        <a:pt x="1" y="19"/>
                      </a:moveTo>
                      <a:cubicBezTo>
                        <a:pt x="1" y="23"/>
                        <a:pt x="3" y="26"/>
                        <a:pt x="4" y="29"/>
                      </a:cubicBezTo>
                      <a:lnTo>
                        <a:pt x="3" y="30"/>
                      </a:lnTo>
                      <a:cubicBezTo>
                        <a:pt x="1" y="27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4" y="29"/>
                      </a:moveTo>
                      <a:cubicBezTo>
                        <a:pt x="6" y="33"/>
                        <a:pt x="11" y="33"/>
                        <a:pt x="16" y="32"/>
                      </a:cubicBezTo>
                      <a:lnTo>
                        <a:pt x="16" y="34"/>
                      </a:lnTo>
                      <a:cubicBezTo>
                        <a:pt x="11" y="34"/>
                        <a:pt x="6" y="34"/>
                        <a:pt x="3" y="30"/>
                      </a:cubicBezTo>
                      <a:lnTo>
                        <a:pt x="4" y="29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1" y="32"/>
                        <a:pt x="24" y="32"/>
                      </a:cubicBezTo>
                      <a:lnTo>
                        <a:pt x="23" y="33"/>
                      </a:lnTo>
                      <a:cubicBezTo>
                        <a:pt x="21" y="33"/>
                        <a:pt x="19" y="33"/>
                        <a:pt x="16" y="34"/>
                      </a:cubicBezTo>
                      <a:lnTo>
                        <a:pt x="16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2"/>
                        <a:pt x="28" y="31"/>
                      </a:cubicBezTo>
                      <a:lnTo>
                        <a:pt x="29" y="32"/>
                      </a:lnTo>
                      <a:cubicBezTo>
                        <a:pt x="28" y="33"/>
                        <a:pt x="26" y="34"/>
                        <a:pt x="23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0" y="30"/>
                        <a:pt x="31" y="29"/>
                        <a:pt x="32" y="27"/>
                      </a:cubicBezTo>
                      <a:lnTo>
                        <a:pt x="34" y="28"/>
                      </a:lnTo>
                      <a:cubicBezTo>
                        <a:pt x="32" y="29"/>
                        <a:pt x="31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3" y="27"/>
                      </a:lnTo>
                      <a:lnTo>
                        <a:pt x="34" y="28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4" y="28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3" y="27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cubicBezTo>
                        <a:pt x="33" y="26"/>
                        <a:pt x="34" y="25"/>
                        <a:pt x="34" y="24"/>
                      </a:cubicBezTo>
                      <a:lnTo>
                        <a:pt x="36" y="24"/>
                      </a:lnTo>
                      <a:cubicBezTo>
                        <a:pt x="35" y="26"/>
                        <a:pt x="34" y="27"/>
                        <a:pt x="34" y="28"/>
                      </a:cubicBezTo>
                      <a:lnTo>
                        <a:pt x="32" y="27"/>
                      </a:lnTo>
                      <a:close/>
                      <a:moveTo>
                        <a:pt x="34" y="24"/>
                      </a:moveTo>
                      <a:cubicBezTo>
                        <a:pt x="35" y="23"/>
                        <a:pt x="35" y="22"/>
                        <a:pt x="35" y="21"/>
                      </a:cubicBezTo>
                      <a:lnTo>
                        <a:pt x="37" y="21"/>
                      </a:lnTo>
                      <a:cubicBezTo>
                        <a:pt x="36" y="22"/>
                        <a:pt x="36" y="23"/>
                        <a:pt x="36" y="24"/>
                      </a:cubicBezTo>
                      <a:lnTo>
                        <a:pt x="34" y="24"/>
                      </a:lnTo>
                      <a:close/>
                      <a:moveTo>
                        <a:pt x="35" y="21"/>
                      </a:moveTo>
                      <a:cubicBezTo>
                        <a:pt x="36" y="16"/>
                        <a:pt x="34" y="10"/>
                        <a:pt x="29" y="6"/>
                      </a:cubicBezTo>
                      <a:lnTo>
                        <a:pt x="30" y="5"/>
                      </a:lnTo>
                      <a:cubicBezTo>
                        <a:pt x="35" y="10"/>
                        <a:pt x="38" y="15"/>
                        <a:pt x="37" y="21"/>
                      </a:cubicBezTo>
                      <a:lnTo>
                        <a:pt x="35" y="21"/>
                      </a:lnTo>
                      <a:close/>
                      <a:moveTo>
                        <a:pt x="29" y="6"/>
                      </a:moveTo>
                      <a:lnTo>
                        <a:pt x="29" y="6"/>
                      </a:lnTo>
                      <a:lnTo>
                        <a:pt x="30" y="6"/>
                      </a:ln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lnTo>
                        <a:pt x="30" y="5"/>
                      </a:lnTo>
                      <a:cubicBezTo>
                        <a:pt x="30" y="5"/>
                        <a:pt x="30" y="5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7" y="4"/>
                        <a:pt x="25" y="3"/>
                        <a:pt x="22" y="2"/>
                      </a:cubicBezTo>
                      <a:lnTo>
                        <a:pt x="22" y="1"/>
                      </a:lnTo>
                      <a:cubicBezTo>
                        <a:pt x="25" y="2"/>
                        <a:pt x="28" y="3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7" y="2"/>
                        <a:pt x="15" y="3"/>
                      </a:cubicBezTo>
                      <a:lnTo>
                        <a:pt x="14" y="2"/>
                      </a:lnTo>
                      <a:cubicBezTo>
                        <a:pt x="17" y="0"/>
                        <a:pt x="20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4" y="3"/>
                      </a:lnTo>
                      <a:lnTo>
                        <a:pt x="15" y="3"/>
                      </a:lnTo>
                      <a:close/>
                      <a:moveTo>
                        <a:pt x="15" y="3"/>
                      </a:moveTo>
                      <a:cubicBezTo>
                        <a:pt x="15" y="3"/>
                        <a:pt x="14" y="4"/>
                        <a:pt x="14" y="4"/>
                      </a:cubicBezTo>
                      <a:lnTo>
                        <a:pt x="13" y="3"/>
                      </a:lnTo>
                      <a:cubicBezTo>
                        <a:pt x="13" y="3"/>
                        <a:pt x="14" y="2"/>
                        <a:pt x="14" y="2"/>
                      </a:cubicBezTo>
                      <a:lnTo>
                        <a:pt x="15" y="3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2" name="Google Shape;3872;p239"/>
                <p:cNvSpPr/>
                <p:nvPr/>
              </p:nvSpPr>
              <p:spPr>
                <a:xfrm>
                  <a:off x="2047" y="3752"/>
                  <a:ext cx="48" cy="43"/>
                </a:xfrm>
                <a:custGeom>
                  <a:rect b="b" l="l" r="r" t="t"/>
                  <a:pathLst>
                    <a:path extrusionOk="0" h="25" w="35">
                      <a:moveTo>
                        <a:pt x="23" y="1"/>
                      </a:moveTo>
                      <a:cubicBezTo>
                        <a:pt x="19" y="1"/>
                        <a:pt x="14" y="0"/>
                        <a:pt x="10" y="0"/>
                      </a:cubicBezTo>
                      <a:cubicBezTo>
                        <a:pt x="7" y="1"/>
                        <a:pt x="0" y="3"/>
                        <a:pt x="4" y="7"/>
                      </a:cubicBezTo>
                      <a:cubicBezTo>
                        <a:pt x="9" y="12"/>
                        <a:pt x="13" y="17"/>
                        <a:pt x="19" y="22"/>
                      </a:cubicBezTo>
                      <a:cubicBezTo>
                        <a:pt x="23" y="25"/>
                        <a:pt x="28" y="22"/>
                        <a:pt x="29" y="19"/>
                      </a:cubicBezTo>
                      <a:cubicBezTo>
                        <a:pt x="31" y="12"/>
                        <a:pt x="35" y="0"/>
                        <a:pt x="2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3" name="Google Shape;3873;p239"/>
                <p:cNvSpPr/>
                <p:nvPr/>
              </p:nvSpPr>
              <p:spPr>
                <a:xfrm>
                  <a:off x="2050" y="3752"/>
                  <a:ext cx="40" cy="41"/>
                </a:xfrm>
                <a:custGeom>
                  <a:rect b="b" l="l" r="r" t="t"/>
                  <a:pathLst>
                    <a:path extrusionOk="0" h="24" w="30"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cubicBezTo>
                        <a:pt x="19" y="2"/>
                        <a:pt x="16" y="2"/>
                        <a:pt x="14" y="1"/>
                      </a:cubicBezTo>
                      <a:lnTo>
                        <a:pt x="14" y="0"/>
                      </a:lnTo>
                      <a:cubicBezTo>
                        <a:pt x="17" y="0"/>
                        <a:pt x="19" y="1"/>
                        <a:pt x="21" y="1"/>
                      </a:cubicBezTo>
                      <a:lnTo>
                        <a:pt x="21" y="2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10" y="1"/>
                        <a:pt x="8" y="1"/>
                      </a:cubicBezTo>
                      <a:lnTo>
                        <a:pt x="8" y="0"/>
                      </a:lnTo>
                      <a:cubicBezTo>
                        <a:pt x="10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8" y="0"/>
                      </a:moveTo>
                      <a:lnTo>
                        <a:pt x="8" y="0"/>
                      </a:lnTo>
                      <a:close/>
                      <a:moveTo>
                        <a:pt x="8" y="1"/>
                      </a:moveTo>
                      <a:cubicBezTo>
                        <a:pt x="7" y="1"/>
                        <a:pt x="5" y="2"/>
                        <a:pt x="3" y="3"/>
                      </a:cubicBezTo>
                      <a:lnTo>
                        <a:pt x="3" y="2"/>
                      </a:lnTo>
                      <a:cubicBezTo>
                        <a:pt x="4" y="1"/>
                        <a:pt x="7" y="0"/>
                        <a:pt x="8" y="0"/>
                      </a:cubicBezTo>
                      <a:lnTo>
                        <a:pt x="8" y="1"/>
                      </a:lnTo>
                      <a:close/>
                      <a:moveTo>
                        <a:pt x="3" y="3"/>
                      </a:moveTo>
                      <a:cubicBezTo>
                        <a:pt x="3" y="3"/>
                        <a:pt x="3" y="3"/>
                        <a:pt x="2" y="4"/>
                      </a:cubicBezTo>
                      <a:lnTo>
                        <a:pt x="1" y="3"/>
                      </a:lnTo>
                      <a:cubicBezTo>
                        <a:pt x="1" y="3"/>
                        <a:pt x="2" y="2"/>
                        <a:pt x="3" y="2"/>
                      </a:cubicBezTo>
                      <a:lnTo>
                        <a:pt x="3" y="3"/>
                      </a:lnTo>
                      <a:close/>
                      <a:moveTo>
                        <a:pt x="2" y="4"/>
                      </a:moveTo>
                      <a:cubicBezTo>
                        <a:pt x="2" y="4"/>
                        <a:pt x="2" y="5"/>
                        <a:pt x="2" y="5"/>
                      </a:cubicBezTo>
                      <a:lnTo>
                        <a:pt x="0" y="5"/>
                      </a:lnTo>
                      <a:cubicBezTo>
                        <a:pt x="0" y="5"/>
                        <a:pt x="0" y="4"/>
                        <a:pt x="1" y="3"/>
                      </a:cubicBezTo>
                      <a:lnTo>
                        <a:pt x="2" y="4"/>
                      </a:lnTo>
                      <a:close/>
                      <a:moveTo>
                        <a:pt x="2" y="5"/>
                      </a:moveTo>
                      <a:cubicBezTo>
                        <a:pt x="2" y="6"/>
                        <a:pt x="2" y="6"/>
                        <a:pt x="3" y="7"/>
                      </a:cubicBezTo>
                      <a:lnTo>
                        <a:pt x="2" y="8"/>
                      </a:lnTo>
                      <a:cubicBezTo>
                        <a:pt x="1" y="7"/>
                        <a:pt x="1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2" y="8"/>
                      </a:lnTo>
                      <a:close/>
                      <a:moveTo>
                        <a:pt x="3" y="7"/>
                      </a:moveTo>
                      <a:cubicBezTo>
                        <a:pt x="5" y="9"/>
                        <a:pt x="7" y="12"/>
                        <a:pt x="10" y="14"/>
                      </a:cubicBezTo>
                      <a:lnTo>
                        <a:pt x="9" y="15"/>
                      </a:lnTo>
                      <a:cubicBezTo>
                        <a:pt x="6" y="12"/>
                        <a:pt x="4" y="10"/>
                        <a:pt x="2" y="8"/>
                      </a:cubicBezTo>
                      <a:lnTo>
                        <a:pt x="3" y="7"/>
                      </a:lnTo>
                      <a:close/>
                      <a:moveTo>
                        <a:pt x="10" y="14"/>
                      </a:moveTo>
                      <a:cubicBezTo>
                        <a:pt x="12" y="16"/>
                        <a:pt x="15" y="19"/>
                        <a:pt x="17" y="21"/>
                      </a:cubicBezTo>
                      <a:lnTo>
                        <a:pt x="16" y="22"/>
                      </a:lnTo>
                      <a:cubicBezTo>
                        <a:pt x="14" y="20"/>
                        <a:pt x="11" y="17"/>
                        <a:pt x="9" y="15"/>
                      </a:cubicBezTo>
                      <a:lnTo>
                        <a:pt x="10" y="14"/>
                      </a:lnTo>
                      <a:close/>
                      <a:moveTo>
                        <a:pt x="17" y="21"/>
                      </a:moveTo>
                      <a:lnTo>
                        <a:pt x="17" y="21"/>
                      </a:lnTo>
                      <a:lnTo>
                        <a:pt x="17" y="22"/>
                      </a:lnTo>
                      <a:lnTo>
                        <a:pt x="17" y="21"/>
                      </a:lnTo>
                      <a:close/>
                      <a:moveTo>
                        <a:pt x="17" y="21"/>
                      </a:moveTo>
                      <a:cubicBezTo>
                        <a:pt x="18" y="22"/>
                        <a:pt x="19" y="23"/>
                        <a:pt x="20" y="23"/>
                      </a:cubicBezTo>
                      <a:lnTo>
                        <a:pt x="20" y="24"/>
                      </a:lnTo>
                      <a:cubicBezTo>
                        <a:pt x="19" y="24"/>
                        <a:pt x="17" y="23"/>
                        <a:pt x="16" y="22"/>
                      </a:cubicBezTo>
                      <a:lnTo>
                        <a:pt x="17" y="21"/>
                      </a:lnTo>
                      <a:close/>
                      <a:moveTo>
                        <a:pt x="20" y="23"/>
                      </a:moveTo>
                      <a:cubicBezTo>
                        <a:pt x="21" y="23"/>
                        <a:pt x="22" y="23"/>
                        <a:pt x="22" y="23"/>
                      </a:cubicBezTo>
                      <a:lnTo>
                        <a:pt x="23" y="24"/>
                      </a:lnTo>
                      <a:cubicBezTo>
                        <a:pt x="22" y="24"/>
                        <a:pt x="21" y="24"/>
                        <a:pt x="20" y="24"/>
                      </a:cubicBezTo>
                      <a:lnTo>
                        <a:pt x="20" y="23"/>
                      </a:lnTo>
                      <a:close/>
                      <a:moveTo>
                        <a:pt x="22" y="23"/>
                      </a:moveTo>
                      <a:cubicBezTo>
                        <a:pt x="23" y="22"/>
                        <a:pt x="24" y="22"/>
                        <a:pt x="24" y="21"/>
                      </a:cubicBezTo>
                      <a:lnTo>
                        <a:pt x="25" y="22"/>
                      </a:lnTo>
                      <a:cubicBezTo>
                        <a:pt x="25" y="23"/>
                        <a:pt x="24" y="23"/>
                        <a:pt x="23" y="24"/>
                      </a:cubicBezTo>
                      <a:lnTo>
                        <a:pt x="22" y="23"/>
                      </a:lnTo>
                      <a:close/>
                      <a:moveTo>
                        <a:pt x="24" y="21"/>
                      </a:moveTo>
                      <a:cubicBezTo>
                        <a:pt x="25" y="21"/>
                        <a:pt x="26" y="20"/>
                        <a:pt x="26" y="18"/>
                      </a:cubicBezTo>
                      <a:lnTo>
                        <a:pt x="28" y="19"/>
                      </a:lnTo>
                      <a:cubicBezTo>
                        <a:pt x="28" y="20"/>
                        <a:pt x="27" y="21"/>
                        <a:pt x="25" y="22"/>
                      </a:cubicBezTo>
                      <a:lnTo>
                        <a:pt x="24" y="21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7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8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cubicBezTo>
                        <a:pt x="27" y="18"/>
                        <a:pt x="27" y="17"/>
                        <a:pt x="27" y="16"/>
                      </a:cubicBezTo>
                      <a:lnTo>
                        <a:pt x="29" y="16"/>
                      </a:lnTo>
                      <a:cubicBezTo>
                        <a:pt x="28" y="17"/>
                        <a:pt x="28" y="18"/>
                        <a:pt x="28" y="19"/>
                      </a:cubicBezTo>
                      <a:lnTo>
                        <a:pt x="26" y="18"/>
                      </a:lnTo>
                      <a:close/>
                      <a:moveTo>
                        <a:pt x="27" y="16"/>
                      </a:moveTo>
                      <a:cubicBezTo>
                        <a:pt x="28" y="13"/>
                        <a:pt x="29" y="10"/>
                        <a:pt x="29" y="7"/>
                      </a:cubicBezTo>
                      <a:lnTo>
                        <a:pt x="30" y="7"/>
                      </a:lnTo>
                      <a:cubicBezTo>
                        <a:pt x="30" y="10"/>
                        <a:pt x="29" y="13"/>
                        <a:pt x="29" y="16"/>
                      </a:cubicBezTo>
                      <a:lnTo>
                        <a:pt x="27" y="16"/>
                      </a:lnTo>
                      <a:close/>
                      <a:moveTo>
                        <a:pt x="29" y="7"/>
                      </a:moveTo>
                      <a:cubicBezTo>
                        <a:pt x="28" y="4"/>
                        <a:pt x="26" y="1"/>
                        <a:pt x="21" y="2"/>
                      </a:cubicBezTo>
                      <a:lnTo>
                        <a:pt x="21" y="0"/>
                      </a:lnTo>
                      <a:cubicBezTo>
                        <a:pt x="28" y="0"/>
                        <a:pt x="30" y="3"/>
                        <a:pt x="30" y="7"/>
                      </a:cubicBezTo>
                      <a:lnTo>
                        <a:pt x="29" y="7"/>
                      </a:lnTo>
                      <a:close/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21" y="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4" name="Google Shape;3874;p239"/>
                <p:cNvSpPr/>
                <p:nvPr/>
              </p:nvSpPr>
              <p:spPr>
                <a:xfrm>
                  <a:off x="2094" y="3700"/>
                  <a:ext cx="70" cy="63"/>
                </a:xfrm>
                <a:custGeom>
                  <a:rect b="b" l="l" r="r" t="t"/>
                  <a:pathLst>
                    <a:path extrusionOk="0" h="37" w="51">
                      <a:moveTo>
                        <a:pt x="28" y="0"/>
                      </a:moveTo>
                      <a:cubicBezTo>
                        <a:pt x="12" y="2"/>
                        <a:pt x="0" y="19"/>
                        <a:pt x="8" y="32"/>
                      </a:cubicBezTo>
                      <a:cubicBezTo>
                        <a:pt x="11" y="37"/>
                        <a:pt x="18" y="29"/>
                        <a:pt x="24" y="28"/>
                      </a:cubicBezTo>
                      <a:cubicBezTo>
                        <a:pt x="28" y="27"/>
                        <a:pt x="34" y="29"/>
                        <a:pt x="38" y="28"/>
                      </a:cubicBezTo>
                      <a:cubicBezTo>
                        <a:pt x="47" y="24"/>
                        <a:pt x="51" y="14"/>
                        <a:pt x="48" y="8"/>
                      </a:cubicBezTo>
                      <a:cubicBezTo>
                        <a:pt x="46" y="3"/>
                        <a:pt x="34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5" name="Google Shape;3875;p239"/>
                <p:cNvSpPr/>
                <p:nvPr/>
              </p:nvSpPr>
              <p:spPr>
                <a:xfrm>
                  <a:off x="2100" y="3698"/>
                  <a:ext cx="65" cy="62"/>
                </a:xfrm>
                <a:custGeom>
                  <a:rect b="b" l="l" r="r" t="t"/>
                  <a:pathLst>
                    <a:path extrusionOk="0" h="36" w="47">
                      <a:moveTo>
                        <a:pt x="24" y="2"/>
                      </a:moveTo>
                      <a:cubicBezTo>
                        <a:pt x="22" y="2"/>
                        <a:pt x="19" y="3"/>
                        <a:pt x="17" y="4"/>
                      </a:cubicBezTo>
                      <a:lnTo>
                        <a:pt x="16" y="3"/>
                      </a:lnTo>
                      <a:cubicBezTo>
                        <a:pt x="19" y="2"/>
                        <a:pt x="21" y="1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4"/>
                      </a:moveTo>
                      <a:cubicBezTo>
                        <a:pt x="12" y="6"/>
                        <a:pt x="9" y="9"/>
                        <a:pt x="6" y="13"/>
                      </a:cubicBezTo>
                      <a:lnTo>
                        <a:pt x="5" y="13"/>
                      </a:lnTo>
                      <a:cubicBezTo>
                        <a:pt x="7" y="8"/>
                        <a:pt x="12" y="5"/>
                        <a:pt x="16" y="3"/>
                      </a:cubicBezTo>
                      <a:lnTo>
                        <a:pt x="17" y="4"/>
                      </a:lnTo>
                      <a:close/>
                      <a:moveTo>
                        <a:pt x="6" y="13"/>
                      </a:moveTo>
                      <a:cubicBezTo>
                        <a:pt x="3" y="17"/>
                        <a:pt x="2" y="22"/>
                        <a:pt x="3" y="26"/>
                      </a:cubicBezTo>
                      <a:lnTo>
                        <a:pt x="1" y="26"/>
                      </a:lnTo>
                      <a:cubicBezTo>
                        <a:pt x="0" y="22"/>
                        <a:pt x="2" y="17"/>
                        <a:pt x="5" y="13"/>
                      </a:cubicBezTo>
                      <a:lnTo>
                        <a:pt x="6" y="13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4" y="30"/>
                        <a:pt x="5" y="32"/>
                      </a:cubicBezTo>
                      <a:lnTo>
                        <a:pt x="3" y="33"/>
                      </a:lnTo>
                      <a:cubicBezTo>
                        <a:pt x="2" y="31"/>
                        <a:pt x="1" y="29"/>
                        <a:pt x="1" y="26"/>
                      </a:cubicBezTo>
                      <a:lnTo>
                        <a:pt x="3" y="26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lnTo>
                        <a:pt x="4" y="33"/>
                      </a:lnTo>
                      <a:lnTo>
                        <a:pt x="3" y="33"/>
                      </a:lnTo>
                      <a:close/>
                      <a:moveTo>
                        <a:pt x="5" y="32"/>
                      </a:moveTo>
                      <a:cubicBezTo>
                        <a:pt x="6" y="34"/>
                        <a:pt x="8" y="34"/>
                        <a:pt x="10" y="33"/>
                      </a:cubicBezTo>
                      <a:lnTo>
                        <a:pt x="10" y="34"/>
                      </a:lnTo>
                      <a:cubicBezTo>
                        <a:pt x="8" y="35"/>
                        <a:pt x="5" y="36"/>
                        <a:pt x="3" y="33"/>
                      </a:cubicBezTo>
                      <a:lnTo>
                        <a:pt x="5" y="32"/>
                      </a:lnTo>
                      <a:close/>
                      <a:moveTo>
                        <a:pt x="10" y="33"/>
                      </a:moveTo>
                      <a:cubicBezTo>
                        <a:pt x="11" y="33"/>
                        <a:pt x="12" y="32"/>
                        <a:pt x="13" y="31"/>
                      </a:cubicBezTo>
                      <a:lnTo>
                        <a:pt x="14" y="32"/>
                      </a:lnTo>
                      <a:cubicBezTo>
                        <a:pt x="13" y="33"/>
                        <a:pt x="12" y="34"/>
                        <a:pt x="10" y="34"/>
                      </a:cubicBezTo>
                      <a:lnTo>
                        <a:pt x="10" y="33"/>
                      </a:lnTo>
                      <a:close/>
                      <a:moveTo>
                        <a:pt x="13" y="31"/>
                      </a:moveTo>
                      <a:cubicBezTo>
                        <a:pt x="15" y="30"/>
                        <a:pt x="17" y="29"/>
                        <a:pt x="19" y="28"/>
                      </a:cubicBezTo>
                      <a:lnTo>
                        <a:pt x="20" y="29"/>
                      </a:lnTo>
                      <a:cubicBezTo>
                        <a:pt x="18" y="30"/>
                        <a:pt x="16" y="31"/>
                        <a:pt x="14" y="32"/>
                      </a:cubicBezTo>
                      <a:lnTo>
                        <a:pt x="13" y="31"/>
                      </a:lnTo>
                      <a:close/>
                      <a:moveTo>
                        <a:pt x="19" y="28"/>
                      </a:moveTo>
                      <a:lnTo>
                        <a:pt x="19" y="28"/>
                      </a:lnTo>
                      <a:lnTo>
                        <a:pt x="20" y="29"/>
                      </a:lnTo>
                      <a:lnTo>
                        <a:pt x="19" y="28"/>
                      </a:lnTo>
                      <a:close/>
                      <a:moveTo>
                        <a:pt x="19" y="28"/>
                      </a:moveTo>
                      <a:cubicBezTo>
                        <a:pt x="22" y="28"/>
                        <a:pt x="24" y="28"/>
                        <a:pt x="26" y="28"/>
                      </a:cubicBezTo>
                      <a:lnTo>
                        <a:pt x="26" y="30"/>
                      </a:lnTo>
                      <a:cubicBezTo>
                        <a:pt x="24" y="29"/>
                        <a:pt x="22" y="29"/>
                        <a:pt x="20" y="29"/>
                      </a:cubicBezTo>
                      <a:lnTo>
                        <a:pt x="19" y="28"/>
                      </a:lnTo>
                      <a:close/>
                      <a:moveTo>
                        <a:pt x="26" y="28"/>
                      </a:moveTo>
                      <a:cubicBezTo>
                        <a:pt x="29" y="29"/>
                        <a:pt x="32" y="29"/>
                        <a:pt x="34" y="28"/>
                      </a:cubicBezTo>
                      <a:lnTo>
                        <a:pt x="35" y="29"/>
                      </a:lnTo>
                      <a:cubicBezTo>
                        <a:pt x="32" y="30"/>
                        <a:pt x="29" y="30"/>
                        <a:pt x="26" y="30"/>
                      </a:cubicBezTo>
                      <a:lnTo>
                        <a:pt x="26" y="28"/>
                      </a:lnTo>
                      <a:close/>
                      <a:moveTo>
                        <a:pt x="35" y="29"/>
                      </a:moveTo>
                      <a:lnTo>
                        <a:pt x="35" y="29"/>
                      </a:lnTo>
                      <a:lnTo>
                        <a:pt x="34" y="29"/>
                      </a:lnTo>
                      <a:lnTo>
                        <a:pt x="35" y="29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5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4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cubicBezTo>
                        <a:pt x="35" y="27"/>
                        <a:pt x="36" y="27"/>
                        <a:pt x="37" y="26"/>
                      </a:cubicBezTo>
                      <a:lnTo>
                        <a:pt x="38" y="27"/>
                      </a:lnTo>
                      <a:cubicBezTo>
                        <a:pt x="37" y="28"/>
                        <a:pt x="36" y="28"/>
                        <a:pt x="35" y="29"/>
                      </a:cubicBezTo>
                      <a:lnTo>
                        <a:pt x="34" y="28"/>
                      </a:lnTo>
                      <a:close/>
                      <a:moveTo>
                        <a:pt x="37" y="26"/>
                      </a:moveTo>
                      <a:cubicBezTo>
                        <a:pt x="38" y="25"/>
                        <a:pt x="39" y="25"/>
                        <a:pt x="40" y="24"/>
                      </a:cubicBezTo>
                      <a:lnTo>
                        <a:pt x="41" y="25"/>
                      </a:lnTo>
                      <a:cubicBezTo>
                        <a:pt x="40" y="25"/>
                        <a:pt x="39" y="26"/>
                        <a:pt x="38" y="27"/>
                      </a:cubicBezTo>
                      <a:lnTo>
                        <a:pt x="37" y="26"/>
                      </a:lnTo>
                      <a:close/>
                      <a:moveTo>
                        <a:pt x="40" y="24"/>
                      </a:moveTo>
                      <a:cubicBezTo>
                        <a:pt x="44" y="19"/>
                        <a:pt x="46" y="14"/>
                        <a:pt x="44" y="10"/>
                      </a:cubicBezTo>
                      <a:lnTo>
                        <a:pt x="45" y="9"/>
                      </a:lnTo>
                      <a:cubicBezTo>
                        <a:pt x="47" y="14"/>
                        <a:pt x="46" y="20"/>
                        <a:pt x="41" y="25"/>
                      </a:cubicBezTo>
                      <a:lnTo>
                        <a:pt x="40" y="24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4" y="9"/>
                      </a:lnTo>
                      <a:lnTo>
                        <a:pt x="44" y="10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5" y="9"/>
                      </a:lnTo>
                      <a:lnTo>
                        <a:pt x="44" y="10"/>
                      </a:lnTo>
                      <a:close/>
                      <a:moveTo>
                        <a:pt x="45" y="9"/>
                      </a:moveTo>
                      <a:lnTo>
                        <a:pt x="45" y="9"/>
                      </a:lnTo>
                      <a:lnTo>
                        <a:pt x="44" y="9"/>
                      </a:lnTo>
                      <a:lnTo>
                        <a:pt x="45" y="9"/>
                      </a:lnTo>
                      <a:close/>
                      <a:moveTo>
                        <a:pt x="44" y="10"/>
                      </a:moveTo>
                      <a:cubicBezTo>
                        <a:pt x="43" y="9"/>
                        <a:pt x="43" y="8"/>
                        <a:pt x="42" y="8"/>
                      </a:cubicBezTo>
                      <a:lnTo>
                        <a:pt x="43" y="7"/>
                      </a:lnTo>
                      <a:cubicBezTo>
                        <a:pt x="44" y="8"/>
                        <a:pt x="45" y="8"/>
                        <a:pt x="45" y="9"/>
                      </a:cubicBezTo>
                      <a:lnTo>
                        <a:pt x="44" y="10"/>
                      </a:lnTo>
                      <a:close/>
                      <a:moveTo>
                        <a:pt x="42" y="8"/>
                      </a:moveTo>
                      <a:cubicBezTo>
                        <a:pt x="41" y="7"/>
                        <a:pt x="41" y="7"/>
                        <a:pt x="40" y="6"/>
                      </a:cubicBezTo>
                      <a:lnTo>
                        <a:pt x="41" y="5"/>
                      </a:lnTo>
                      <a:cubicBezTo>
                        <a:pt x="42" y="6"/>
                        <a:pt x="42" y="6"/>
                        <a:pt x="43" y="7"/>
                      </a:cubicBezTo>
                      <a:lnTo>
                        <a:pt x="42" y="8"/>
                      </a:lnTo>
                      <a:close/>
                      <a:moveTo>
                        <a:pt x="40" y="6"/>
                      </a:moveTo>
                      <a:cubicBezTo>
                        <a:pt x="35" y="3"/>
                        <a:pt x="28" y="1"/>
                        <a:pt x="24" y="2"/>
                      </a:cubicBezTo>
                      <a:lnTo>
                        <a:pt x="24" y="1"/>
                      </a:lnTo>
                      <a:cubicBezTo>
                        <a:pt x="28" y="0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1"/>
                      </a:lnTo>
                      <a:lnTo>
                        <a:pt x="24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6" name="Google Shape;3876;p239"/>
                <p:cNvSpPr/>
                <p:nvPr/>
              </p:nvSpPr>
              <p:spPr>
                <a:xfrm>
                  <a:off x="2140" y="3704"/>
                  <a:ext cx="42" cy="86"/>
                </a:xfrm>
                <a:custGeom>
                  <a:rect b="b" l="l" r="r" t="t"/>
                  <a:pathLst>
                    <a:path extrusionOk="0" h="50" w="31">
                      <a:moveTo>
                        <a:pt x="28" y="0"/>
                      </a:moveTo>
                      <a:cubicBezTo>
                        <a:pt x="25" y="1"/>
                        <a:pt x="22" y="2"/>
                        <a:pt x="21" y="4"/>
                      </a:cubicBezTo>
                      <a:cubicBezTo>
                        <a:pt x="18" y="10"/>
                        <a:pt x="19" y="17"/>
                        <a:pt x="15" y="23"/>
                      </a:cubicBezTo>
                      <a:cubicBezTo>
                        <a:pt x="11" y="30"/>
                        <a:pt x="2" y="33"/>
                        <a:pt x="1" y="41"/>
                      </a:cubicBezTo>
                      <a:cubicBezTo>
                        <a:pt x="0" y="42"/>
                        <a:pt x="2" y="44"/>
                        <a:pt x="3" y="45"/>
                      </a:cubicBezTo>
                      <a:cubicBezTo>
                        <a:pt x="9" y="47"/>
                        <a:pt x="14" y="47"/>
                        <a:pt x="20" y="49"/>
                      </a:cubicBezTo>
                      <a:cubicBezTo>
                        <a:pt x="21" y="50"/>
                        <a:pt x="24" y="49"/>
                        <a:pt x="25" y="48"/>
                      </a:cubicBezTo>
                      <a:cubicBezTo>
                        <a:pt x="28" y="45"/>
                        <a:pt x="31" y="40"/>
                        <a:pt x="29" y="36"/>
                      </a:cubicBezTo>
                      <a:cubicBezTo>
                        <a:pt x="26" y="30"/>
                        <a:pt x="22" y="25"/>
                        <a:pt x="22" y="19"/>
                      </a:cubicBezTo>
                      <a:cubicBezTo>
                        <a:pt x="22" y="15"/>
                        <a:pt x="26" y="11"/>
                        <a:pt x="28" y="7"/>
                      </a:cubicBezTo>
                      <a:cubicBezTo>
                        <a:pt x="29" y="5"/>
                        <a:pt x="28" y="3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7" name="Google Shape;3877;p239"/>
                <p:cNvSpPr/>
                <p:nvPr/>
              </p:nvSpPr>
              <p:spPr>
                <a:xfrm>
                  <a:off x="2093" y="3765"/>
                  <a:ext cx="61" cy="53"/>
                </a:xfrm>
                <a:custGeom>
                  <a:rect b="b" l="l" r="r" t="t"/>
                  <a:pathLst>
                    <a:path extrusionOk="0" h="31" w="45">
                      <a:moveTo>
                        <a:pt x="25" y="0"/>
                      </a:moveTo>
                      <a:cubicBezTo>
                        <a:pt x="19" y="3"/>
                        <a:pt x="9" y="1"/>
                        <a:pt x="6" y="6"/>
                      </a:cubicBezTo>
                      <a:cubicBezTo>
                        <a:pt x="2" y="11"/>
                        <a:pt x="0" y="19"/>
                        <a:pt x="4" y="22"/>
                      </a:cubicBezTo>
                      <a:cubicBezTo>
                        <a:pt x="14" y="31"/>
                        <a:pt x="43" y="30"/>
                        <a:pt x="45" y="16"/>
                      </a:cubicBezTo>
                      <a:cubicBezTo>
                        <a:pt x="45" y="13"/>
                        <a:pt x="34" y="11"/>
                        <a:pt x="28" y="8"/>
                      </a:cubicBezTo>
                      <a:cubicBezTo>
                        <a:pt x="26" y="8"/>
                        <a:pt x="24" y="3"/>
                        <a:pt x="25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8" name="Google Shape;3878;p239"/>
                <p:cNvSpPr/>
                <p:nvPr/>
              </p:nvSpPr>
              <p:spPr>
                <a:xfrm>
                  <a:off x="2093" y="3763"/>
                  <a:ext cx="63" cy="49"/>
                </a:xfrm>
                <a:custGeom>
                  <a:rect b="b" l="l" r="r" t="t"/>
                  <a:pathLst>
                    <a:path extrusionOk="0" h="29" w="46"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0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2" y="3"/>
                        <a:pt x="19" y="3"/>
                        <a:pt x="16" y="4"/>
                      </a:cubicBezTo>
                      <a:lnTo>
                        <a:pt x="16" y="2"/>
                      </a:lnTo>
                      <a:cubicBezTo>
                        <a:pt x="19" y="2"/>
                        <a:pt x="22" y="2"/>
                        <a:pt x="24" y="0"/>
                      </a:cubicBezTo>
                      <a:lnTo>
                        <a:pt x="25" y="2"/>
                      </a:lnTo>
                      <a:close/>
                      <a:moveTo>
                        <a:pt x="16" y="4"/>
                      </a:moveTo>
                      <a:cubicBezTo>
                        <a:pt x="12" y="4"/>
                        <a:pt x="8" y="5"/>
                        <a:pt x="7" y="8"/>
                      </a:cubicBezTo>
                      <a:lnTo>
                        <a:pt x="5" y="7"/>
                      </a:lnTo>
                      <a:cubicBezTo>
                        <a:pt x="7" y="4"/>
                        <a:pt x="12" y="3"/>
                        <a:pt x="16" y="2"/>
                      </a:cubicBezTo>
                      <a:lnTo>
                        <a:pt x="16" y="4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6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5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cubicBezTo>
                        <a:pt x="6" y="8"/>
                        <a:pt x="6" y="9"/>
                        <a:pt x="5" y="10"/>
                      </a:cubicBezTo>
                      <a:lnTo>
                        <a:pt x="4" y="9"/>
                      </a:lnTo>
                      <a:cubicBezTo>
                        <a:pt x="4" y="8"/>
                        <a:pt x="5" y="8"/>
                        <a:pt x="5" y="7"/>
                      </a:cubicBezTo>
                      <a:lnTo>
                        <a:pt x="7" y="8"/>
                      </a:lnTo>
                      <a:close/>
                      <a:moveTo>
                        <a:pt x="5" y="10"/>
                      </a:moveTo>
                      <a:cubicBezTo>
                        <a:pt x="5" y="10"/>
                        <a:pt x="4" y="11"/>
                        <a:pt x="4" y="12"/>
                      </a:cubicBezTo>
                      <a:lnTo>
                        <a:pt x="3" y="12"/>
                      </a:lnTo>
                      <a:cubicBezTo>
                        <a:pt x="3" y="11"/>
                        <a:pt x="3" y="10"/>
                        <a:pt x="4" y="9"/>
                      </a:cubicBezTo>
                      <a:lnTo>
                        <a:pt x="5" y="10"/>
                      </a:lnTo>
                      <a:close/>
                      <a:moveTo>
                        <a:pt x="4" y="12"/>
                      </a:moveTo>
                      <a:cubicBezTo>
                        <a:pt x="2" y="16"/>
                        <a:pt x="2" y="21"/>
                        <a:pt x="4" y="23"/>
                      </a:cubicBezTo>
                      <a:lnTo>
                        <a:pt x="3" y="23"/>
                      </a:lnTo>
                      <a:cubicBezTo>
                        <a:pt x="0" y="21"/>
                        <a:pt x="1" y="16"/>
                        <a:pt x="3" y="12"/>
                      </a:cubicBezTo>
                      <a:lnTo>
                        <a:pt x="4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8" y="26"/>
                        <a:pt x="14" y="28"/>
                        <a:pt x="21" y="28"/>
                      </a:cubicBezTo>
                      <a:lnTo>
                        <a:pt x="21" y="29"/>
                      </a:lnTo>
                      <a:cubicBezTo>
                        <a:pt x="14" y="29"/>
                        <a:pt x="7" y="27"/>
                        <a:pt x="3" y="23"/>
                      </a:cubicBezTo>
                      <a:lnTo>
                        <a:pt x="4" y="23"/>
                      </a:lnTo>
                      <a:close/>
                      <a:moveTo>
                        <a:pt x="21" y="28"/>
                      </a:moveTo>
                      <a:cubicBezTo>
                        <a:pt x="25" y="28"/>
                        <a:pt x="29" y="28"/>
                        <a:pt x="32" y="27"/>
                      </a:cubicBezTo>
                      <a:lnTo>
                        <a:pt x="32" y="28"/>
                      </a:lnTo>
                      <a:cubicBezTo>
                        <a:pt x="29" y="29"/>
                        <a:pt x="25" y="29"/>
                        <a:pt x="21" y="29"/>
                      </a:cubicBezTo>
                      <a:lnTo>
                        <a:pt x="21" y="28"/>
                      </a:lnTo>
                      <a:close/>
                      <a:moveTo>
                        <a:pt x="32" y="27"/>
                      </a:moveTo>
                      <a:cubicBezTo>
                        <a:pt x="35" y="26"/>
                        <a:pt x="38" y="25"/>
                        <a:pt x="41" y="23"/>
                      </a:cubicBezTo>
                      <a:lnTo>
                        <a:pt x="42" y="24"/>
                      </a:lnTo>
                      <a:cubicBezTo>
                        <a:pt x="39" y="26"/>
                        <a:pt x="36" y="27"/>
                        <a:pt x="32" y="28"/>
                      </a:cubicBezTo>
                      <a:lnTo>
                        <a:pt x="32" y="27"/>
                      </a:lnTo>
                      <a:close/>
                      <a:moveTo>
                        <a:pt x="41" y="23"/>
                      </a:moveTo>
                      <a:cubicBezTo>
                        <a:pt x="42" y="22"/>
                        <a:pt x="44" y="20"/>
                        <a:pt x="44" y="17"/>
                      </a:cubicBezTo>
                      <a:lnTo>
                        <a:pt x="45" y="17"/>
                      </a:lnTo>
                      <a:cubicBezTo>
                        <a:pt x="45" y="20"/>
                        <a:pt x="44" y="22"/>
                        <a:pt x="42" y="24"/>
                      </a:cubicBezTo>
                      <a:lnTo>
                        <a:pt x="41" y="23"/>
                      </a:lnTo>
                      <a:close/>
                      <a:moveTo>
                        <a:pt x="44" y="17"/>
                      </a:moveTo>
                      <a:lnTo>
                        <a:pt x="44" y="17"/>
                      </a:lnTo>
                      <a:lnTo>
                        <a:pt x="45" y="17"/>
                      </a:lnTo>
                      <a:lnTo>
                        <a:pt x="44" y="17"/>
                      </a:lnTo>
                      <a:close/>
                      <a:moveTo>
                        <a:pt x="44" y="17"/>
                      </a:moveTo>
                      <a:cubicBezTo>
                        <a:pt x="44" y="16"/>
                        <a:pt x="40" y="14"/>
                        <a:pt x="35" y="13"/>
                      </a:cubicBezTo>
                      <a:lnTo>
                        <a:pt x="36" y="12"/>
                      </a:lnTo>
                      <a:cubicBezTo>
                        <a:pt x="41" y="13"/>
                        <a:pt x="46" y="15"/>
                        <a:pt x="45" y="17"/>
                      </a:cubicBezTo>
                      <a:lnTo>
                        <a:pt x="44" y="17"/>
                      </a:lnTo>
                      <a:close/>
                      <a:moveTo>
                        <a:pt x="35" y="13"/>
                      </a:moveTo>
                      <a:cubicBezTo>
                        <a:pt x="32" y="12"/>
                        <a:pt x="29" y="11"/>
                        <a:pt x="27" y="10"/>
                      </a:cubicBezTo>
                      <a:lnTo>
                        <a:pt x="28" y="9"/>
                      </a:lnTo>
                      <a:cubicBezTo>
                        <a:pt x="30" y="10"/>
                        <a:pt x="33" y="11"/>
                        <a:pt x="36" y="12"/>
                      </a:cubicBezTo>
                      <a:lnTo>
                        <a:pt x="35" y="13"/>
                      </a:lnTo>
                      <a:close/>
                      <a:moveTo>
                        <a:pt x="28" y="9"/>
                      </a:moveTo>
                      <a:lnTo>
                        <a:pt x="28" y="9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7" y="10"/>
                        <a:pt x="27" y="9"/>
                        <a:pt x="26" y="9"/>
                      </a:cubicBezTo>
                      <a:lnTo>
                        <a:pt x="28" y="8"/>
                      </a:lnTo>
                      <a:cubicBezTo>
                        <a:pt x="28" y="8"/>
                        <a:pt x="28" y="9"/>
                        <a:pt x="28" y="9"/>
                      </a:cubicBezTo>
                      <a:lnTo>
                        <a:pt x="27" y="10"/>
                      </a:lnTo>
                      <a:close/>
                      <a:moveTo>
                        <a:pt x="26" y="9"/>
                      </a:moveTo>
                      <a:cubicBezTo>
                        <a:pt x="26" y="9"/>
                        <a:pt x="26" y="9"/>
                        <a:pt x="26" y="8"/>
                      </a:cubicBezTo>
                      <a:lnTo>
                        <a:pt x="27" y="8"/>
                      </a:lnTo>
                      <a:cubicBezTo>
                        <a:pt x="27" y="8"/>
                        <a:pt x="27" y="8"/>
                        <a:pt x="28" y="8"/>
                      </a:cubicBezTo>
                      <a:lnTo>
                        <a:pt x="26" y="9"/>
                      </a:lnTo>
                      <a:close/>
                      <a:moveTo>
                        <a:pt x="26" y="8"/>
                      </a:moveTo>
                      <a:cubicBezTo>
                        <a:pt x="24" y="6"/>
                        <a:pt x="23" y="3"/>
                        <a:pt x="24" y="1"/>
                      </a:cubicBezTo>
                      <a:lnTo>
                        <a:pt x="25" y="1"/>
                      </a:lnTo>
                      <a:cubicBezTo>
                        <a:pt x="25" y="3"/>
                        <a:pt x="26" y="6"/>
                        <a:pt x="27" y="8"/>
                      </a:cubicBezTo>
                      <a:lnTo>
                        <a:pt x="26" y="8"/>
                      </a:lnTo>
                      <a:close/>
                      <a:moveTo>
                        <a:pt x="24" y="0"/>
                      </a:moveTo>
                      <a:lnTo>
                        <a:pt x="26" y="0"/>
                      </a:lnTo>
                      <a:lnTo>
                        <a:pt x="25" y="1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9" name="Google Shape;3879;p239"/>
                <p:cNvSpPr/>
                <p:nvPr/>
              </p:nvSpPr>
              <p:spPr>
                <a:xfrm>
                  <a:off x="2078" y="3807"/>
                  <a:ext cx="57" cy="48"/>
                </a:xfrm>
                <a:custGeom>
                  <a:rect b="b" l="l" r="r" t="t"/>
                  <a:pathLst>
                    <a:path extrusionOk="0" h="29" w="42">
                      <a:moveTo>
                        <a:pt x="24" y="9"/>
                      </a:moveTo>
                      <a:cubicBezTo>
                        <a:pt x="19" y="7"/>
                        <a:pt x="16" y="0"/>
                        <a:pt x="9" y="2"/>
                      </a:cubicBezTo>
                      <a:cubicBezTo>
                        <a:pt x="3" y="4"/>
                        <a:pt x="0" y="11"/>
                        <a:pt x="2" y="15"/>
                      </a:cubicBezTo>
                      <a:cubicBezTo>
                        <a:pt x="4" y="18"/>
                        <a:pt x="8" y="22"/>
                        <a:pt x="8" y="27"/>
                      </a:cubicBezTo>
                      <a:cubicBezTo>
                        <a:pt x="9" y="27"/>
                        <a:pt x="11" y="26"/>
                        <a:pt x="12" y="28"/>
                      </a:cubicBezTo>
                      <a:cubicBezTo>
                        <a:pt x="13" y="26"/>
                        <a:pt x="16" y="25"/>
                        <a:pt x="17" y="25"/>
                      </a:cubicBezTo>
                      <a:cubicBezTo>
                        <a:pt x="26" y="24"/>
                        <a:pt x="39" y="29"/>
                        <a:pt x="41" y="18"/>
                      </a:cubicBezTo>
                      <a:cubicBezTo>
                        <a:pt x="42" y="14"/>
                        <a:pt x="41" y="10"/>
                        <a:pt x="37" y="9"/>
                      </a:cubicBezTo>
                      <a:cubicBezTo>
                        <a:pt x="33" y="8"/>
                        <a:pt x="28" y="11"/>
                        <a:pt x="24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0" name="Google Shape;3880;p239"/>
                <p:cNvSpPr/>
                <p:nvPr/>
              </p:nvSpPr>
              <p:spPr>
                <a:xfrm>
                  <a:off x="2138" y="3796"/>
                  <a:ext cx="45" cy="85"/>
                </a:xfrm>
                <a:custGeom>
                  <a:rect b="b" l="l" r="r" t="t"/>
                  <a:pathLst>
                    <a:path extrusionOk="0" h="50" w="33">
                      <a:moveTo>
                        <a:pt x="18" y="4"/>
                      </a:moveTo>
                      <a:cubicBezTo>
                        <a:pt x="15" y="10"/>
                        <a:pt x="8" y="11"/>
                        <a:pt x="4" y="16"/>
                      </a:cubicBezTo>
                      <a:cubicBezTo>
                        <a:pt x="2" y="20"/>
                        <a:pt x="4" y="25"/>
                        <a:pt x="8" y="28"/>
                      </a:cubicBezTo>
                      <a:cubicBezTo>
                        <a:pt x="3" y="32"/>
                        <a:pt x="0" y="38"/>
                        <a:pt x="4" y="41"/>
                      </a:cubicBezTo>
                      <a:cubicBezTo>
                        <a:pt x="9" y="44"/>
                        <a:pt x="11" y="50"/>
                        <a:pt x="18" y="48"/>
                      </a:cubicBezTo>
                      <a:cubicBezTo>
                        <a:pt x="23" y="46"/>
                        <a:pt x="27" y="42"/>
                        <a:pt x="28" y="38"/>
                      </a:cubicBezTo>
                      <a:cubicBezTo>
                        <a:pt x="32" y="29"/>
                        <a:pt x="27" y="19"/>
                        <a:pt x="32" y="10"/>
                      </a:cubicBezTo>
                      <a:cubicBezTo>
                        <a:pt x="33" y="7"/>
                        <a:pt x="31" y="5"/>
                        <a:pt x="29" y="3"/>
                      </a:cubicBezTo>
                      <a:cubicBezTo>
                        <a:pt x="26" y="0"/>
                        <a:pt x="20" y="0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1" name="Google Shape;3881;p239"/>
                <p:cNvSpPr/>
                <p:nvPr/>
              </p:nvSpPr>
              <p:spPr>
                <a:xfrm>
                  <a:off x="2138" y="3893"/>
                  <a:ext cx="14" cy="21"/>
                </a:xfrm>
                <a:custGeom>
                  <a:rect b="b" l="l" r="r" t="t"/>
                  <a:pathLst>
                    <a:path extrusionOk="0" h="13" w="11">
                      <a:moveTo>
                        <a:pt x="10" y="0"/>
                      </a:moveTo>
                      <a:cubicBezTo>
                        <a:pt x="6" y="3"/>
                        <a:pt x="0" y="3"/>
                        <a:pt x="2" y="8"/>
                      </a:cubicBezTo>
                      <a:cubicBezTo>
                        <a:pt x="3" y="10"/>
                        <a:pt x="7" y="13"/>
                        <a:pt x="9" y="11"/>
                      </a:cubicBezTo>
                      <a:cubicBezTo>
                        <a:pt x="11" y="8"/>
                        <a:pt x="10" y="4"/>
                        <a:pt x="10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2" name="Google Shape;3882;p239"/>
                <p:cNvSpPr/>
                <p:nvPr/>
              </p:nvSpPr>
              <p:spPr>
                <a:xfrm>
                  <a:off x="646" y="3746"/>
                  <a:ext cx="34" cy="63"/>
                </a:xfrm>
                <a:custGeom>
                  <a:rect b="b" l="l" r="r" t="t"/>
                  <a:pathLst>
                    <a:path extrusionOk="0" h="37" w="26">
                      <a:moveTo>
                        <a:pt x="20" y="16"/>
                      </a:moveTo>
                      <a:cubicBezTo>
                        <a:pt x="15" y="15"/>
                        <a:pt x="14" y="9"/>
                        <a:pt x="14" y="4"/>
                      </a:cubicBezTo>
                      <a:cubicBezTo>
                        <a:pt x="14" y="1"/>
                        <a:pt x="7" y="0"/>
                        <a:pt x="5" y="2"/>
                      </a:cubicBezTo>
                      <a:cubicBezTo>
                        <a:pt x="1" y="8"/>
                        <a:pt x="3" y="16"/>
                        <a:pt x="1" y="23"/>
                      </a:cubicBezTo>
                      <a:cubicBezTo>
                        <a:pt x="0" y="26"/>
                        <a:pt x="2" y="30"/>
                        <a:pt x="4" y="33"/>
                      </a:cubicBezTo>
                      <a:cubicBezTo>
                        <a:pt x="6" y="35"/>
                        <a:pt x="10" y="37"/>
                        <a:pt x="13" y="34"/>
                      </a:cubicBezTo>
                      <a:cubicBezTo>
                        <a:pt x="16" y="29"/>
                        <a:pt x="19" y="26"/>
                        <a:pt x="24" y="22"/>
                      </a:cubicBezTo>
                      <a:cubicBezTo>
                        <a:pt x="24" y="22"/>
                        <a:pt x="26" y="20"/>
                        <a:pt x="25" y="19"/>
                      </a:cubicBezTo>
                      <a:cubicBezTo>
                        <a:pt x="23" y="18"/>
                        <a:pt x="23" y="16"/>
                        <a:pt x="20" y="1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3" name="Google Shape;3883;p239"/>
                <p:cNvSpPr/>
                <p:nvPr/>
              </p:nvSpPr>
              <p:spPr>
                <a:xfrm>
                  <a:off x="647" y="3861"/>
                  <a:ext cx="33" cy="81"/>
                </a:xfrm>
                <a:custGeom>
                  <a:rect b="b" l="l" r="r" t="t"/>
                  <a:pathLst>
                    <a:path extrusionOk="0" h="47" w="25">
                      <a:moveTo>
                        <a:pt x="5" y="1"/>
                      </a:moveTo>
                      <a:cubicBezTo>
                        <a:pt x="12" y="6"/>
                        <a:pt x="19" y="10"/>
                        <a:pt x="24" y="17"/>
                      </a:cubicBezTo>
                      <a:cubicBezTo>
                        <a:pt x="25" y="18"/>
                        <a:pt x="25" y="20"/>
                        <a:pt x="24" y="21"/>
                      </a:cubicBezTo>
                      <a:cubicBezTo>
                        <a:pt x="19" y="28"/>
                        <a:pt x="17" y="35"/>
                        <a:pt x="16" y="43"/>
                      </a:cubicBezTo>
                      <a:cubicBezTo>
                        <a:pt x="16" y="44"/>
                        <a:pt x="15" y="45"/>
                        <a:pt x="13" y="46"/>
                      </a:cubicBezTo>
                      <a:cubicBezTo>
                        <a:pt x="11" y="47"/>
                        <a:pt x="10" y="45"/>
                        <a:pt x="9" y="44"/>
                      </a:cubicBezTo>
                      <a:cubicBezTo>
                        <a:pt x="8" y="40"/>
                        <a:pt x="6" y="36"/>
                        <a:pt x="4" y="32"/>
                      </a:cubicBezTo>
                      <a:cubicBezTo>
                        <a:pt x="2" y="26"/>
                        <a:pt x="4" y="19"/>
                        <a:pt x="2" y="13"/>
                      </a:cubicBezTo>
                      <a:cubicBezTo>
                        <a:pt x="1" y="9"/>
                        <a:pt x="0" y="5"/>
                        <a:pt x="2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4" name="Google Shape;3884;p239"/>
                <p:cNvSpPr/>
                <p:nvPr/>
              </p:nvSpPr>
              <p:spPr>
                <a:xfrm>
                  <a:off x="646" y="3954"/>
                  <a:ext cx="38" cy="84"/>
                </a:xfrm>
                <a:custGeom>
                  <a:rect b="b" l="l" r="r" t="t"/>
                  <a:pathLst>
                    <a:path extrusionOk="0" h="49" w="28">
                      <a:moveTo>
                        <a:pt x="19" y="1"/>
                      </a:moveTo>
                      <a:cubicBezTo>
                        <a:pt x="15" y="1"/>
                        <a:pt x="10" y="0"/>
                        <a:pt x="6" y="2"/>
                      </a:cubicBezTo>
                      <a:cubicBezTo>
                        <a:pt x="3" y="4"/>
                        <a:pt x="2" y="6"/>
                        <a:pt x="2" y="8"/>
                      </a:cubicBezTo>
                      <a:cubicBezTo>
                        <a:pt x="2" y="20"/>
                        <a:pt x="0" y="32"/>
                        <a:pt x="6" y="43"/>
                      </a:cubicBezTo>
                      <a:cubicBezTo>
                        <a:pt x="9" y="48"/>
                        <a:pt x="18" y="49"/>
                        <a:pt x="21" y="44"/>
                      </a:cubicBezTo>
                      <a:cubicBezTo>
                        <a:pt x="25" y="38"/>
                        <a:pt x="22" y="30"/>
                        <a:pt x="23" y="23"/>
                      </a:cubicBezTo>
                      <a:cubicBezTo>
                        <a:pt x="24" y="17"/>
                        <a:pt x="28" y="13"/>
                        <a:pt x="27" y="7"/>
                      </a:cubicBezTo>
                      <a:cubicBezTo>
                        <a:pt x="26" y="4"/>
                        <a:pt x="23" y="0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5" name="Google Shape;3885;p239"/>
                <p:cNvSpPr/>
                <p:nvPr/>
              </p:nvSpPr>
              <p:spPr>
                <a:xfrm>
                  <a:off x="646" y="3954"/>
                  <a:ext cx="38" cy="82"/>
                </a:xfrm>
                <a:custGeom>
                  <a:rect b="b" l="l" r="r" t="t"/>
                  <a:pathLst>
                    <a:path extrusionOk="0" h="48" w="28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9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7" y="1"/>
                        <a:pt x="16" y="1"/>
                        <a:pt x="14" y="1"/>
                      </a:cubicBezTo>
                      <a:lnTo>
                        <a:pt x="14" y="0"/>
                      </a:lnTo>
                      <a:cubicBezTo>
                        <a:pt x="16" y="0"/>
                        <a:pt x="17" y="0"/>
                        <a:pt x="19" y="0"/>
                      </a:cubicBezTo>
                      <a:lnTo>
                        <a:pt x="19" y="1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9" y="1"/>
                        <a:pt x="7" y="3"/>
                      </a:cubicBezTo>
                      <a:lnTo>
                        <a:pt x="6" y="2"/>
                      </a:lnTo>
                      <a:cubicBezTo>
                        <a:pt x="8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3"/>
                        <a:pt x="6" y="3"/>
                      </a:cubicBezTo>
                      <a:lnTo>
                        <a:pt x="5" y="2"/>
                      </a:lnTo>
                      <a:cubicBezTo>
                        <a:pt x="5" y="2"/>
                        <a:pt x="5" y="2"/>
                        <a:pt x="6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cubicBezTo>
                        <a:pt x="5" y="4"/>
                        <a:pt x="5" y="4"/>
                        <a:pt x="5" y="4"/>
                      </a:cubicBezTo>
                      <a:lnTo>
                        <a:pt x="4" y="3"/>
                      </a:lnTo>
                      <a:cubicBezTo>
                        <a:pt x="4" y="3"/>
                        <a:pt x="4" y="3"/>
                        <a:pt x="5" y="2"/>
                      </a:cubicBezTo>
                      <a:lnTo>
                        <a:pt x="6" y="3"/>
                      </a:lnTo>
                      <a:close/>
                      <a:moveTo>
                        <a:pt x="5" y="4"/>
                      </a:moveTo>
                      <a:cubicBezTo>
                        <a:pt x="4" y="5"/>
                        <a:pt x="3" y="7"/>
                        <a:pt x="3" y="8"/>
                      </a:cubicBezTo>
                      <a:lnTo>
                        <a:pt x="1" y="8"/>
                      </a:lnTo>
                      <a:cubicBezTo>
                        <a:pt x="1" y="6"/>
                        <a:pt x="2" y="5"/>
                        <a:pt x="4" y="3"/>
                      </a:cubicBezTo>
                      <a:lnTo>
                        <a:pt x="5" y="4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1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3" y="9"/>
                        <a:pt x="3" y="11"/>
                        <a:pt x="3" y="13"/>
                      </a:cubicBezTo>
                      <a:lnTo>
                        <a:pt x="1" y="13"/>
                      </a:lnTo>
                      <a:cubicBezTo>
                        <a:pt x="1" y="11"/>
                        <a:pt x="1" y="9"/>
                        <a:pt x="1" y="8"/>
                      </a:cubicBezTo>
                      <a:lnTo>
                        <a:pt x="3" y="8"/>
                      </a:lnTo>
                      <a:close/>
                      <a:moveTo>
                        <a:pt x="3" y="13"/>
                      </a:moveTo>
                      <a:cubicBezTo>
                        <a:pt x="2" y="23"/>
                        <a:pt x="2" y="34"/>
                        <a:pt x="7" y="43"/>
                      </a:cubicBezTo>
                      <a:lnTo>
                        <a:pt x="5" y="44"/>
                      </a:lnTo>
                      <a:cubicBezTo>
                        <a:pt x="0" y="34"/>
                        <a:pt x="1" y="23"/>
                        <a:pt x="1" y="13"/>
                      </a:cubicBezTo>
                      <a:lnTo>
                        <a:pt x="3" y="13"/>
                      </a:lnTo>
                      <a:close/>
                      <a:moveTo>
                        <a:pt x="7" y="43"/>
                      </a:moveTo>
                      <a:lnTo>
                        <a:pt x="7" y="43"/>
                      </a:lnTo>
                      <a:lnTo>
                        <a:pt x="6" y="43"/>
                      </a:lnTo>
                      <a:lnTo>
                        <a:pt x="7" y="43"/>
                      </a:lnTo>
                      <a:close/>
                      <a:moveTo>
                        <a:pt x="7" y="43"/>
                      </a:moveTo>
                      <a:cubicBezTo>
                        <a:pt x="7" y="44"/>
                        <a:pt x="9" y="45"/>
                        <a:pt x="10" y="46"/>
                      </a:cubicBezTo>
                      <a:lnTo>
                        <a:pt x="9" y="47"/>
                      </a:lnTo>
                      <a:cubicBezTo>
                        <a:pt x="8" y="46"/>
                        <a:pt x="6" y="45"/>
                        <a:pt x="5" y="43"/>
                      </a:cubicBezTo>
                      <a:lnTo>
                        <a:pt x="7" y="43"/>
                      </a:lnTo>
                      <a:close/>
                      <a:moveTo>
                        <a:pt x="10" y="46"/>
                      </a:moveTo>
                      <a:cubicBezTo>
                        <a:pt x="11" y="46"/>
                        <a:pt x="13" y="47"/>
                        <a:pt x="14" y="47"/>
                      </a:cubicBezTo>
                      <a:lnTo>
                        <a:pt x="14" y="48"/>
                      </a:lnTo>
                      <a:cubicBezTo>
                        <a:pt x="12" y="48"/>
                        <a:pt x="11" y="48"/>
                        <a:pt x="9" y="47"/>
                      </a:cubicBezTo>
                      <a:lnTo>
                        <a:pt x="10" y="46"/>
                      </a:lnTo>
                      <a:close/>
                      <a:moveTo>
                        <a:pt x="14" y="47"/>
                      </a:moveTo>
                      <a:cubicBezTo>
                        <a:pt x="15" y="47"/>
                        <a:pt x="16" y="47"/>
                        <a:pt x="17" y="46"/>
                      </a:cubicBezTo>
                      <a:lnTo>
                        <a:pt x="18" y="47"/>
                      </a:lnTo>
                      <a:cubicBezTo>
                        <a:pt x="17" y="48"/>
                        <a:pt x="15" y="48"/>
                        <a:pt x="14" y="48"/>
                      </a:cubicBezTo>
                      <a:lnTo>
                        <a:pt x="14" y="47"/>
                      </a:lnTo>
                      <a:close/>
                      <a:moveTo>
                        <a:pt x="17" y="46"/>
                      </a:moveTo>
                      <a:cubicBezTo>
                        <a:pt x="19" y="46"/>
                        <a:pt x="20" y="45"/>
                        <a:pt x="20" y="44"/>
                      </a:cubicBezTo>
                      <a:lnTo>
                        <a:pt x="22" y="45"/>
                      </a:lnTo>
                      <a:cubicBezTo>
                        <a:pt x="21" y="46"/>
                        <a:pt x="20" y="47"/>
                        <a:pt x="18" y="47"/>
                      </a:cubicBezTo>
                      <a:lnTo>
                        <a:pt x="17" y="46"/>
                      </a:lnTo>
                      <a:close/>
                      <a:moveTo>
                        <a:pt x="20" y="44"/>
                      </a:moveTo>
                      <a:lnTo>
                        <a:pt x="20" y="44"/>
                      </a:lnTo>
                      <a:lnTo>
                        <a:pt x="21" y="44"/>
                      </a:lnTo>
                      <a:lnTo>
                        <a:pt x="20" y="44"/>
                      </a:lnTo>
                      <a:close/>
                      <a:moveTo>
                        <a:pt x="20" y="44"/>
                      </a:moveTo>
                      <a:cubicBezTo>
                        <a:pt x="23" y="40"/>
                        <a:pt x="23" y="36"/>
                        <a:pt x="22" y="31"/>
                      </a:cubicBezTo>
                      <a:lnTo>
                        <a:pt x="24" y="31"/>
                      </a:lnTo>
                      <a:cubicBezTo>
                        <a:pt x="24" y="36"/>
                        <a:pt x="25" y="41"/>
                        <a:pt x="22" y="45"/>
                      </a:cubicBezTo>
                      <a:lnTo>
                        <a:pt x="20" y="44"/>
                      </a:lnTo>
                      <a:close/>
                      <a:moveTo>
                        <a:pt x="22" y="31"/>
                      </a:moveTo>
                      <a:cubicBezTo>
                        <a:pt x="22" y="29"/>
                        <a:pt x="21" y="26"/>
                        <a:pt x="22" y="23"/>
                      </a:cubicBezTo>
                      <a:lnTo>
                        <a:pt x="23" y="23"/>
                      </a:lnTo>
                      <a:cubicBezTo>
                        <a:pt x="23" y="26"/>
                        <a:pt x="23" y="29"/>
                        <a:pt x="24" y="31"/>
                      </a:cubicBezTo>
                      <a:lnTo>
                        <a:pt x="22" y="31"/>
                      </a:lnTo>
                      <a:close/>
                      <a:moveTo>
                        <a:pt x="22" y="23"/>
                      </a:moveTo>
                      <a:lnTo>
                        <a:pt x="22" y="23"/>
                      </a:lnTo>
                      <a:lnTo>
                        <a:pt x="23" y="23"/>
                      </a:lnTo>
                      <a:lnTo>
                        <a:pt x="22" y="23"/>
                      </a:lnTo>
                      <a:close/>
                      <a:moveTo>
                        <a:pt x="22" y="23"/>
                      </a:moveTo>
                      <a:cubicBezTo>
                        <a:pt x="22" y="21"/>
                        <a:pt x="23" y="19"/>
                        <a:pt x="24" y="17"/>
                      </a:cubicBezTo>
                      <a:lnTo>
                        <a:pt x="25" y="17"/>
                      </a:lnTo>
                      <a:cubicBezTo>
                        <a:pt x="25" y="19"/>
                        <a:pt x="24" y="21"/>
                        <a:pt x="23" y="23"/>
                      </a:cubicBezTo>
                      <a:lnTo>
                        <a:pt x="22" y="23"/>
                      </a:lnTo>
                      <a:close/>
                      <a:moveTo>
                        <a:pt x="24" y="17"/>
                      </a:moveTo>
                      <a:cubicBezTo>
                        <a:pt x="25" y="14"/>
                        <a:pt x="27" y="11"/>
                        <a:pt x="26" y="7"/>
                      </a:cubicBezTo>
                      <a:lnTo>
                        <a:pt x="27" y="7"/>
                      </a:lnTo>
                      <a:cubicBezTo>
                        <a:pt x="28" y="11"/>
                        <a:pt x="27" y="14"/>
                        <a:pt x="25" y="17"/>
                      </a:cubicBezTo>
                      <a:lnTo>
                        <a:pt x="24" y="1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7" y="7"/>
                      </a:moveTo>
                      <a:lnTo>
                        <a:pt x="27" y="7"/>
                      </a:lnTo>
                      <a:close/>
                      <a:moveTo>
                        <a:pt x="26" y="7"/>
                      </a:moveTo>
                      <a:cubicBezTo>
                        <a:pt x="26" y="7"/>
                        <a:pt x="26" y="6"/>
                        <a:pt x="26" y="6"/>
                      </a:cubicBezTo>
                      <a:lnTo>
                        <a:pt x="27" y="6"/>
                      </a:lnTo>
                      <a:cubicBezTo>
                        <a:pt x="27" y="6"/>
                        <a:pt x="27" y="7"/>
                        <a:pt x="27" y="7"/>
                      </a:cubicBezTo>
                      <a:lnTo>
                        <a:pt x="26" y="7"/>
                      </a:lnTo>
                      <a:close/>
                      <a:moveTo>
                        <a:pt x="26" y="6"/>
                      </a:moveTo>
                      <a:cubicBezTo>
                        <a:pt x="25" y="6"/>
                        <a:pt x="25" y="5"/>
                        <a:pt x="25" y="5"/>
                      </a:cubicBezTo>
                      <a:lnTo>
                        <a:pt x="26" y="4"/>
                      </a:lnTo>
                      <a:cubicBezTo>
                        <a:pt x="27" y="5"/>
                        <a:pt x="27" y="5"/>
                        <a:pt x="27" y="6"/>
                      </a:cubicBezTo>
                      <a:lnTo>
                        <a:pt x="26" y="6"/>
                      </a:lnTo>
                      <a:close/>
                      <a:moveTo>
                        <a:pt x="25" y="5"/>
                      </a:moveTo>
                      <a:cubicBezTo>
                        <a:pt x="24" y="3"/>
                        <a:pt x="22" y="1"/>
                        <a:pt x="19" y="1"/>
                      </a:cubicBezTo>
                      <a:lnTo>
                        <a:pt x="19" y="0"/>
                      </a:lnTo>
                      <a:cubicBezTo>
                        <a:pt x="22" y="0"/>
                        <a:pt x="25" y="2"/>
                        <a:pt x="26" y="4"/>
                      </a:cubicBezTo>
                      <a:lnTo>
                        <a:pt x="25" y="5"/>
                      </a:lnTo>
                      <a:close/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6" name="Google Shape;3886;p239"/>
                <p:cNvSpPr/>
                <p:nvPr/>
              </p:nvSpPr>
              <p:spPr>
                <a:xfrm>
                  <a:off x="824" y="3709"/>
                  <a:ext cx="54" cy="52"/>
                </a:xfrm>
                <a:custGeom>
                  <a:rect b="b" l="l" r="r" t="t"/>
                  <a:pathLst>
                    <a:path extrusionOk="0" h="30" w="40">
                      <a:moveTo>
                        <a:pt x="24" y="2"/>
                      </a:moveTo>
                      <a:cubicBezTo>
                        <a:pt x="21" y="6"/>
                        <a:pt x="15" y="6"/>
                        <a:pt x="12" y="8"/>
                      </a:cubicBezTo>
                      <a:cubicBezTo>
                        <a:pt x="5" y="13"/>
                        <a:pt x="5" y="21"/>
                        <a:pt x="1" y="27"/>
                      </a:cubicBezTo>
                      <a:cubicBezTo>
                        <a:pt x="0" y="28"/>
                        <a:pt x="2" y="29"/>
                        <a:pt x="1" y="30"/>
                      </a:cubicBezTo>
                      <a:cubicBezTo>
                        <a:pt x="6" y="30"/>
                        <a:pt x="11" y="30"/>
                        <a:pt x="16" y="27"/>
                      </a:cubicBezTo>
                      <a:cubicBezTo>
                        <a:pt x="21" y="25"/>
                        <a:pt x="29" y="28"/>
                        <a:pt x="34" y="25"/>
                      </a:cubicBezTo>
                      <a:cubicBezTo>
                        <a:pt x="40" y="21"/>
                        <a:pt x="37" y="13"/>
                        <a:pt x="34" y="8"/>
                      </a:cubicBezTo>
                      <a:cubicBezTo>
                        <a:pt x="33" y="6"/>
                        <a:pt x="34" y="2"/>
                        <a:pt x="32" y="1"/>
                      </a:cubicBezTo>
                      <a:cubicBezTo>
                        <a:pt x="30" y="0"/>
                        <a:pt x="26" y="0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7" name="Google Shape;3887;p239"/>
                <p:cNvSpPr/>
                <p:nvPr/>
              </p:nvSpPr>
              <p:spPr>
                <a:xfrm>
                  <a:off x="822" y="3708"/>
                  <a:ext cx="54" cy="53"/>
                </a:xfrm>
                <a:custGeom>
                  <a:rect b="b" l="l" r="r" t="t"/>
                  <a:pathLst>
                    <a:path extrusionOk="0" h="32" w="40">
                      <a:moveTo>
                        <a:pt x="25" y="4"/>
                      </a:moveTo>
                      <a:cubicBezTo>
                        <a:pt x="23" y="6"/>
                        <a:pt x="21" y="7"/>
                        <a:pt x="18" y="8"/>
                      </a:cubicBezTo>
                      <a:lnTo>
                        <a:pt x="17" y="7"/>
                      </a:lnTo>
                      <a:cubicBezTo>
                        <a:pt x="20" y="6"/>
                        <a:pt x="22" y="5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8" y="8"/>
                      </a:moveTo>
                      <a:cubicBezTo>
                        <a:pt x="16" y="8"/>
                        <a:pt x="14" y="9"/>
                        <a:pt x="13" y="10"/>
                      </a:cubicBezTo>
                      <a:lnTo>
                        <a:pt x="12" y="9"/>
                      </a:lnTo>
                      <a:cubicBezTo>
                        <a:pt x="14" y="8"/>
                        <a:pt x="15" y="7"/>
                        <a:pt x="17" y="7"/>
                      </a:cubicBezTo>
                      <a:lnTo>
                        <a:pt x="18" y="8"/>
                      </a:lnTo>
                      <a:close/>
                      <a:moveTo>
                        <a:pt x="13" y="10"/>
                      </a:moveTo>
                      <a:lnTo>
                        <a:pt x="13" y="10"/>
                      </a:lnTo>
                      <a:lnTo>
                        <a:pt x="13" y="9"/>
                      </a:lnTo>
                      <a:lnTo>
                        <a:pt x="13" y="10"/>
                      </a:lnTo>
                      <a:close/>
                      <a:moveTo>
                        <a:pt x="13" y="10"/>
                      </a:moveTo>
                      <a:cubicBezTo>
                        <a:pt x="9" y="12"/>
                        <a:pt x="8" y="16"/>
                        <a:pt x="6" y="21"/>
                      </a:cubicBezTo>
                      <a:lnTo>
                        <a:pt x="5" y="20"/>
                      </a:lnTo>
                      <a:cubicBezTo>
                        <a:pt x="6" y="16"/>
                        <a:pt x="8" y="12"/>
                        <a:pt x="12" y="9"/>
                      </a:cubicBezTo>
                      <a:lnTo>
                        <a:pt x="13" y="10"/>
                      </a:lnTo>
                      <a:close/>
                      <a:moveTo>
                        <a:pt x="6" y="21"/>
                      </a:moveTo>
                      <a:cubicBezTo>
                        <a:pt x="5" y="23"/>
                        <a:pt x="4" y="26"/>
                        <a:pt x="2" y="28"/>
                      </a:cubicBezTo>
                      <a:lnTo>
                        <a:pt x="1" y="28"/>
                      </a:lnTo>
                      <a:cubicBezTo>
                        <a:pt x="3" y="25"/>
                        <a:pt x="4" y="23"/>
                        <a:pt x="5" y="20"/>
                      </a:cubicBezTo>
                      <a:lnTo>
                        <a:pt x="6" y="21"/>
                      </a:lnTo>
                      <a:close/>
                      <a:moveTo>
                        <a:pt x="1" y="28"/>
                      </a:moveTo>
                      <a:lnTo>
                        <a:pt x="1" y="28"/>
                      </a:lnTo>
                      <a:lnTo>
                        <a:pt x="2" y="28"/>
                      </a:lnTo>
                      <a:lnTo>
                        <a:pt x="1" y="28"/>
                      </a:lnTo>
                      <a:close/>
                      <a:moveTo>
                        <a:pt x="2" y="28"/>
                      </a:moveTo>
                      <a:cubicBezTo>
                        <a:pt x="2" y="29"/>
                        <a:pt x="2" y="29"/>
                        <a:pt x="3" y="29"/>
                      </a:cubicBezTo>
                      <a:lnTo>
                        <a:pt x="1" y="30"/>
                      </a:lnTo>
                      <a:cubicBezTo>
                        <a:pt x="1" y="29"/>
                        <a:pt x="0" y="29"/>
                        <a:pt x="1" y="28"/>
                      </a:cubicBezTo>
                      <a:lnTo>
                        <a:pt x="2" y="28"/>
                      </a:lnTo>
                      <a:close/>
                      <a:moveTo>
                        <a:pt x="1" y="30"/>
                      </a:moveTo>
                      <a:lnTo>
                        <a:pt x="1" y="30"/>
                      </a:lnTo>
                      <a:lnTo>
                        <a:pt x="2" y="30"/>
                      </a:lnTo>
                      <a:lnTo>
                        <a:pt x="1" y="30"/>
                      </a:lnTo>
                      <a:close/>
                      <a:moveTo>
                        <a:pt x="3" y="29"/>
                      </a:moveTo>
                      <a:cubicBezTo>
                        <a:pt x="3" y="30"/>
                        <a:pt x="4" y="31"/>
                        <a:pt x="3" y="32"/>
                      </a:cubicBezTo>
                      <a:lnTo>
                        <a:pt x="2" y="31"/>
                      </a:lnTo>
                      <a:cubicBezTo>
                        <a:pt x="2" y="31"/>
                        <a:pt x="2" y="30"/>
                        <a:pt x="1" y="30"/>
                      </a:cubicBezTo>
                      <a:lnTo>
                        <a:pt x="3" y="29"/>
                      </a:lnTo>
                      <a:close/>
                      <a:moveTo>
                        <a:pt x="2" y="32"/>
                      </a:moveTo>
                      <a:lnTo>
                        <a:pt x="1" y="32"/>
                      </a:lnTo>
                      <a:lnTo>
                        <a:pt x="2" y="31"/>
                      </a:lnTo>
                      <a:lnTo>
                        <a:pt x="2" y="32"/>
                      </a:lnTo>
                      <a:close/>
                      <a:moveTo>
                        <a:pt x="2" y="31"/>
                      </a:moveTo>
                      <a:cubicBezTo>
                        <a:pt x="5" y="31"/>
                        <a:pt x="7" y="31"/>
                        <a:pt x="9" y="30"/>
                      </a:cubicBezTo>
                      <a:lnTo>
                        <a:pt x="10" y="31"/>
                      </a:lnTo>
                      <a:cubicBezTo>
                        <a:pt x="7" y="32"/>
                        <a:pt x="5" y="32"/>
                        <a:pt x="2" y="32"/>
                      </a:cubicBezTo>
                      <a:lnTo>
                        <a:pt x="2" y="31"/>
                      </a:lnTo>
                      <a:close/>
                      <a:moveTo>
                        <a:pt x="9" y="30"/>
                      </a:moveTo>
                      <a:cubicBezTo>
                        <a:pt x="12" y="30"/>
                        <a:pt x="14" y="29"/>
                        <a:pt x="16" y="28"/>
                      </a:cubicBezTo>
                      <a:lnTo>
                        <a:pt x="17" y="29"/>
                      </a:lnTo>
                      <a:cubicBezTo>
                        <a:pt x="15" y="30"/>
                        <a:pt x="12" y="31"/>
                        <a:pt x="10" y="31"/>
                      </a:cubicBezTo>
                      <a:lnTo>
                        <a:pt x="9" y="30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7" y="28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9" y="27"/>
                        <a:pt x="22" y="27"/>
                        <a:pt x="25" y="27"/>
                      </a:cubicBezTo>
                      <a:lnTo>
                        <a:pt x="25" y="28"/>
                      </a:lnTo>
                      <a:cubicBezTo>
                        <a:pt x="22" y="28"/>
                        <a:pt x="19" y="28"/>
                        <a:pt x="17" y="29"/>
                      </a:cubicBezTo>
                      <a:lnTo>
                        <a:pt x="16" y="28"/>
                      </a:lnTo>
                      <a:close/>
                      <a:moveTo>
                        <a:pt x="25" y="27"/>
                      </a:moveTo>
                      <a:cubicBezTo>
                        <a:pt x="28" y="27"/>
                        <a:pt x="32" y="27"/>
                        <a:pt x="35" y="25"/>
                      </a:cubicBezTo>
                      <a:lnTo>
                        <a:pt x="36" y="26"/>
                      </a:lnTo>
                      <a:cubicBezTo>
                        <a:pt x="32" y="28"/>
                        <a:pt x="29" y="28"/>
                        <a:pt x="25" y="28"/>
                      </a:cubicBezTo>
                      <a:lnTo>
                        <a:pt x="25" y="27"/>
                      </a:lnTo>
                      <a:close/>
                      <a:moveTo>
                        <a:pt x="35" y="25"/>
                      </a:moveTo>
                      <a:lnTo>
                        <a:pt x="35" y="25"/>
                      </a:lnTo>
                      <a:lnTo>
                        <a:pt x="35" y="26"/>
                      </a:lnTo>
                      <a:lnTo>
                        <a:pt x="35" y="25"/>
                      </a:lnTo>
                      <a:close/>
                      <a:moveTo>
                        <a:pt x="35" y="25"/>
                      </a:moveTo>
                      <a:cubicBezTo>
                        <a:pt x="37" y="24"/>
                        <a:pt x="38" y="21"/>
                        <a:pt x="38" y="18"/>
                      </a:cubicBezTo>
                      <a:lnTo>
                        <a:pt x="39" y="18"/>
                      </a:lnTo>
                      <a:cubicBezTo>
                        <a:pt x="40" y="21"/>
                        <a:pt x="39" y="24"/>
                        <a:pt x="36" y="26"/>
                      </a:cubicBezTo>
                      <a:lnTo>
                        <a:pt x="35" y="25"/>
                      </a:lnTo>
                      <a:close/>
                      <a:moveTo>
                        <a:pt x="38" y="18"/>
                      </a:moveTo>
                      <a:cubicBezTo>
                        <a:pt x="37" y="15"/>
                        <a:pt x="36" y="12"/>
                        <a:pt x="34" y="9"/>
                      </a:cubicBezTo>
                      <a:lnTo>
                        <a:pt x="36" y="9"/>
                      </a:lnTo>
                      <a:cubicBezTo>
                        <a:pt x="37" y="11"/>
                        <a:pt x="39" y="15"/>
                        <a:pt x="39" y="18"/>
                      </a:cubicBezTo>
                      <a:lnTo>
                        <a:pt x="38" y="1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6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8"/>
                        <a:pt x="34" y="7"/>
                        <a:pt x="34" y="6"/>
                      </a:cubicBezTo>
                      <a:lnTo>
                        <a:pt x="35" y="6"/>
                      </a:lnTo>
                      <a:cubicBezTo>
                        <a:pt x="36" y="7"/>
                        <a:pt x="36" y="8"/>
                        <a:pt x="36" y="9"/>
                      </a:cubicBezTo>
                      <a:lnTo>
                        <a:pt x="34" y="9"/>
                      </a:lnTo>
                      <a:close/>
                      <a:moveTo>
                        <a:pt x="34" y="6"/>
                      </a:moveTo>
                      <a:cubicBezTo>
                        <a:pt x="34" y="5"/>
                        <a:pt x="34" y="3"/>
                        <a:pt x="33" y="3"/>
                      </a:cubicBezTo>
                      <a:lnTo>
                        <a:pt x="33" y="2"/>
                      </a:lnTo>
                      <a:cubicBezTo>
                        <a:pt x="35" y="2"/>
                        <a:pt x="35" y="4"/>
                        <a:pt x="35" y="6"/>
                      </a:cubicBezTo>
                      <a:lnTo>
                        <a:pt x="34" y="6"/>
                      </a:lnTo>
                      <a:close/>
                      <a:moveTo>
                        <a:pt x="33" y="3"/>
                      </a:moveTo>
                      <a:lnTo>
                        <a:pt x="33" y="3"/>
                      </a:lnTo>
                      <a:lnTo>
                        <a:pt x="33" y="2"/>
                      </a:lnTo>
                      <a:lnTo>
                        <a:pt x="33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3" y="3"/>
                      </a:moveTo>
                      <a:cubicBezTo>
                        <a:pt x="32" y="3"/>
                        <a:pt x="32" y="3"/>
                        <a:pt x="32" y="2"/>
                      </a:cubicBezTo>
                      <a:lnTo>
                        <a:pt x="32" y="1"/>
                      </a:lnTo>
                      <a:cubicBezTo>
                        <a:pt x="33" y="1"/>
                        <a:pt x="33" y="1"/>
                        <a:pt x="33" y="2"/>
                      </a:cubicBezTo>
                      <a:lnTo>
                        <a:pt x="33" y="3"/>
                      </a:lnTo>
                      <a:close/>
                      <a:moveTo>
                        <a:pt x="32" y="2"/>
                      </a:moveTo>
                      <a:cubicBezTo>
                        <a:pt x="31" y="2"/>
                        <a:pt x="31" y="2"/>
                        <a:pt x="31" y="2"/>
                      </a:cubicBezTo>
                      <a:lnTo>
                        <a:pt x="31" y="1"/>
                      </a:lnTo>
                      <a:cubicBezTo>
                        <a:pt x="31" y="1"/>
                        <a:pt x="32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close/>
                      <a:moveTo>
                        <a:pt x="31" y="2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8" name="Google Shape;3888;p239"/>
                <p:cNvSpPr/>
                <p:nvPr/>
              </p:nvSpPr>
              <p:spPr>
                <a:xfrm>
                  <a:off x="1873" y="3599"/>
                  <a:ext cx="170" cy="42"/>
                </a:xfrm>
                <a:custGeom>
                  <a:rect b="b" l="l" r="r" t="t"/>
                  <a:pathLst>
                    <a:path extrusionOk="0" h="25" w="124">
                      <a:moveTo>
                        <a:pt x="1" y="22"/>
                      </a:moveTo>
                      <a:lnTo>
                        <a:pt x="1" y="22"/>
                      </a:lnTo>
                      <a:lnTo>
                        <a:pt x="0" y="24"/>
                      </a:lnTo>
                      <a:lnTo>
                        <a:pt x="1" y="22"/>
                      </a:lnTo>
                      <a:close/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1" y="23"/>
                      </a:lnTo>
                      <a:lnTo>
                        <a:pt x="0" y="24"/>
                      </a:lnTo>
                      <a:close/>
                      <a:moveTo>
                        <a:pt x="1" y="22"/>
                      </a:moveTo>
                      <a:cubicBezTo>
                        <a:pt x="4" y="22"/>
                        <a:pt x="7" y="23"/>
                        <a:pt x="10" y="23"/>
                      </a:cubicBezTo>
                      <a:lnTo>
                        <a:pt x="10" y="25"/>
                      </a:lnTo>
                      <a:cubicBezTo>
                        <a:pt x="7" y="25"/>
                        <a:pt x="4" y="24"/>
                        <a:pt x="0" y="24"/>
                      </a:cubicBezTo>
                      <a:lnTo>
                        <a:pt x="1" y="22"/>
                      </a:lnTo>
                      <a:close/>
                      <a:moveTo>
                        <a:pt x="10" y="23"/>
                      </a:moveTo>
                      <a:cubicBezTo>
                        <a:pt x="14" y="23"/>
                        <a:pt x="17" y="23"/>
                        <a:pt x="20" y="23"/>
                      </a:cubicBezTo>
                      <a:lnTo>
                        <a:pt x="20" y="25"/>
                      </a:lnTo>
                      <a:cubicBezTo>
                        <a:pt x="17" y="25"/>
                        <a:pt x="14" y="25"/>
                        <a:pt x="10" y="25"/>
                      </a:cubicBezTo>
                      <a:lnTo>
                        <a:pt x="10" y="23"/>
                      </a:lnTo>
                      <a:close/>
                      <a:moveTo>
                        <a:pt x="20" y="23"/>
                      </a:moveTo>
                      <a:cubicBezTo>
                        <a:pt x="37" y="23"/>
                        <a:pt x="54" y="22"/>
                        <a:pt x="62" y="16"/>
                      </a:cubicBezTo>
                      <a:lnTo>
                        <a:pt x="64" y="18"/>
                      </a:lnTo>
                      <a:cubicBezTo>
                        <a:pt x="55" y="24"/>
                        <a:pt x="38" y="25"/>
                        <a:pt x="20" y="25"/>
                      </a:cubicBezTo>
                      <a:lnTo>
                        <a:pt x="20" y="23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6"/>
                      </a:moveTo>
                      <a:lnTo>
                        <a:pt x="62" y="16"/>
                      </a:lnTo>
                      <a:lnTo>
                        <a:pt x="64" y="18"/>
                      </a:lnTo>
                      <a:lnTo>
                        <a:pt x="62" y="16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7"/>
                      </a:moveTo>
                      <a:cubicBezTo>
                        <a:pt x="63" y="16"/>
                        <a:pt x="64" y="16"/>
                        <a:pt x="66" y="15"/>
                      </a:cubicBezTo>
                      <a:lnTo>
                        <a:pt x="67" y="17"/>
                      </a:lnTo>
                      <a:cubicBezTo>
                        <a:pt x="65" y="17"/>
                        <a:pt x="64" y="18"/>
                        <a:pt x="64" y="18"/>
                      </a:cubicBezTo>
                      <a:lnTo>
                        <a:pt x="62" y="17"/>
                      </a:lnTo>
                      <a:close/>
                      <a:moveTo>
                        <a:pt x="66" y="15"/>
                      </a:moveTo>
                      <a:cubicBezTo>
                        <a:pt x="67" y="14"/>
                        <a:pt x="70" y="13"/>
                        <a:pt x="72" y="12"/>
                      </a:cubicBezTo>
                      <a:lnTo>
                        <a:pt x="73" y="14"/>
                      </a:lnTo>
                      <a:cubicBezTo>
                        <a:pt x="71" y="15"/>
                        <a:pt x="69" y="16"/>
                        <a:pt x="67" y="17"/>
                      </a:cubicBezTo>
                      <a:lnTo>
                        <a:pt x="66" y="15"/>
                      </a:lnTo>
                      <a:close/>
                      <a:moveTo>
                        <a:pt x="72" y="12"/>
                      </a:moveTo>
                      <a:cubicBezTo>
                        <a:pt x="85" y="7"/>
                        <a:pt x="109" y="0"/>
                        <a:pt x="124" y="4"/>
                      </a:cubicBezTo>
                      <a:lnTo>
                        <a:pt x="123" y="6"/>
                      </a:lnTo>
                      <a:cubicBezTo>
                        <a:pt x="109" y="2"/>
                        <a:pt x="86" y="9"/>
                        <a:pt x="73" y="14"/>
                      </a:cubicBezTo>
                      <a:lnTo>
                        <a:pt x="72" y="12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9" name="Google Shape;3889;p239"/>
                <p:cNvSpPr/>
                <p:nvPr/>
              </p:nvSpPr>
              <p:spPr>
                <a:xfrm>
                  <a:off x="2075" y="3609"/>
                  <a:ext cx="107" cy="48"/>
                </a:xfrm>
                <a:custGeom>
                  <a:rect b="b" l="l" r="r" t="t"/>
                  <a:pathLst>
                    <a:path extrusionOk="0" h="29" w="78"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6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8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cubicBezTo>
                        <a:pt x="64" y="29"/>
                        <a:pt x="46" y="21"/>
                        <a:pt x="30" y="13"/>
                      </a:cubicBezTo>
                      <a:lnTo>
                        <a:pt x="31" y="12"/>
                      </a:lnTo>
                      <a:cubicBezTo>
                        <a:pt x="47" y="19"/>
                        <a:pt x="64" y="27"/>
                        <a:pt x="78" y="26"/>
                      </a:cubicBezTo>
                      <a:lnTo>
                        <a:pt x="78" y="29"/>
                      </a:lnTo>
                      <a:close/>
                      <a:moveTo>
                        <a:pt x="30" y="13"/>
                      </a:moveTo>
                      <a:cubicBezTo>
                        <a:pt x="18" y="7"/>
                        <a:pt x="6" y="2"/>
                        <a:pt x="0" y="3"/>
                      </a:cubicBezTo>
                      <a:lnTo>
                        <a:pt x="0" y="1"/>
                      </a:lnTo>
                      <a:cubicBezTo>
                        <a:pt x="7" y="0"/>
                        <a:pt x="19" y="5"/>
                        <a:pt x="31" y="12"/>
                      </a:cubicBezTo>
                      <a:lnTo>
                        <a:pt x="30" y="13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0" name="Google Shape;3890;p239"/>
                <p:cNvSpPr/>
                <p:nvPr/>
              </p:nvSpPr>
              <p:spPr>
                <a:xfrm>
                  <a:off x="1288" y="3605"/>
                  <a:ext cx="303" cy="87"/>
                </a:xfrm>
                <a:custGeom>
                  <a:rect b="b" l="l" r="r" t="t"/>
                  <a:pathLst>
                    <a:path extrusionOk="0" h="51" w="219">
                      <a:moveTo>
                        <a:pt x="219" y="49"/>
                      </a:moveTo>
                      <a:cubicBezTo>
                        <a:pt x="211" y="51"/>
                        <a:pt x="203" y="51"/>
                        <a:pt x="195" y="50"/>
                      </a:cubicBezTo>
                      <a:lnTo>
                        <a:pt x="195" y="48"/>
                      </a:lnTo>
                      <a:cubicBezTo>
                        <a:pt x="203" y="49"/>
                        <a:pt x="211" y="49"/>
                        <a:pt x="218" y="47"/>
                      </a:cubicBezTo>
                      <a:lnTo>
                        <a:pt x="219" y="49"/>
                      </a:lnTo>
                      <a:close/>
                      <a:moveTo>
                        <a:pt x="195" y="50"/>
                      </a:moveTo>
                      <a:cubicBezTo>
                        <a:pt x="187" y="49"/>
                        <a:pt x="180" y="47"/>
                        <a:pt x="172" y="45"/>
                      </a:cubicBezTo>
                      <a:lnTo>
                        <a:pt x="173" y="43"/>
                      </a:lnTo>
                      <a:cubicBezTo>
                        <a:pt x="180" y="45"/>
                        <a:pt x="188" y="47"/>
                        <a:pt x="195" y="48"/>
                      </a:cubicBezTo>
                      <a:lnTo>
                        <a:pt x="195" y="50"/>
                      </a:lnTo>
                      <a:close/>
                      <a:moveTo>
                        <a:pt x="173" y="43"/>
                      </a:moveTo>
                      <a:lnTo>
                        <a:pt x="173" y="43"/>
                      </a:lnTo>
                      <a:lnTo>
                        <a:pt x="173" y="44"/>
                      </a:lnTo>
                      <a:lnTo>
                        <a:pt x="173" y="43"/>
                      </a:lnTo>
                      <a:close/>
                      <a:moveTo>
                        <a:pt x="172" y="45"/>
                      </a:moveTo>
                      <a:cubicBezTo>
                        <a:pt x="161" y="42"/>
                        <a:pt x="152" y="34"/>
                        <a:pt x="143" y="26"/>
                      </a:cubicBezTo>
                      <a:lnTo>
                        <a:pt x="145" y="25"/>
                      </a:lnTo>
                      <a:cubicBezTo>
                        <a:pt x="154" y="33"/>
                        <a:pt x="162" y="40"/>
                        <a:pt x="173" y="43"/>
                      </a:cubicBezTo>
                      <a:lnTo>
                        <a:pt x="172" y="45"/>
                      </a:lnTo>
                      <a:close/>
                      <a:moveTo>
                        <a:pt x="143" y="26"/>
                      </a:moveTo>
                      <a:cubicBezTo>
                        <a:pt x="131" y="15"/>
                        <a:pt x="118" y="3"/>
                        <a:pt x="97" y="3"/>
                      </a:cubicBezTo>
                      <a:lnTo>
                        <a:pt x="97" y="0"/>
                      </a:lnTo>
                      <a:cubicBezTo>
                        <a:pt x="119" y="1"/>
                        <a:pt x="132" y="13"/>
                        <a:pt x="145" y="25"/>
                      </a:cubicBezTo>
                      <a:lnTo>
                        <a:pt x="143" y="26"/>
                      </a:lnTo>
                      <a:close/>
                      <a:moveTo>
                        <a:pt x="97" y="0"/>
                      </a:moveTo>
                      <a:lnTo>
                        <a:pt x="97" y="0"/>
                      </a:lnTo>
                      <a:lnTo>
                        <a:pt x="97" y="1"/>
                      </a:lnTo>
                      <a:lnTo>
                        <a:pt x="97" y="0"/>
                      </a:lnTo>
                      <a:close/>
                      <a:moveTo>
                        <a:pt x="97" y="3"/>
                      </a:moveTo>
                      <a:cubicBezTo>
                        <a:pt x="83" y="2"/>
                        <a:pt x="71" y="8"/>
                        <a:pt x="58" y="14"/>
                      </a:cubicBezTo>
                      <a:lnTo>
                        <a:pt x="56" y="13"/>
                      </a:lnTo>
                      <a:cubicBezTo>
                        <a:pt x="70" y="6"/>
                        <a:pt x="82" y="0"/>
                        <a:pt x="97" y="0"/>
                      </a:cubicBezTo>
                      <a:lnTo>
                        <a:pt x="97" y="3"/>
                      </a:lnTo>
                      <a:close/>
                      <a:moveTo>
                        <a:pt x="58" y="14"/>
                      </a:moveTo>
                      <a:cubicBezTo>
                        <a:pt x="41" y="22"/>
                        <a:pt x="24" y="31"/>
                        <a:pt x="0" y="30"/>
                      </a:cubicBezTo>
                      <a:lnTo>
                        <a:pt x="0" y="28"/>
                      </a:lnTo>
                      <a:cubicBezTo>
                        <a:pt x="23" y="29"/>
                        <a:pt x="40" y="20"/>
                        <a:pt x="56" y="13"/>
                      </a:cubicBezTo>
                      <a:lnTo>
                        <a:pt x="58" y="14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1" name="Google Shape;3891;p239"/>
                <p:cNvSpPr/>
                <p:nvPr/>
              </p:nvSpPr>
              <p:spPr>
                <a:xfrm>
                  <a:off x="1254" y="3155"/>
                  <a:ext cx="91" cy="7"/>
                </a:xfrm>
                <a:custGeom>
                  <a:rect b="b" l="l" r="r" t="t"/>
                  <a:pathLst>
                    <a:path extrusionOk="0" h="5" w="66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2" name="Google Shape;3892;p239"/>
                <p:cNvSpPr/>
                <p:nvPr/>
              </p:nvSpPr>
              <p:spPr>
                <a:xfrm>
                  <a:off x="1254" y="3155"/>
                  <a:ext cx="91" cy="7"/>
                </a:xfrm>
                <a:custGeom>
                  <a:rect b="b" l="l" r="r" t="t"/>
                  <a:pathLst>
                    <a:path extrusionOk="0" h="5" w="66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3" name="Google Shape;3893;p239"/>
                <p:cNvSpPr/>
                <p:nvPr/>
              </p:nvSpPr>
              <p:spPr>
                <a:xfrm>
                  <a:off x="1345" y="3164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4" name="Google Shape;3894;p239"/>
                <p:cNvSpPr/>
                <p:nvPr/>
              </p:nvSpPr>
              <p:spPr>
                <a:xfrm>
                  <a:off x="1345" y="3164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5" name="Google Shape;3895;p239"/>
                <p:cNvSpPr/>
                <p:nvPr/>
              </p:nvSpPr>
              <p:spPr>
                <a:xfrm>
                  <a:off x="1230" y="3287"/>
                  <a:ext cx="138" cy="15"/>
                </a:xfrm>
                <a:custGeom>
                  <a:rect b="b" l="l" r="r" t="t"/>
                  <a:pathLst>
                    <a:path extrusionOk="0" h="9" w="100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6" name="Google Shape;3896;p239"/>
                <p:cNvSpPr/>
                <p:nvPr/>
              </p:nvSpPr>
              <p:spPr>
                <a:xfrm>
                  <a:off x="1230" y="3287"/>
                  <a:ext cx="138" cy="15"/>
                </a:xfrm>
                <a:custGeom>
                  <a:rect b="b" l="l" r="r" t="t"/>
                  <a:pathLst>
                    <a:path extrusionOk="0" h="9" w="100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7" name="Google Shape;3897;p239"/>
                <p:cNvSpPr/>
                <p:nvPr/>
              </p:nvSpPr>
              <p:spPr>
                <a:xfrm>
                  <a:off x="1085" y="3327"/>
                  <a:ext cx="175" cy="16"/>
                </a:xfrm>
                <a:custGeom>
                  <a:rect b="b" l="l" r="r" t="t"/>
                  <a:pathLst>
                    <a:path extrusionOk="0" h="10" w="127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8" name="Google Shape;3898;p239"/>
                <p:cNvSpPr/>
                <p:nvPr/>
              </p:nvSpPr>
              <p:spPr>
                <a:xfrm>
                  <a:off x="1085" y="3327"/>
                  <a:ext cx="175" cy="16"/>
                </a:xfrm>
                <a:custGeom>
                  <a:rect b="b" l="l" r="r" t="t"/>
                  <a:pathLst>
                    <a:path extrusionOk="0" h="10" w="127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9" name="Google Shape;3899;p239"/>
                <p:cNvSpPr/>
                <p:nvPr/>
              </p:nvSpPr>
              <p:spPr>
                <a:xfrm>
                  <a:off x="1405" y="3220"/>
                  <a:ext cx="187" cy="18"/>
                </a:xfrm>
                <a:custGeom>
                  <a:rect b="b" l="l" r="r" t="t"/>
                  <a:pathLst>
                    <a:path extrusionOk="0" h="11" w="136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0" name="Google Shape;3900;p239"/>
                <p:cNvSpPr/>
                <p:nvPr/>
              </p:nvSpPr>
              <p:spPr>
                <a:xfrm>
                  <a:off x="1405" y="3220"/>
                  <a:ext cx="187" cy="18"/>
                </a:xfrm>
                <a:custGeom>
                  <a:rect b="b" l="l" r="r" t="t"/>
                  <a:pathLst>
                    <a:path extrusionOk="0" h="11" w="136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1" name="Google Shape;3901;p239"/>
                <p:cNvSpPr/>
                <p:nvPr/>
              </p:nvSpPr>
              <p:spPr>
                <a:xfrm>
                  <a:off x="1570" y="3097"/>
                  <a:ext cx="165" cy="22"/>
                </a:xfrm>
                <a:custGeom>
                  <a:rect b="b" l="l" r="r" t="t"/>
                  <a:pathLst>
                    <a:path extrusionOk="0" h="13" w="120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  <a:lnTo>
                        <a:pt x="120" y="1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2" name="Google Shape;3902;p239"/>
                <p:cNvSpPr/>
                <p:nvPr/>
              </p:nvSpPr>
              <p:spPr>
                <a:xfrm>
                  <a:off x="1570" y="3097"/>
                  <a:ext cx="165" cy="22"/>
                </a:xfrm>
                <a:custGeom>
                  <a:rect b="b" l="l" r="r" t="t"/>
                  <a:pathLst>
                    <a:path extrusionOk="0" h="13" w="120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3" name="Google Shape;3903;p239"/>
                <p:cNvSpPr/>
                <p:nvPr/>
              </p:nvSpPr>
              <p:spPr>
                <a:xfrm>
                  <a:off x="1398" y="3356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4" name="Google Shape;3904;p239"/>
                <p:cNvSpPr/>
                <p:nvPr/>
              </p:nvSpPr>
              <p:spPr>
                <a:xfrm>
                  <a:off x="1398" y="3356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5" name="Google Shape;3905;p239"/>
                <p:cNvSpPr/>
                <p:nvPr/>
              </p:nvSpPr>
              <p:spPr>
                <a:xfrm>
                  <a:off x="1128" y="3244"/>
                  <a:ext cx="43" cy="9"/>
                </a:xfrm>
                <a:custGeom>
                  <a:rect b="b" l="l" r="r" t="t"/>
                  <a:pathLst>
                    <a:path extrusionOk="0" h="6" w="32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6" name="Google Shape;3906;p239"/>
                <p:cNvSpPr/>
                <p:nvPr/>
              </p:nvSpPr>
              <p:spPr>
                <a:xfrm>
                  <a:off x="1128" y="3244"/>
                  <a:ext cx="43" cy="9"/>
                </a:xfrm>
                <a:custGeom>
                  <a:rect b="b" l="l" r="r" t="t"/>
                  <a:pathLst>
                    <a:path extrusionOk="0" h="6" w="32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7" name="Google Shape;3907;p239"/>
                <p:cNvSpPr/>
                <p:nvPr/>
              </p:nvSpPr>
              <p:spPr>
                <a:xfrm>
                  <a:off x="1201" y="3116"/>
                  <a:ext cx="82" cy="17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8" name="Google Shape;3908;p239"/>
                <p:cNvSpPr/>
                <p:nvPr/>
              </p:nvSpPr>
              <p:spPr>
                <a:xfrm>
                  <a:off x="1201" y="3116"/>
                  <a:ext cx="82" cy="17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9" name="Google Shape;3909;p239"/>
                <p:cNvSpPr/>
                <p:nvPr/>
              </p:nvSpPr>
              <p:spPr>
                <a:xfrm>
                  <a:off x="1488" y="3175"/>
                  <a:ext cx="244" cy="17"/>
                </a:xfrm>
                <a:custGeom>
                  <a:rect b="b" l="l" r="r" t="t"/>
                  <a:pathLst>
                    <a:path extrusionOk="0" h="10" w="177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  <a:lnTo>
                        <a:pt x="177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0" name="Google Shape;3910;p239"/>
                <p:cNvSpPr/>
                <p:nvPr/>
              </p:nvSpPr>
              <p:spPr>
                <a:xfrm>
                  <a:off x="1488" y="3175"/>
                  <a:ext cx="244" cy="17"/>
                </a:xfrm>
                <a:custGeom>
                  <a:rect b="b" l="l" r="r" t="t"/>
                  <a:pathLst>
                    <a:path extrusionOk="0" h="10" w="177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1" name="Google Shape;3911;p239"/>
                <p:cNvSpPr/>
                <p:nvPr/>
              </p:nvSpPr>
              <p:spPr>
                <a:xfrm>
                  <a:off x="1288" y="3209"/>
                  <a:ext cx="59" cy="13"/>
                </a:xfrm>
                <a:custGeom>
                  <a:rect b="b" l="l" r="r" t="t"/>
                  <a:pathLst>
                    <a:path extrusionOk="0" h="8" w="43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2" name="Google Shape;3912;p239"/>
                <p:cNvSpPr/>
                <p:nvPr/>
              </p:nvSpPr>
              <p:spPr>
                <a:xfrm>
                  <a:off x="1288" y="3209"/>
                  <a:ext cx="59" cy="13"/>
                </a:xfrm>
                <a:custGeom>
                  <a:rect b="b" l="l" r="r" t="t"/>
                  <a:pathLst>
                    <a:path extrusionOk="0" h="8" w="43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3" name="Google Shape;3913;p239"/>
                <p:cNvSpPr/>
                <p:nvPr/>
              </p:nvSpPr>
              <p:spPr>
                <a:xfrm>
                  <a:off x="1534" y="3271"/>
                  <a:ext cx="88" cy="11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4" name="Google Shape;3914;p239"/>
                <p:cNvSpPr/>
                <p:nvPr/>
              </p:nvSpPr>
              <p:spPr>
                <a:xfrm>
                  <a:off x="1534" y="3271"/>
                  <a:ext cx="88" cy="11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5" name="Google Shape;3915;p239"/>
                <p:cNvSpPr/>
                <p:nvPr/>
              </p:nvSpPr>
              <p:spPr>
                <a:xfrm>
                  <a:off x="1281" y="3068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6" name="Google Shape;3916;p239"/>
                <p:cNvSpPr/>
                <p:nvPr/>
              </p:nvSpPr>
              <p:spPr>
                <a:xfrm>
                  <a:off x="1281" y="3068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7" name="Google Shape;3917;p239"/>
                <p:cNvSpPr/>
                <p:nvPr/>
              </p:nvSpPr>
              <p:spPr>
                <a:xfrm>
                  <a:off x="1399" y="3113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8" name="Google Shape;3918;p239"/>
                <p:cNvSpPr/>
                <p:nvPr/>
              </p:nvSpPr>
              <p:spPr>
                <a:xfrm>
                  <a:off x="1399" y="3113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9" name="Google Shape;3919;p239"/>
                <p:cNvSpPr/>
                <p:nvPr/>
              </p:nvSpPr>
              <p:spPr>
                <a:xfrm>
                  <a:off x="1160" y="3165"/>
                  <a:ext cx="59" cy="22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8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0" name="Google Shape;3920;p239"/>
                <p:cNvSpPr/>
                <p:nvPr/>
              </p:nvSpPr>
              <p:spPr>
                <a:xfrm>
                  <a:off x="1287" y="3302"/>
                  <a:ext cx="197" cy="16"/>
                </a:xfrm>
                <a:custGeom>
                  <a:rect b="b" l="l" r="r" t="t"/>
                  <a:pathLst>
                    <a:path extrusionOk="0" h="10" w="143">
                      <a:moveTo>
                        <a:pt x="143" y="0"/>
                      </a:moveTo>
                      <a:cubicBezTo>
                        <a:pt x="124" y="7"/>
                        <a:pt x="106" y="9"/>
                        <a:pt x="98" y="3"/>
                      </a:cubicBezTo>
                      <a:cubicBezTo>
                        <a:pt x="96" y="3"/>
                        <a:pt x="93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10"/>
                        <a:pt x="22" y="8"/>
                      </a:cubicBezTo>
                      <a:cubicBezTo>
                        <a:pt x="16" y="7"/>
                        <a:pt x="9" y="7"/>
                        <a:pt x="3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1" name="Google Shape;3921;p239"/>
                <p:cNvSpPr/>
                <p:nvPr/>
              </p:nvSpPr>
              <p:spPr>
                <a:xfrm>
                  <a:off x="1359" y="3255"/>
                  <a:ext cx="52" cy="7"/>
                </a:xfrm>
                <a:custGeom>
                  <a:rect b="b" l="l" r="r" t="t"/>
                  <a:pathLst>
                    <a:path extrusionOk="0" h="5" w="38">
                      <a:moveTo>
                        <a:pt x="0" y="2"/>
                      </a:moveTo>
                      <a:cubicBezTo>
                        <a:pt x="7" y="1"/>
                        <a:pt x="16" y="0"/>
                        <a:pt x="18" y="1"/>
                      </a:cubicBezTo>
                      <a:cubicBezTo>
                        <a:pt x="22" y="4"/>
                        <a:pt x="29" y="5"/>
                        <a:pt x="38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2" name="Google Shape;3922;p239"/>
                <p:cNvSpPr/>
                <p:nvPr/>
              </p:nvSpPr>
              <p:spPr>
                <a:xfrm>
                  <a:off x="1427" y="3283"/>
                  <a:ext cx="60" cy="11"/>
                </a:xfrm>
                <a:custGeom>
                  <a:rect b="b" l="l" r="r" t="t"/>
                  <a:pathLst>
                    <a:path extrusionOk="0" h="7" w="44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3" name="Google Shape;3923;p239"/>
                <p:cNvSpPr/>
                <p:nvPr/>
              </p:nvSpPr>
              <p:spPr>
                <a:xfrm>
                  <a:off x="1179" y="3254"/>
                  <a:ext cx="56" cy="12"/>
                </a:xfrm>
                <a:custGeom>
                  <a:rect b="b" l="l" r="r" t="t"/>
                  <a:pathLst>
                    <a:path extrusionOk="0" h="8" w="41">
                      <a:moveTo>
                        <a:pt x="41" y="7"/>
                      </a:moveTo>
                      <a:cubicBezTo>
                        <a:pt x="23" y="8"/>
                        <a:pt x="10" y="5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4" name="Google Shape;3924;p239"/>
                <p:cNvSpPr/>
                <p:nvPr/>
              </p:nvSpPr>
              <p:spPr>
                <a:xfrm>
                  <a:off x="1145" y="3308"/>
                  <a:ext cx="105" cy="10"/>
                </a:xfrm>
                <a:custGeom>
                  <a:rect b="b" l="l" r="r" t="t"/>
                  <a:pathLst>
                    <a:path extrusionOk="0" h="7" w="76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6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5" name="Google Shape;3925;p239"/>
                <p:cNvSpPr/>
                <p:nvPr/>
              </p:nvSpPr>
              <p:spPr>
                <a:xfrm>
                  <a:off x="1414" y="3188"/>
                  <a:ext cx="172" cy="13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6" name="Google Shape;3926;p239"/>
                <p:cNvSpPr/>
                <p:nvPr/>
              </p:nvSpPr>
              <p:spPr>
                <a:xfrm>
                  <a:off x="1350" y="3134"/>
                  <a:ext cx="127" cy="26"/>
                </a:xfrm>
                <a:custGeom>
                  <a:rect b="b" l="l" r="r" t="t"/>
                  <a:pathLst>
                    <a:path extrusionOk="0" h="16" w="92">
                      <a:moveTo>
                        <a:pt x="92" y="16"/>
                      </a:moveTo>
                      <a:cubicBezTo>
                        <a:pt x="88" y="16"/>
                        <a:pt x="85" y="16"/>
                        <a:pt x="82" y="16"/>
                      </a:cubicBezTo>
                      <a:cubicBezTo>
                        <a:pt x="62" y="10"/>
                        <a:pt x="48" y="3"/>
                        <a:pt x="24" y="1"/>
                      </a:cubicBezTo>
                      <a:cubicBezTo>
                        <a:pt x="17" y="0"/>
                        <a:pt x="7" y="1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7" name="Google Shape;3927;p239"/>
                <p:cNvSpPr/>
                <p:nvPr/>
              </p:nvSpPr>
              <p:spPr>
                <a:xfrm>
                  <a:off x="1456" y="3086"/>
                  <a:ext cx="71" cy="14"/>
                </a:xfrm>
                <a:custGeom>
                  <a:rect b="b" l="l" r="r" t="t"/>
                  <a:pathLst>
                    <a:path extrusionOk="0" h="9" w="52">
                      <a:moveTo>
                        <a:pt x="0" y="0"/>
                      </a:moveTo>
                      <a:cubicBezTo>
                        <a:pt x="8" y="7"/>
                        <a:pt x="29" y="7"/>
                        <a:pt x="46" y="9"/>
                      </a:cubicBezTo>
                      <a:cubicBezTo>
                        <a:pt x="47" y="9"/>
                        <a:pt x="50" y="8"/>
                        <a:pt x="52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8" name="Google Shape;3928;p239"/>
                <p:cNvSpPr/>
                <p:nvPr/>
              </p:nvSpPr>
              <p:spPr>
                <a:xfrm>
                  <a:off x="1480" y="3124"/>
                  <a:ext cx="147" cy="45"/>
                </a:xfrm>
                <a:custGeom>
                  <a:rect b="b" l="l" r="r" t="t"/>
                  <a:pathLst>
                    <a:path extrusionOk="0" h="27" w="107">
                      <a:moveTo>
                        <a:pt x="107" y="0"/>
                      </a:moveTo>
                      <a:cubicBezTo>
                        <a:pt x="95" y="3"/>
                        <a:pt x="83" y="6"/>
                        <a:pt x="71" y="10"/>
                      </a:cubicBezTo>
                      <a:cubicBezTo>
                        <a:pt x="50" y="17"/>
                        <a:pt x="22" y="27"/>
                        <a:pt x="0" y="2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9" name="Google Shape;3929;p239"/>
                <p:cNvSpPr/>
                <p:nvPr/>
              </p:nvSpPr>
              <p:spPr>
                <a:xfrm>
                  <a:off x="1647" y="3172"/>
                  <a:ext cx="86" cy="6"/>
                </a:xfrm>
                <a:custGeom>
                  <a:rect b="b" l="l" r="r" t="t"/>
                  <a:pathLst>
                    <a:path extrusionOk="0" h="4" w="63">
                      <a:moveTo>
                        <a:pt x="0" y="0"/>
                      </a:moveTo>
                      <a:cubicBezTo>
                        <a:pt x="22" y="0"/>
                        <a:pt x="39" y="4"/>
                        <a:pt x="63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0" name="Google Shape;3930;p239"/>
                <p:cNvSpPr/>
                <p:nvPr/>
              </p:nvSpPr>
              <p:spPr>
                <a:xfrm>
                  <a:off x="1564" y="3238"/>
                  <a:ext cx="131" cy="29"/>
                </a:xfrm>
                <a:custGeom>
                  <a:rect b="b" l="l" r="r" t="t"/>
                  <a:pathLst>
                    <a:path extrusionOk="0" h="18" w="95">
                      <a:moveTo>
                        <a:pt x="95" y="0"/>
                      </a:moveTo>
                      <a:cubicBezTo>
                        <a:pt x="92" y="0"/>
                        <a:pt x="89" y="2"/>
                        <a:pt x="88" y="2"/>
                      </a:cubicBezTo>
                      <a:cubicBezTo>
                        <a:pt x="70" y="2"/>
                        <a:pt x="50" y="7"/>
                        <a:pt x="30" y="12"/>
                      </a:cubicBezTo>
                      <a:cubicBezTo>
                        <a:pt x="27" y="16"/>
                        <a:pt x="19" y="18"/>
                        <a:pt x="15" y="17"/>
                      </a:cubicBezTo>
                      <a:cubicBezTo>
                        <a:pt x="10" y="17"/>
                        <a:pt x="2" y="18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1" name="Google Shape;3931;p239"/>
                <p:cNvSpPr/>
                <p:nvPr/>
              </p:nvSpPr>
              <p:spPr>
                <a:xfrm>
                  <a:off x="1223" y="3225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2" name="Google Shape;3932;p239"/>
                <p:cNvSpPr/>
                <p:nvPr/>
              </p:nvSpPr>
              <p:spPr>
                <a:xfrm>
                  <a:off x="1372" y="3330"/>
                  <a:ext cx="65" cy="12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0" y="8"/>
                        <a:pt x="39" y="8"/>
                        <a:pt x="38" y="7"/>
                      </a:cubicBezTo>
                      <a:lnTo>
                        <a:pt x="38" y="6"/>
                      </a:lnTo>
                      <a:cubicBezTo>
                        <a:pt x="39" y="6"/>
                        <a:pt x="40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7"/>
                      </a:moveTo>
                      <a:lnTo>
                        <a:pt x="38" y="7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4"/>
                        <a:pt x="23" y="3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3"/>
                      </a:moveTo>
                      <a:cubicBezTo>
                        <a:pt x="17" y="1"/>
                        <a:pt x="10" y="1"/>
                        <a:pt x="2" y="2"/>
                      </a:cubicBezTo>
                      <a:lnTo>
                        <a:pt x="2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2" y="0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2"/>
                      </a:lnTo>
                      <a:cubicBezTo>
                        <a:pt x="0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3" name="Google Shape;3933;p239"/>
                <p:cNvSpPr/>
                <p:nvPr/>
              </p:nvSpPr>
              <p:spPr>
                <a:xfrm>
                  <a:off x="1360" y="3198"/>
                  <a:ext cx="60" cy="13"/>
                </a:xfrm>
                <a:custGeom>
                  <a:rect b="b" l="l" r="r" t="t"/>
                  <a:pathLst>
                    <a:path extrusionOk="0" h="8" w="4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4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4" name="Google Shape;3934;p239"/>
                <p:cNvSpPr/>
                <p:nvPr/>
              </p:nvSpPr>
              <p:spPr>
                <a:xfrm>
                  <a:off x="1220" y="3143"/>
                  <a:ext cx="65" cy="7"/>
                </a:xfrm>
                <a:custGeom>
                  <a:rect b="b" l="l" r="r" t="t"/>
                  <a:pathLst>
                    <a:path extrusionOk="0" h="5" w="47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3"/>
                        <a:pt x="40" y="4"/>
                      </a:cubicBezTo>
                      <a:lnTo>
                        <a:pt x="40" y="3"/>
                      </a:lnTo>
                      <a:cubicBezTo>
                        <a:pt x="43" y="2"/>
                        <a:pt x="45" y="1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0" y="4"/>
                      </a:moveTo>
                      <a:cubicBezTo>
                        <a:pt x="39" y="4"/>
                        <a:pt x="37" y="4"/>
                        <a:pt x="36" y="5"/>
                      </a:cubicBezTo>
                      <a:lnTo>
                        <a:pt x="35" y="3"/>
                      </a:lnTo>
                      <a:cubicBezTo>
                        <a:pt x="37" y="3"/>
                        <a:pt x="38" y="3"/>
                        <a:pt x="40" y="3"/>
                      </a:cubicBezTo>
                      <a:lnTo>
                        <a:pt x="40" y="4"/>
                      </a:lnTo>
                      <a:close/>
                      <a:moveTo>
                        <a:pt x="35" y="3"/>
                      </a:moveTo>
                      <a:lnTo>
                        <a:pt x="35" y="3"/>
                      </a:lnTo>
                      <a:lnTo>
                        <a:pt x="35" y="4"/>
                      </a:lnTo>
                      <a:lnTo>
                        <a:pt x="35" y="3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3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5" y="3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cubicBezTo>
                        <a:pt x="30" y="5"/>
                        <a:pt x="30" y="5"/>
                        <a:pt x="30" y="5"/>
                      </a:cubicBezTo>
                      <a:lnTo>
                        <a:pt x="30" y="4"/>
                      </a:lnTo>
                      <a:cubicBezTo>
                        <a:pt x="30" y="4"/>
                        <a:pt x="31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30" y="5"/>
                      </a:moveTo>
                      <a:cubicBezTo>
                        <a:pt x="29" y="5"/>
                        <a:pt x="28" y="5"/>
                        <a:pt x="27" y="4"/>
                      </a:cubicBezTo>
                      <a:lnTo>
                        <a:pt x="27" y="3"/>
                      </a:lnTo>
                      <a:cubicBezTo>
                        <a:pt x="28" y="3"/>
                        <a:pt x="29" y="3"/>
                        <a:pt x="30" y="4"/>
                      </a:cubicBezTo>
                      <a:lnTo>
                        <a:pt x="30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7" y="4"/>
                      </a:moveTo>
                      <a:cubicBezTo>
                        <a:pt x="25" y="4"/>
                        <a:pt x="24" y="4"/>
                        <a:pt x="23" y="4"/>
                      </a:cubicBezTo>
                      <a:lnTo>
                        <a:pt x="23" y="2"/>
                      </a:lnTo>
                      <a:cubicBezTo>
                        <a:pt x="25" y="3"/>
                        <a:pt x="26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23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9" y="0"/>
                        <a:pt x="16" y="1"/>
                        <a:pt x="23" y="2"/>
                      </a:cubicBezTo>
                      <a:lnTo>
                        <a:pt x="23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5" name="Google Shape;3935;p239"/>
                <p:cNvSpPr/>
                <p:nvPr/>
              </p:nvSpPr>
              <p:spPr>
                <a:xfrm>
                  <a:off x="1236" y="3097"/>
                  <a:ext cx="51" cy="4"/>
                </a:xfrm>
                <a:custGeom>
                  <a:rect b="b" l="l" r="r" t="t"/>
                  <a:pathLst>
                    <a:path extrusionOk="0" h="3" w="38">
                      <a:moveTo>
                        <a:pt x="1" y="0"/>
                      </a:moveTo>
                      <a:cubicBezTo>
                        <a:pt x="1" y="0"/>
                        <a:pt x="2" y="1"/>
                        <a:pt x="3" y="1"/>
                      </a:cubicBezTo>
                      <a:lnTo>
                        <a:pt x="2" y="2"/>
                      </a:lnTo>
                      <a:cubicBezTo>
                        <a:pt x="1" y="2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1"/>
                      </a:moveTo>
                      <a:cubicBezTo>
                        <a:pt x="4" y="1"/>
                        <a:pt x="5" y="2"/>
                        <a:pt x="6" y="1"/>
                      </a:cubicBezTo>
                      <a:lnTo>
                        <a:pt x="6" y="3"/>
                      </a:lnTo>
                      <a:cubicBezTo>
                        <a:pt x="4" y="3"/>
                        <a:pt x="3" y="2"/>
                        <a:pt x="2" y="2"/>
                      </a:cubicBezTo>
                      <a:lnTo>
                        <a:pt x="3" y="1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6" y="1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8" y="3"/>
                      </a:lnTo>
                      <a:cubicBezTo>
                        <a:pt x="15" y="2"/>
                        <a:pt x="11" y="2"/>
                        <a:pt x="6" y="3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4" y="2"/>
                        <a:pt x="30" y="2"/>
                        <a:pt x="38" y="0"/>
                      </a:cubicBezTo>
                      <a:lnTo>
                        <a:pt x="38" y="1"/>
                      </a:lnTo>
                      <a:cubicBezTo>
                        <a:pt x="30" y="3"/>
                        <a:pt x="24" y="3"/>
                        <a:pt x="18" y="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6" name="Google Shape;3936;p239"/>
                <p:cNvSpPr/>
                <p:nvPr/>
              </p:nvSpPr>
              <p:spPr>
                <a:xfrm>
                  <a:off x="1406" y="3066"/>
                  <a:ext cx="99" cy="19"/>
                </a:xfrm>
                <a:custGeom>
                  <a:rect b="b" l="l" r="r" t="t"/>
                  <a:pathLst>
                    <a:path extrusionOk="0" h="11" w="72">
                      <a:moveTo>
                        <a:pt x="1" y="9"/>
                      </a:moveTo>
                      <a:lnTo>
                        <a:pt x="1" y="9"/>
                      </a:lnTo>
                      <a:lnTo>
                        <a:pt x="0" y="10"/>
                      </a:ln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cubicBezTo>
                        <a:pt x="3" y="9"/>
                        <a:pt x="7" y="9"/>
                        <a:pt x="11" y="9"/>
                      </a:cubicBezTo>
                      <a:lnTo>
                        <a:pt x="12" y="10"/>
                      </a:lnTo>
                      <a:cubicBezTo>
                        <a:pt x="7" y="10"/>
                        <a:pt x="3" y="11"/>
                        <a:pt x="0" y="10"/>
                      </a:cubicBezTo>
                      <a:lnTo>
                        <a:pt x="1" y="9"/>
                      </a:lnTo>
                      <a:close/>
                      <a:moveTo>
                        <a:pt x="11" y="9"/>
                      </a:moveTo>
                      <a:cubicBezTo>
                        <a:pt x="14" y="8"/>
                        <a:pt x="16" y="8"/>
                        <a:pt x="18" y="8"/>
                      </a:cubicBezTo>
                      <a:lnTo>
                        <a:pt x="18" y="9"/>
                      </a:lnTo>
                      <a:cubicBezTo>
                        <a:pt x="16" y="9"/>
                        <a:pt x="14" y="10"/>
                        <a:pt x="12" y="10"/>
                      </a:cubicBezTo>
                      <a:lnTo>
                        <a:pt x="11" y="9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9"/>
                      </a:moveTo>
                      <a:lnTo>
                        <a:pt x="18" y="9"/>
                      </a:lnTo>
                      <a:close/>
                      <a:moveTo>
                        <a:pt x="18" y="8"/>
                      </a:moveTo>
                      <a:cubicBezTo>
                        <a:pt x="27" y="8"/>
                        <a:pt x="37" y="6"/>
                        <a:pt x="47" y="4"/>
                      </a:cubicBezTo>
                      <a:lnTo>
                        <a:pt x="47" y="5"/>
                      </a:lnTo>
                      <a:cubicBezTo>
                        <a:pt x="37" y="7"/>
                        <a:pt x="27" y="10"/>
                        <a:pt x="18" y="9"/>
                      </a:cubicBezTo>
                      <a:lnTo>
                        <a:pt x="18" y="8"/>
                      </a:lnTo>
                      <a:close/>
                      <a:moveTo>
                        <a:pt x="47" y="4"/>
                      </a:moveTo>
                      <a:cubicBezTo>
                        <a:pt x="55" y="2"/>
                        <a:pt x="64" y="0"/>
                        <a:pt x="71" y="0"/>
                      </a:cubicBezTo>
                      <a:lnTo>
                        <a:pt x="72" y="1"/>
                      </a:lnTo>
                      <a:cubicBezTo>
                        <a:pt x="64" y="1"/>
                        <a:pt x="56" y="3"/>
                        <a:pt x="47" y="5"/>
                      </a:cubicBezTo>
                      <a:lnTo>
                        <a:pt x="47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7" name="Google Shape;3937;p239"/>
                <p:cNvSpPr/>
                <p:nvPr/>
              </p:nvSpPr>
              <p:spPr>
                <a:xfrm>
                  <a:off x="1533" y="3086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3" y="1"/>
                        <a:pt x="6" y="1"/>
                        <a:pt x="10" y="1"/>
                      </a:cubicBezTo>
                      <a:lnTo>
                        <a:pt x="10" y="3"/>
                      </a:lnTo>
                      <a:cubicBezTo>
                        <a:pt x="6" y="2"/>
                        <a:pt x="2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1"/>
                      </a:moveTo>
                      <a:cubicBezTo>
                        <a:pt x="13" y="1"/>
                        <a:pt x="15" y="1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2" y="3"/>
                        <a:pt x="10" y="3"/>
                      </a:cubicBezTo>
                      <a:lnTo>
                        <a:pt x="10" y="1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8" y="2"/>
                        <a:pt x="19" y="3"/>
                        <a:pt x="19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7" y="2"/>
                      </a:lnTo>
                      <a:close/>
                      <a:moveTo>
                        <a:pt x="19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19" y="3"/>
                      </a:lnTo>
                      <a:close/>
                      <a:moveTo>
                        <a:pt x="22" y="3"/>
                      </a:moveTo>
                      <a:cubicBezTo>
                        <a:pt x="26" y="3"/>
                        <a:pt x="31" y="3"/>
                        <a:pt x="37" y="2"/>
                      </a:cubicBezTo>
                      <a:lnTo>
                        <a:pt x="37" y="3"/>
                      </a:lnTo>
                      <a:cubicBezTo>
                        <a:pt x="31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8" name="Google Shape;3938;p239"/>
                <p:cNvSpPr/>
                <p:nvPr/>
              </p:nvSpPr>
              <p:spPr>
                <a:xfrm>
                  <a:off x="1551" y="3105"/>
                  <a:ext cx="57" cy="15"/>
                </a:xfrm>
                <a:custGeom>
                  <a:rect b="b" l="l" r="r" t="t"/>
                  <a:pathLst>
                    <a:path extrusionOk="0" h="9" w="42"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2" y="7"/>
                      </a:lnTo>
                      <a:lnTo>
                        <a:pt x="42" y="9"/>
                      </a:lnTo>
                      <a:close/>
                      <a:moveTo>
                        <a:pt x="42" y="7"/>
                      </a:moveTo>
                      <a:lnTo>
                        <a:pt x="42" y="7"/>
                      </a:lnTo>
                      <a:lnTo>
                        <a:pt x="42" y="8"/>
                      </a:lnTo>
                      <a:lnTo>
                        <a:pt x="42" y="7"/>
                      </a:lnTo>
                      <a:close/>
                      <a:moveTo>
                        <a:pt x="42" y="9"/>
                      </a:moveTo>
                      <a:cubicBezTo>
                        <a:pt x="40" y="8"/>
                        <a:pt x="38" y="8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0" y="7"/>
                        <a:pt x="42" y="7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3" y="8"/>
                        <a:pt x="31" y="8"/>
                        <a:pt x="29" y="7"/>
                      </a:cubicBezTo>
                      <a:lnTo>
                        <a:pt x="30" y="6"/>
                      </a:lnTo>
                      <a:cubicBezTo>
                        <a:pt x="31" y="7"/>
                        <a:pt x="33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29" y="7"/>
                      </a:moveTo>
                      <a:lnTo>
                        <a:pt x="29" y="7"/>
                      </a:lnTo>
                      <a:close/>
                      <a:moveTo>
                        <a:pt x="29" y="7"/>
                      </a:moveTo>
                      <a:cubicBezTo>
                        <a:pt x="16" y="4"/>
                        <a:pt x="12" y="2"/>
                        <a:pt x="12" y="1"/>
                      </a:cubicBezTo>
                      <a:lnTo>
                        <a:pt x="14" y="1"/>
                      </a:lnTo>
                      <a:cubicBezTo>
                        <a:pt x="14" y="2"/>
                        <a:pt x="17" y="3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12" y="1"/>
                      </a:moveTo>
                      <a:cubicBezTo>
                        <a:pt x="13" y="0"/>
                        <a:pt x="16" y="0"/>
                        <a:pt x="18" y="0"/>
                      </a:cubicBezTo>
                      <a:lnTo>
                        <a:pt x="18" y="1"/>
                      </a:lnTo>
                      <a:cubicBezTo>
                        <a:pt x="16" y="1"/>
                        <a:pt x="14" y="1"/>
                        <a:pt x="14" y="1"/>
                      </a:cubicBezTo>
                      <a:lnTo>
                        <a:pt x="12" y="1"/>
                      </a:lnTo>
                      <a:close/>
                      <a:moveTo>
                        <a:pt x="18" y="0"/>
                      </a:moveTo>
                      <a:cubicBezTo>
                        <a:pt x="21" y="0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0" y="2"/>
                        <a:pt x="18" y="1"/>
                      </a:cubicBezTo>
                      <a:lnTo>
                        <a:pt x="18" y="0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3" y="2"/>
                      </a:lnTo>
                      <a:lnTo>
                        <a:pt x="24" y="2"/>
                      </a:lnTo>
                      <a:close/>
                      <a:moveTo>
                        <a:pt x="24" y="2"/>
                      </a:moveTo>
                      <a:cubicBezTo>
                        <a:pt x="24" y="2"/>
                        <a:pt x="20" y="3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2"/>
                        <a:pt x="6" y="2"/>
                      </a:cubicBezTo>
                      <a:lnTo>
                        <a:pt x="7" y="1"/>
                      </a:lnTo>
                      <a:cubicBezTo>
                        <a:pt x="7" y="1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5" y="2"/>
                      </a:cubicBezTo>
                      <a:lnTo>
                        <a:pt x="6" y="1"/>
                      </a:lnTo>
                      <a:cubicBezTo>
                        <a:pt x="6" y="1"/>
                        <a:pt x="6" y="1"/>
                        <a:pt x="7" y="1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5" y="1"/>
                        <a:pt x="4" y="2"/>
                        <a:pt x="2" y="5"/>
                      </a:cubicBezTo>
                      <a:lnTo>
                        <a:pt x="0" y="5"/>
                      </a:lnTo>
                      <a:cubicBezTo>
                        <a:pt x="3" y="0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5"/>
                      </a:moveTo>
                      <a:lnTo>
                        <a:pt x="0" y="5"/>
                      </a:lnTo>
                      <a:lnTo>
                        <a:pt x="1" y="5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1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1" y="5"/>
                      </a:cubicBez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2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2" y="5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9" name="Google Shape;3939;p239"/>
                <p:cNvSpPr/>
                <p:nvPr/>
              </p:nvSpPr>
              <p:spPr>
                <a:xfrm>
                  <a:off x="1619" y="3207"/>
                  <a:ext cx="71" cy="11"/>
                </a:xfrm>
                <a:custGeom>
                  <a:rect b="b" l="l" r="r" t="t"/>
                  <a:pathLst>
                    <a:path extrusionOk="0" h="7" w="52">
                      <a:moveTo>
                        <a:pt x="51" y="7"/>
                      </a:moveTo>
                      <a:cubicBezTo>
                        <a:pt x="50" y="6"/>
                        <a:pt x="49" y="6"/>
                        <a:pt x="48" y="6"/>
                      </a:cubicBezTo>
                      <a:lnTo>
                        <a:pt x="49" y="5"/>
                      </a:lnTo>
                      <a:cubicBezTo>
                        <a:pt x="50" y="5"/>
                        <a:pt x="51" y="5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48" y="6"/>
                      </a:moveTo>
                      <a:cubicBezTo>
                        <a:pt x="47" y="5"/>
                        <a:pt x="45" y="5"/>
                        <a:pt x="44" y="5"/>
                      </a:cubicBezTo>
                      <a:lnTo>
                        <a:pt x="44" y="3"/>
                      </a:lnTo>
                      <a:cubicBezTo>
                        <a:pt x="46" y="3"/>
                        <a:pt x="47" y="4"/>
                        <a:pt x="49" y="5"/>
                      </a:cubicBezTo>
                      <a:lnTo>
                        <a:pt x="48" y="6"/>
                      </a:lnTo>
                      <a:close/>
                      <a:moveTo>
                        <a:pt x="44" y="3"/>
                      </a:moveTo>
                      <a:lnTo>
                        <a:pt x="44" y="3"/>
                      </a:lnTo>
                      <a:lnTo>
                        <a:pt x="44" y="4"/>
                      </a:lnTo>
                      <a:lnTo>
                        <a:pt x="44" y="3"/>
                      </a:lnTo>
                      <a:close/>
                      <a:moveTo>
                        <a:pt x="44" y="5"/>
                      </a:moveTo>
                      <a:cubicBezTo>
                        <a:pt x="36" y="5"/>
                        <a:pt x="29" y="5"/>
                        <a:pt x="23" y="4"/>
                      </a:cubicBezTo>
                      <a:lnTo>
                        <a:pt x="23" y="3"/>
                      </a:lnTo>
                      <a:cubicBezTo>
                        <a:pt x="29" y="4"/>
                        <a:pt x="36" y="4"/>
                        <a:pt x="44" y="3"/>
                      </a:cubicBezTo>
                      <a:lnTo>
                        <a:pt x="44" y="5"/>
                      </a:lnTo>
                      <a:close/>
                      <a:moveTo>
                        <a:pt x="23" y="4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5" y="2"/>
                      </a:lnTo>
                      <a:cubicBezTo>
                        <a:pt x="18" y="3"/>
                        <a:pt x="20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4" y="4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2" y="3"/>
                      </a:moveTo>
                      <a:cubicBezTo>
                        <a:pt x="11" y="2"/>
                        <a:pt x="9" y="2"/>
                        <a:pt x="7" y="2"/>
                      </a:cubicBezTo>
                      <a:lnTo>
                        <a:pt x="6" y="1"/>
                      </a:lnTo>
                      <a:cubicBezTo>
                        <a:pt x="9" y="0"/>
                        <a:pt x="11" y="1"/>
                        <a:pt x="13" y="2"/>
                      </a:cubicBezTo>
                      <a:lnTo>
                        <a:pt x="12" y="3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1"/>
                        <a:pt x="6" y="1"/>
                      </a:cubicBezTo>
                      <a:lnTo>
                        <a:pt x="7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0" name="Google Shape;3940;p239"/>
                <p:cNvSpPr/>
                <p:nvPr/>
              </p:nvSpPr>
              <p:spPr>
                <a:xfrm>
                  <a:off x="1497" y="3313"/>
                  <a:ext cx="84" cy="35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7" y="10"/>
                        <a:pt x="15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1" name="Google Shape;3941;p239"/>
                <p:cNvSpPr/>
                <p:nvPr/>
              </p:nvSpPr>
              <p:spPr>
                <a:xfrm>
                  <a:off x="1085" y="3354"/>
                  <a:ext cx="106" cy="36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8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15" y="8"/>
                      </a:lnTo>
                      <a:lnTo>
                        <a:pt x="16" y="8"/>
                      </a:lnTo>
                      <a:close/>
                      <a:moveTo>
                        <a:pt x="16" y="8"/>
                      </a:moveTo>
                      <a:cubicBezTo>
                        <a:pt x="20" y="12"/>
                        <a:pt x="25" y="17"/>
                        <a:pt x="33" y="18"/>
                      </a:cubicBezTo>
                      <a:lnTo>
                        <a:pt x="33" y="19"/>
                      </a:lnTo>
                      <a:cubicBezTo>
                        <a:pt x="24" y="18"/>
                        <a:pt x="19" y="13"/>
                        <a:pt x="15" y="8"/>
                      </a:cubicBezTo>
                      <a:lnTo>
                        <a:pt x="16" y="8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6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5"/>
                        <a:pt x="74" y="15"/>
                        <a:pt x="76" y="14"/>
                      </a:cubicBezTo>
                      <a:lnTo>
                        <a:pt x="77" y="15"/>
                      </a:lnTo>
                      <a:cubicBezTo>
                        <a:pt x="74" y="16"/>
                        <a:pt x="73" y="16"/>
                        <a:pt x="72" y="16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2" name="Google Shape;3942;p239"/>
                <p:cNvSpPr/>
                <p:nvPr/>
              </p:nvSpPr>
              <p:spPr>
                <a:xfrm>
                  <a:off x="1061" y="3262"/>
                  <a:ext cx="78" cy="9"/>
                </a:xfrm>
                <a:custGeom>
                  <a:rect b="b" l="l" r="r" t="t"/>
                  <a:pathLst>
                    <a:path extrusionOk="0" h="6" w="57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9" y="1"/>
                        <a:pt x="19" y="1"/>
                        <a:pt x="28" y="1"/>
                      </a:cubicBezTo>
                      <a:lnTo>
                        <a:pt x="28" y="2"/>
                      </a:lnTo>
                      <a:cubicBezTo>
                        <a:pt x="19" y="2"/>
                        <a:pt x="9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8" y="1"/>
                      </a:moveTo>
                      <a:cubicBezTo>
                        <a:pt x="36" y="1"/>
                        <a:pt x="43" y="1"/>
                        <a:pt x="51" y="2"/>
                      </a:cubicBezTo>
                      <a:lnTo>
                        <a:pt x="50" y="3"/>
                      </a:lnTo>
                      <a:cubicBezTo>
                        <a:pt x="43" y="3"/>
                        <a:pt x="36" y="3"/>
                        <a:pt x="28" y="2"/>
                      </a:cubicBezTo>
                      <a:lnTo>
                        <a:pt x="28" y="1"/>
                      </a:lnTo>
                      <a:close/>
                      <a:moveTo>
                        <a:pt x="51" y="2"/>
                      </a:moveTo>
                      <a:lnTo>
                        <a:pt x="51" y="2"/>
                      </a:lnTo>
                      <a:lnTo>
                        <a:pt x="50" y="3"/>
                      </a:lnTo>
                      <a:lnTo>
                        <a:pt x="51" y="2"/>
                      </a:lnTo>
                      <a:close/>
                      <a:moveTo>
                        <a:pt x="51" y="2"/>
                      </a:moveTo>
                      <a:cubicBezTo>
                        <a:pt x="52" y="2"/>
                        <a:pt x="53" y="3"/>
                        <a:pt x="54" y="4"/>
                      </a:cubicBezTo>
                      <a:lnTo>
                        <a:pt x="53" y="5"/>
                      </a:lnTo>
                      <a:cubicBezTo>
                        <a:pt x="52" y="4"/>
                        <a:pt x="51" y="3"/>
                        <a:pt x="50" y="3"/>
                      </a:cubicBezTo>
                      <a:lnTo>
                        <a:pt x="51" y="2"/>
                      </a:lnTo>
                      <a:close/>
                      <a:moveTo>
                        <a:pt x="53" y="5"/>
                      </a:moveTo>
                      <a:lnTo>
                        <a:pt x="53" y="5"/>
                      </a:lnTo>
                      <a:lnTo>
                        <a:pt x="53" y="4"/>
                      </a:lnTo>
                      <a:lnTo>
                        <a:pt x="53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4" y="5"/>
                      </a:lnTo>
                      <a:cubicBezTo>
                        <a:pt x="54" y="5"/>
                        <a:pt x="53" y="5"/>
                        <a:pt x="53" y="5"/>
                      </a:cubicBezTo>
                      <a:lnTo>
                        <a:pt x="54" y="4"/>
                      </a:lnTo>
                      <a:close/>
                      <a:moveTo>
                        <a:pt x="55" y="5"/>
                      </a:moveTo>
                      <a:lnTo>
                        <a:pt x="54" y="6"/>
                      </a:lnTo>
                      <a:lnTo>
                        <a:pt x="54" y="5"/>
                      </a:lnTo>
                      <a:lnTo>
                        <a:pt x="55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6" y="5"/>
                      </a:lnTo>
                      <a:cubicBezTo>
                        <a:pt x="56" y="5"/>
                        <a:pt x="55" y="5"/>
                        <a:pt x="55" y="5"/>
                      </a:cubicBezTo>
                      <a:lnTo>
                        <a:pt x="54" y="4"/>
                      </a:lnTo>
                      <a:close/>
                      <a:moveTo>
                        <a:pt x="55" y="4"/>
                      </a:moveTo>
                      <a:cubicBezTo>
                        <a:pt x="55" y="4"/>
                        <a:pt x="56" y="3"/>
                        <a:pt x="56" y="3"/>
                      </a:cubicBezTo>
                      <a:lnTo>
                        <a:pt x="57" y="4"/>
                      </a:lnTo>
                      <a:cubicBezTo>
                        <a:pt x="56" y="5"/>
                        <a:pt x="56" y="5"/>
                        <a:pt x="56" y="5"/>
                      </a:cubicBezTo>
                      <a:lnTo>
                        <a:pt x="55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3" name="Google Shape;3943;p239"/>
                <p:cNvSpPr/>
                <p:nvPr/>
              </p:nvSpPr>
              <p:spPr>
                <a:xfrm>
                  <a:off x="1271" y="3268"/>
                  <a:ext cx="63" cy="5"/>
                </a:xfrm>
                <a:custGeom>
                  <a:rect b="b" l="l" r="r" t="t"/>
                  <a:pathLst>
                    <a:path extrusionOk="0" h="4" w="46">
                      <a:moveTo>
                        <a:pt x="0" y="0"/>
                      </a:moveTo>
                      <a:cubicBezTo>
                        <a:pt x="6" y="0"/>
                        <a:pt x="11" y="0"/>
                        <a:pt x="16" y="1"/>
                      </a:cubicBezTo>
                      <a:lnTo>
                        <a:pt x="16" y="2"/>
                      </a:lnTo>
                      <a:cubicBezTo>
                        <a:pt x="11" y="2"/>
                        <a:pt x="6" y="1"/>
                        <a:pt x="0" y="1"/>
                      </a:cubicBezTo>
                      <a:lnTo>
                        <a:pt x="0" y="0"/>
                      </a:lnTo>
                      <a:close/>
                      <a:moveTo>
                        <a:pt x="16" y="1"/>
                      </a:moveTo>
                      <a:cubicBezTo>
                        <a:pt x="25" y="2"/>
                        <a:pt x="34" y="3"/>
                        <a:pt x="45" y="0"/>
                      </a:cubicBezTo>
                      <a:lnTo>
                        <a:pt x="46" y="1"/>
                      </a:lnTo>
                      <a:cubicBezTo>
                        <a:pt x="34" y="4"/>
                        <a:pt x="25" y="3"/>
                        <a:pt x="16" y="2"/>
                      </a:cubicBezTo>
                      <a:lnTo>
                        <a:pt x="1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4" name="Google Shape;3944;p239"/>
                <p:cNvSpPr/>
                <p:nvPr/>
              </p:nvSpPr>
              <p:spPr>
                <a:xfrm>
                  <a:off x="1354" y="3153"/>
                  <a:ext cx="51" cy="6"/>
                </a:xfrm>
                <a:custGeom>
                  <a:rect b="b" l="l" r="r" t="t"/>
                  <a:pathLst>
                    <a:path extrusionOk="0" h="4" w="38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8" y="2"/>
                      </a:moveTo>
                      <a:lnTo>
                        <a:pt x="38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8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lnTo>
                        <a:pt x="37" y="3"/>
                      </a:lnTo>
                      <a:lnTo>
                        <a:pt x="37" y="2"/>
                      </a:ln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3"/>
                        <a:pt x="34" y="4"/>
                        <a:pt x="33" y="4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6" y="3"/>
                      </a:cubicBezTo>
                      <a:lnTo>
                        <a:pt x="26" y="1"/>
                      </a:lnTo>
                      <a:cubicBezTo>
                        <a:pt x="28" y="2"/>
                        <a:pt x="30" y="2"/>
                        <a:pt x="33" y="2"/>
                      </a:cubicBezTo>
                      <a:lnTo>
                        <a:pt x="33" y="4"/>
                      </a:lnTo>
                      <a:close/>
                      <a:moveTo>
                        <a:pt x="26" y="3"/>
                      </a:moveTo>
                      <a:cubicBezTo>
                        <a:pt x="22" y="2"/>
                        <a:pt x="19" y="1"/>
                        <a:pt x="14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1"/>
                      </a:cubicBezTo>
                      <a:lnTo>
                        <a:pt x="26" y="3"/>
                      </a:lnTo>
                      <a:close/>
                      <a:moveTo>
                        <a:pt x="14" y="2"/>
                      </a:moveTo>
                      <a:lnTo>
                        <a:pt x="14" y="2"/>
                      </a:lnTo>
                      <a:lnTo>
                        <a:pt x="14" y="1"/>
                      </a:lnTo>
                      <a:lnTo>
                        <a:pt x="14" y="2"/>
                      </a:lnTo>
                      <a:close/>
                      <a:moveTo>
                        <a:pt x="14" y="2"/>
                      </a:moveTo>
                      <a:cubicBezTo>
                        <a:pt x="12" y="2"/>
                        <a:pt x="9" y="2"/>
                        <a:pt x="7" y="2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4" y="2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2" y="2"/>
                        <a:pt x="0" y="2"/>
                      </a:cubicBezTo>
                      <a:lnTo>
                        <a:pt x="0" y="1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5" name="Google Shape;3945;p239"/>
                <p:cNvSpPr/>
                <p:nvPr/>
              </p:nvSpPr>
              <p:spPr>
                <a:xfrm>
                  <a:off x="1162" y="3150"/>
                  <a:ext cx="37" cy="5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1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0"/>
                        <a:pt x="3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6" name="Google Shape;3946;p239"/>
                <p:cNvSpPr/>
                <p:nvPr/>
              </p:nvSpPr>
              <p:spPr>
                <a:xfrm>
                  <a:off x="1429" y="3172"/>
                  <a:ext cx="52" cy="6"/>
                </a:xfrm>
                <a:custGeom>
                  <a:rect b="b" l="l" r="r" t="t"/>
                  <a:pathLst>
                    <a:path extrusionOk="0" h="4" w="38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2"/>
                      </a:lnTo>
                      <a:close/>
                      <a:moveTo>
                        <a:pt x="1" y="2"/>
                      </a:moveTo>
                      <a:cubicBezTo>
                        <a:pt x="7" y="3"/>
                        <a:pt x="15" y="2"/>
                        <a:pt x="22" y="1"/>
                      </a:cubicBezTo>
                      <a:lnTo>
                        <a:pt x="22" y="2"/>
                      </a:lnTo>
                      <a:cubicBezTo>
                        <a:pt x="15" y="3"/>
                        <a:pt x="7" y="4"/>
                        <a:pt x="0" y="3"/>
                      </a:cubicBezTo>
                      <a:lnTo>
                        <a:pt x="1" y="2"/>
                      </a:lnTo>
                      <a:close/>
                      <a:moveTo>
                        <a:pt x="22" y="1"/>
                      </a:moveTo>
                      <a:cubicBezTo>
                        <a:pt x="26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6" y="2"/>
                        <a:pt x="22" y="2"/>
                      </a:cubicBezTo>
                      <a:lnTo>
                        <a:pt x="22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1"/>
                        <a:pt x="36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7" y="3"/>
                        <a:pt x="36" y="2"/>
                        <a:pt x="35" y="2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7" name="Google Shape;3947;p239"/>
                <p:cNvSpPr/>
                <p:nvPr/>
              </p:nvSpPr>
              <p:spPr>
                <a:xfrm>
                  <a:off x="1305" y="3278"/>
                  <a:ext cx="117" cy="4"/>
                </a:xfrm>
                <a:custGeom>
                  <a:rect b="b" l="l" r="r" t="t"/>
                  <a:pathLst>
                    <a:path extrusionOk="0" h="3" w="85">
                      <a:moveTo>
                        <a:pt x="85" y="2"/>
                      </a:moveTo>
                      <a:lnTo>
                        <a:pt x="84" y="2"/>
                      </a:lnTo>
                      <a:lnTo>
                        <a:pt x="85" y="1"/>
                      </a:lnTo>
                      <a:lnTo>
                        <a:pt x="85" y="2"/>
                      </a:lnTo>
                      <a:close/>
                      <a:moveTo>
                        <a:pt x="84" y="2"/>
                      </a:moveTo>
                      <a:cubicBezTo>
                        <a:pt x="75" y="1"/>
                        <a:pt x="64" y="1"/>
                        <a:pt x="53" y="1"/>
                      </a:cubicBezTo>
                      <a:lnTo>
                        <a:pt x="53" y="0"/>
                      </a:lnTo>
                      <a:cubicBezTo>
                        <a:pt x="64" y="0"/>
                        <a:pt x="75" y="0"/>
                        <a:pt x="85" y="1"/>
                      </a:cubicBezTo>
                      <a:lnTo>
                        <a:pt x="84" y="2"/>
                      </a:lnTo>
                      <a:close/>
                      <a:moveTo>
                        <a:pt x="53" y="1"/>
                      </a:moveTo>
                      <a:cubicBezTo>
                        <a:pt x="50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0"/>
                      </a:moveTo>
                      <a:lnTo>
                        <a:pt x="45" y="0"/>
                      </a:lnTo>
                      <a:lnTo>
                        <a:pt x="45" y="1"/>
                      </a:lnTo>
                      <a:lnTo>
                        <a:pt x="45" y="0"/>
                      </a:lnTo>
                      <a:close/>
                      <a:moveTo>
                        <a:pt x="45" y="1"/>
                      </a:moveTo>
                      <a:cubicBezTo>
                        <a:pt x="45" y="1"/>
                        <a:pt x="45" y="1"/>
                        <a:pt x="45" y="1"/>
                      </a:cubicBezTo>
                      <a:lnTo>
                        <a:pt x="44" y="0"/>
                      </a:lnTo>
                      <a:cubicBezTo>
                        <a:pt x="45" y="0"/>
                        <a:pt x="45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2"/>
                        <a:pt x="43" y="2"/>
                        <a:pt x="42" y="2"/>
                      </a:cubicBezTo>
                      <a:lnTo>
                        <a:pt x="42" y="1"/>
                      </a:lnTo>
                      <a:cubicBezTo>
                        <a:pt x="42" y="1"/>
                        <a:pt x="43" y="0"/>
                        <a:pt x="44" y="0"/>
                      </a:cubicBezTo>
                      <a:lnTo>
                        <a:pt x="45" y="1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lose/>
                      <a:moveTo>
                        <a:pt x="42" y="2"/>
                      </a:moveTo>
                      <a:cubicBezTo>
                        <a:pt x="41" y="2"/>
                        <a:pt x="39" y="2"/>
                        <a:pt x="38" y="2"/>
                      </a:cubicBezTo>
                      <a:lnTo>
                        <a:pt x="38" y="1"/>
                      </a:lnTo>
                      <a:cubicBezTo>
                        <a:pt x="39" y="1"/>
                        <a:pt x="40" y="1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8" y="2"/>
                      </a:moveTo>
                      <a:cubicBezTo>
                        <a:pt x="36" y="2"/>
                        <a:pt x="34" y="2"/>
                        <a:pt x="32" y="3"/>
                      </a:cubicBezTo>
                      <a:lnTo>
                        <a:pt x="32" y="1"/>
                      </a:lnTo>
                      <a:cubicBezTo>
                        <a:pt x="34" y="1"/>
                        <a:pt x="36" y="1"/>
                        <a:pt x="38" y="1"/>
                      </a:cubicBezTo>
                      <a:lnTo>
                        <a:pt x="38" y="2"/>
                      </a:lnTo>
                      <a:close/>
                      <a:moveTo>
                        <a:pt x="32" y="3"/>
                      </a:moveTo>
                      <a:lnTo>
                        <a:pt x="32" y="3"/>
                      </a:lnTo>
                      <a:lnTo>
                        <a:pt x="32" y="2"/>
                      </a:lnTo>
                      <a:lnTo>
                        <a:pt x="32" y="3"/>
                      </a:lnTo>
                      <a:close/>
                      <a:moveTo>
                        <a:pt x="32" y="3"/>
                      </a:moveTo>
                      <a:cubicBezTo>
                        <a:pt x="28" y="3"/>
                        <a:pt x="25" y="3"/>
                        <a:pt x="22" y="3"/>
                      </a:cubicBezTo>
                      <a:lnTo>
                        <a:pt x="22" y="2"/>
                      </a:lnTo>
                      <a:cubicBezTo>
                        <a:pt x="25" y="2"/>
                        <a:pt x="28" y="2"/>
                        <a:pt x="32" y="1"/>
                      </a:cubicBezTo>
                      <a:lnTo>
                        <a:pt x="32" y="3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close/>
                      <a:moveTo>
                        <a:pt x="22" y="3"/>
                      </a:moveTo>
                      <a:cubicBezTo>
                        <a:pt x="18" y="3"/>
                        <a:pt x="14" y="2"/>
                        <a:pt x="10" y="3"/>
                      </a:cubicBezTo>
                      <a:lnTo>
                        <a:pt x="9" y="2"/>
                      </a:lnTo>
                      <a:cubicBezTo>
                        <a:pt x="14" y="1"/>
                        <a:pt x="18" y="1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1" y="2"/>
                      </a:lnTo>
                      <a:lnTo>
                        <a:pt x="11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8" name="Google Shape;3948;p239"/>
                <p:cNvSpPr/>
                <p:nvPr/>
              </p:nvSpPr>
              <p:spPr>
                <a:xfrm>
                  <a:off x="1175" y="3356"/>
                  <a:ext cx="35" cy="2"/>
                </a:xfrm>
                <a:custGeom>
                  <a:rect b="b" l="l" r="r" t="t"/>
                  <a:pathLst>
                    <a:path extrusionOk="0" h="2" w="26">
                      <a:moveTo>
                        <a:pt x="1" y="0"/>
                      </a:moveTo>
                      <a:cubicBezTo>
                        <a:pt x="1" y="1"/>
                        <a:pt x="5" y="1"/>
                        <a:pt x="8" y="0"/>
                      </a:cubicBezTo>
                      <a:lnTo>
                        <a:pt x="8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8" y="2"/>
                      </a:cubicBezTo>
                      <a:lnTo>
                        <a:pt x="8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5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4" y="1"/>
                        <a:pt x="14" y="1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0"/>
                        <a:pt x="20" y="0"/>
                      </a:cubicBezTo>
                      <a:lnTo>
                        <a:pt x="20" y="2"/>
                      </a:lnTo>
                      <a:cubicBezTo>
                        <a:pt x="17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1"/>
                      </a:lnTo>
                      <a:cubicBezTo>
                        <a:pt x="25" y="1"/>
                        <a:pt x="22" y="1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9" name="Google Shape;3949;p239"/>
                <p:cNvSpPr/>
                <p:nvPr/>
              </p:nvSpPr>
              <p:spPr>
                <a:xfrm>
                  <a:off x="1094" y="3446"/>
                  <a:ext cx="118" cy="24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7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0" name="Google Shape;3950;p239"/>
                <p:cNvSpPr/>
                <p:nvPr/>
              </p:nvSpPr>
              <p:spPr>
                <a:xfrm>
                  <a:off x="1126" y="3449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1" name="Google Shape;3951;p239"/>
                <p:cNvSpPr/>
                <p:nvPr/>
              </p:nvSpPr>
              <p:spPr>
                <a:xfrm>
                  <a:off x="1072" y="3570"/>
                  <a:ext cx="174" cy="17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2" name="Google Shape;3952;p239"/>
                <p:cNvSpPr/>
                <p:nvPr/>
              </p:nvSpPr>
              <p:spPr>
                <a:xfrm>
                  <a:off x="1072" y="3570"/>
                  <a:ext cx="174" cy="17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3" name="Google Shape;3953;p239"/>
                <p:cNvSpPr/>
                <p:nvPr/>
              </p:nvSpPr>
              <p:spPr>
                <a:xfrm>
                  <a:off x="1115" y="3487"/>
                  <a:ext cx="41" cy="7"/>
                </a:xfrm>
                <a:custGeom>
                  <a:rect b="b" l="l" r="r" t="t"/>
                  <a:pathLst>
                    <a:path extrusionOk="0" h="5" w="30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4" name="Google Shape;3954;p239"/>
                <p:cNvSpPr/>
                <p:nvPr/>
              </p:nvSpPr>
              <p:spPr>
                <a:xfrm>
                  <a:off x="1115" y="3487"/>
                  <a:ext cx="41" cy="7"/>
                </a:xfrm>
                <a:custGeom>
                  <a:rect b="b" l="l" r="r" t="t"/>
                  <a:pathLst>
                    <a:path extrusionOk="0" h="5" w="30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5" name="Google Shape;3955;p239"/>
                <p:cNvSpPr/>
                <p:nvPr/>
              </p:nvSpPr>
              <p:spPr>
                <a:xfrm>
                  <a:off x="1148" y="3410"/>
                  <a:ext cx="57" cy="21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3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6" name="Google Shape;3956;p239"/>
                <p:cNvSpPr/>
                <p:nvPr/>
              </p:nvSpPr>
              <p:spPr>
                <a:xfrm>
                  <a:off x="1164" y="3498"/>
                  <a:ext cx="56" cy="12"/>
                </a:xfrm>
                <a:custGeom>
                  <a:rect b="b" l="l" r="r" t="t"/>
                  <a:pathLst>
                    <a:path extrusionOk="0" h="8" w="41">
                      <a:moveTo>
                        <a:pt x="41" y="7"/>
                      </a:moveTo>
                      <a:cubicBezTo>
                        <a:pt x="23" y="8"/>
                        <a:pt x="10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7" name="Google Shape;3957;p239"/>
                <p:cNvSpPr/>
                <p:nvPr/>
              </p:nvSpPr>
              <p:spPr>
                <a:xfrm>
                  <a:off x="1132" y="3551"/>
                  <a:ext cx="103" cy="9"/>
                </a:xfrm>
                <a:custGeom>
                  <a:rect b="b" l="l" r="r" t="t"/>
                  <a:pathLst>
                    <a:path extrusionOk="0" h="6" w="75">
                      <a:moveTo>
                        <a:pt x="0" y="3"/>
                      </a:moveTo>
                      <a:cubicBezTo>
                        <a:pt x="10" y="6"/>
                        <a:pt x="28" y="4"/>
                        <a:pt x="45" y="1"/>
                      </a:cubicBezTo>
                      <a:cubicBezTo>
                        <a:pt x="54" y="0"/>
                        <a:pt x="57" y="2"/>
                        <a:pt x="61" y="4"/>
                      </a:cubicBezTo>
                      <a:cubicBezTo>
                        <a:pt x="70" y="4"/>
                        <a:pt x="74" y="6"/>
                        <a:pt x="7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8" name="Google Shape;3958;p239"/>
                <p:cNvSpPr/>
                <p:nvPr/>
              </p:nvSpPr>
              <p:spPr>
                <a:xfrm>
                  <a:off x="1070" y="3599"/>
                  <a:ext cx="106" cy="35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7"/>
                      </a:cubicBezTo>
                      <a:lnTo>
                        <a:pt x="14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4" y="8"/>
                      </a:moveTo>
                      <a:lnTo>
                        <a:pt x="14" y="8"/>
                      </a:lnTo>
                      <a:lnTo>
                        <a:pt x="15" y="8"/>
                      </a:lnTo>
                      <a:lnTo>
                        <a:pt x="14" y="8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4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8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6"/>
                      </a:moveTo>
                      <a:lnTo>
                        <a:pt x="69" y="16"/>
                      </a:lnTo>
                      <a:lnTo>
                        <a:pt x="69" y="15"/>
                      </a:lnTo>
                      <a:lnTo>
                        <a:pt x="69" y="16"/>
                      </a:lnTo>
                      <a:close/>
                      <a:moveTo>
                        <a:pt x="68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8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6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9" name="Google Shape;3959;p239"/>
                <p:cNvSpPr/>
                <p:nvPr/>
              </p:nvSpPr>
              <p:spPr>
                <a:xfrm>
                  <a:off x="1147" y="3392"/>
                  <a:ext cx="38" cy="6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0" name="Google Shape;3960;p239"/>
                <p:cNvSpPr/>
                <p:nvPr/>
              </p:nvSpPr>
              <p:spPr>
                <a:xfrm>
                  <a:off x="1159" y="3599"/>
                  <a:ext cx="36" cy="4"/>
                </a:xfrm>
                <a:custGeom>
                  <a:rect b="b" l="l" r="r" t="t"/>
                  <a:pathLst>
                    <a:path extrusionOk="0" h="3" w="27">
                      <a:moveTo>
                        <a:pt x="2" y="0"/>
                      </a:moveTo>
                      <a:cubicBezTo>
                        <a:pt x="2" y="2"/>
                        <a:pt x="6" y="1"/>
                        <a:pt x="10" y="1"/>
                      </a:cubicBezTo>
                      <a:lnTo>
                        <a:pt x="10" y="2"/>
                      </a:lnTo>
                      <a:cubicBezTo>
                        <a:pt x="5" y="3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10" y="1"/>
                      </a:moveTo>
                      <a:cubicBezTo>
                        <a:pt x="12" y="1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2"/>
                        <a:pt x="12" y="2"/>
                        <a:pt x="10" y="2"/>
                      </a:cubicBezTo>
                      <a:lnTo>
                        <a:pt x="10" y="1"/>
                      </a:lnTo>
                      <a:close/>
                      <a:moveTo>
                        <a:pt x="17" y="1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6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2"/>
                        <a:pt x="15" y="2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cubicBezTo>
                        <a:pt x="17" y="2"/>
                        <a:pt x="24" y="1"/>
                        <a:pt x="26" y="1"/>
                      </a:cubicBezTo>
                      <a:lnTo>
                        <a:pt x="26" y="2"/>
                      </a:lnTo>
                      <a:cubicBezTo>
                        <a:pt x="24" y="2"/>
                        <a:pt x="17" y="3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6" y="1"/>
                      </a:moveTo>
                      <a:cubicBezTo>
                        <a:pt x="26" y="1"/>
                        <a:pt x="27" y="1"/>
                        <a:pt x="27" y="1"/>
                      </a:cubicBezTo>
                      <a:lnTo>
                        <a:pt x="27" y="2"/>
                      </a:lnTo>
                      <a:cubicBezTo>
                        <a:pt x="27" y="2"/>
                        <a:pt x="26" y="2"/>
                        <a:pt x="26" y="2"/>
                      </a:cubicBezTo>
                      <a:lnTo>
                        <a:pt x="2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1" name="Google Shape;3961;p239"/>
                <p:cNvSpPr/>
                <p:nvPr/>
              </p:nvSpPr>
              <p:spPr>
                <a:xfrm>
                  <a:off x="1042" y="3477"/>
                  <a:ext cx="59" cy="22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8" y="4"/>
                        <a:pt x="19" y="4"/>
                        <a:pt x="29" y="5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2" name="Google Shape;3962;p239"/>
                <p:cNvSpPr/>
                <p:nvPr/>
              </p:nvSpPr>
              <p:spPr>
                <a:xfrm>
                  <a:off x="1042" y="3461"/>
                  <a:ext cx="38" cy="6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2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3" name="Google Shape;3963;p239"/>
                <p:cNvSpPr/>
                <p:nvPr/>
              </p:nvSpPr>
              <p:spPr>
                <a:xfrm>
                  <a:off x="1074" y="3388"/>
                  <a:ext cx="56" cy="12"/>
                </a:xfrm>
                <a:custGeom>
                  <a:rect b="b" l="l" r="r" t="t"/>
                  <a:pathLst>
                    <a:path extrusionOk="0" h="8" w="41">
                      <a:moveTo>
                        <a:pt x="41" y="7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4" name="Google Shape;3964;p239"/>
                <p:cNvSpPr/>
                <p:nvPr/>
              </p:nvSpPr>
              <p:spPr>
                <a:xfrm>
                  <a:off x="1069" y="3420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5" name="Google Shape;3965;p239"/>
                <p:cNvSpPr/>
                <p:nvPr/>
              </p:nvSpPr>
              <p:spPr>
                <a:xfrm>
                  <a:off x="1069" y="3420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6" name="Google Shape;3966;p239"/>
                <p:cNvSpPr/>
                <p:nvPr/>
              </p:nvSpPr>
              <p:spPr>
                <a:xfrm>
                  <a:off x="1051" y="3432"/>
                  <a:ext cx="56" cy="14"/>
                </a:xfrm>
                <a:custGeom>
                  <a:rect b="b" l="l" r="r" t="t"/>
                  <a:pathLst>
                    <a:path extrusionOk="0" h="8" w="41">
                      <a:moveTo>
                        <a:pt x="41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7" name="Google Shape;3967;p239"/>
                <p:cNvSpPr/>
                <p:nvPr/>
              </p:nvSpPr>
              <p:spPr>
                <a:xfrm>
                  <a:off x="1044" y="3508"/>
                  <a:ext cx="115" cy="9"/>
                </a:xfrm>
                <a:custGeom>
                  <a:rect b="b" l="l" r="r" t="t"/>
                  <a:pathLst>
                    <a:path extrusionOk="0" h="6" w="8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cubicBezTo>
                        <a:pt x="7" y="1"/>
                        <a:pt x="15" y="1"/>
                        <a:pt x="22" y="1"/>
                      </a:cubicBezTo>
                      <a:lnTo>
                        <a:pt x="22" y="3"/>
                      </a:lnTo>
                      <a:cubicBezTo>
                        <a:pt x="15" y="2"/>
                        <a:pt x="7" y="2"/>
                        <a:pt x="0" y="2"/>
                      </a:cubicBezTo>
                      <a:lnTo>
                        <a:pt x="0" y="0"/>
                      </a:lnTo>
                      <a:close/>
                      <a:moveTo>
                        <a:pt x="22" y="1"/>
                      </a:moveTo>
                      <a:cubicBezTo>
                        <a:pt x="32" y="1"/>
                        <a:pt x="41" y="2"/>
                        <a:pt x="50" y="3"/>
                      </a:cubicBezTo>
                      <a:lnTo>
                        <a:pt x="50" y="4"/>
                      </a:lnTo>
                      <a:cubicBezTo>
                        <a:pt x="41" y="3"/>
                        <a:pt x="32" y="3"/>
                        <a:pt x="22" y="3"/>
                      </a:cubicBezTo>
                      <a:lnTo>
                        <a:pt x="22" y="1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lnTo>
                        <a:pt x="50" y="3"/>
                      </a:lnTo>
                      <a:lnTo>
                        <a:pt x="50" y="4"/>
                      </a:lnTo>
                      <a:lnTo>
                        <a:pt x="50" y="3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cubicBezTo>
                        <a:pt x="51" y="3"/>
                        <a:pt x="53" y="2"/>
                        <a:pt x="55" y="2"/>
                      </a:cubicBezTo>
                      <a:lnTo>
                        <a:pt x="55" y="3"/>
                      </a:lnTo>
                      <a:cubicBezTo>
                        <a:pt x="53" y="3"/>
                        <a:pt x="51" y="4"/>
                        <a:pt x="50" y="4"/>
                      </a:cubicBezTo>
                      <a:lnTo>
                        <a:pt x="50" y="3"/>
                      </a:lnTo>
                      <a:close/>
                      <a:moveTo>
                        <a:pt x="55" y="2"/>
                      </a:moveTo>
                      <a:cubicBezTo>
                        <a:pt x="58" y="1"/>
                        <a:pt x="62" y="0"/>
                        <a:pt x="63" y="0"/>
                      </a:cubicBezTo>
                      <a:lnTo>
                        <a:pt x="62" y="1"/>
                      </a:lnTo>
                      <a:cubicBezTo>
                        <a:pt x="62" y="1"/>
                        <a:pt x="58" y="2"/>
                        <a:pt x="55" y="3"/>
                      </a:cubicBezTo>
                      <a:lnTo>
                        <a:pt x="55" y="2"/>
                      </a:lnTo>
                      <a:close/>
                      <a:moveTo>
                        <a:pt x="63" y="1"/>
                      </a:moveTo>
                      <a:lnTo>
                        <a:pt x="62" y="2"/>
                      </a:lnTo>
                      <a:lnTo>
                        <a:pt x="62" y="1"/>
                      </a:lnTo>
                      <a:lnTo>
                        <a:pt x="63" y="1"/>
                      </a:lnTo>
                      <a:close/>
                      <a:moveTo>
                        <a:pt x="62" y="0"/>
                      </a:moveTo>
                      <a:cubicBezTo>
                        <a:pt x="63" y="0"/>
                        <a:pt x="68" y="1"/>
                        <a:pt x="73" y="2"/>
                      </a:cubicBezTo>
                      <a:lnTo>
                        <a:pt x="73" y="3"/>
                      </a:lnTo>
                      <a:cubicBezTo>
                        <a:pt x="68" y="2"/>
                        <a:pt x="63" y="1"/>
                        <a:pt x="63" y="1"/>
                      </a:cubicBezTo>
                      <a:lnTo>
                        <a:pt x="62" y="0"/>
                      </a:lnTo>
                      <a:close/>
                      <a:moveTo>
                        <a:pt x="73" y="2"/>
                      </a:moveTo>
                      <a:cubicBezTo>
                        <a:pt x="78" y="3"/>
                        <a:pt x="83" y="4"/>
                        <a:pt x="83" y="4"/>
                      </a:cubicBezTo>
                      <a:lnTo>
                        <a:pt x="84" y="5"/>
                      </a:lnTo>
                      <a:cubicBezTo>
                        <a:pt x="83" y="6"/>
                        <a:pt x="78" y="5"/>
                        <a:pt x="73" y="3"/>
                      </a:cubicBezTo>
                      <a:lnTo>
                        <a:pt x="7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8" name="Google Shape;3968;p239"/>
                <p:cNvSpPr/>
                <p:nvPr/>
              </p:nvSpPr>
              <p:spPr>
                <a:xfrm>
                  <a:off x="1079" y="3639"/>
                  <a:ext cx="37" cy="2"/>
                </a:xfrm>
                <a:custGeom>
                  <a:rect b="b" l="l" r="r" t="t"/>
                  <a:pathLst>
                    <a:path extrusionOk="0" h="2" w="27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1"/>
                      </a:lnTo>
                      <a:cubicBezTo>
                        <a:pt x="5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4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9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0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0"/>
                      </a:moveTo>
                      <a:cubicBezTo>
                        <a:pt x="16" y="0"/>
                        <a:pt x="19" y="0"/>
                        <a:pt x="22" y="0"/>
                      </a:cubicBezTo>
                      <a:lnTo>
                        <a:pt x="22" y="1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0"/>
                      </a:cubicBezTo>
                      <a:lnTo>
                        <a:pt x="25" y="1"/>
                      </a:lnTo>
                      <a:cubicBezTo>
                        <a:pt x="25" y="1"/>
                        <a:pt x="24" y="1"/>
                        <a:pt x="22" y="1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9" name="Google Shape;3969;p239"/>
                <p:cNvSpPr/>
                <p:nvPr/>
              </p:nvSpPr>
              <p:spPr>
                <a:xfrm>
                  <a:off x="1298" y="3434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0" name="Google Shape;3970;p239"/>
                <p:cNvSpPr/>
                <p:nvPr/>
              </p:nvSpPr>
              <p:spPr>
                <a:xfrm>
                  <a:off x="1298" y="3434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1" name="Google Shape;3971;p239"/>
                <p:cNvSpPr/>
                <p:nvPr/>
              </p:nvSpPr>
              <p:spPr>
                <a:xfrm>
                  <a:off x="1291" y="3569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2" name="Google Shape;3972;p239"/>
                <p:cNvSpPr/>
                <p:nvPr/>
              </p:nvSpPr>
              <p:spPr>
                <a:xfrm>
                  <a:off x="1291" y="3569"/>
                  <a:ext cx="160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3" name="Google Shape;3973;p239"/>
                <p:cNvSpPr/>
                <p:nvPr/>
              </p:nvSpPr>
              <p:spPr>
                <a:xfrm>
                  <a:off x="1427" y="3484"/>
                  <a:ext cx="88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4" name="Google Shape;3974;p239"/>
                <p:cNvSpPr/>
                <p:nvPr/>
              </p:nvSpPr>
              <p:spPr>
                <a:xfrm>
                  <a:off x="1427" y="3484"/>
                  <a:ext cx="88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5" name="Google Shape;3975;p239"/>
                <p:cNvSpPr/>
                <p:nvPr/>
              </p:nvSpPr>
              <p:spPr>
                <a:xfrm>
                  <a:off x="1181" y="3516"/>
                  <a:ext cx="196" cy="16"/>
                </a:xfrm>
                <a:custGeom>
                  <a:rect b="b" l="l" r="r" t="t"/>
                  <a:pathLst>
                    <a:path extrusionOk="0" h="10" w="142">
                      <a:moveTo>
                        <a:pt x="142" y="0"/>
                      </a:moveTo>
                      <a:cubicBezTo>
                        <a:pt x="124" y="7"/>
                        <a:pt x="105" y="9"/>
                        <a:pt x="98" y="3"/>
                      </a:cubicBezTo>
                      <a:cubicBezTo>
                        <a:pt x="96" y="3"/>
                        <a:pt x="92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9"/>
                        <a:pt x="22" y="8"/>
                      </a:cubicBezTo>
                      <a:cubicBezTo>
                        <a:pt x="16" y="7"/>
                        <a:pt x="10" y="7"/>
                        <a:pt x="3" y="6"/>
                      </a:cubicBezTo>
                      <a:cubicBezTo>
                        <a:pt x="1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6" name="Google Shape;3976;p239"/>
                <p:cNvSpPr/>
                <p:nvPr/>
              </p:nvSpPr>
              <p:spPr>
                <a:xfrm>
                  <a:off x="1254" y="3468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7" name="Google Shape;3977;p239"/>
                <p:cNvSpPr/>
                <p:nvPr/>
              </p:nvSpPr>
              <p:spPr>
                <a:xfrm>
                  <a:off x="1320" y="3496"/>
                  <a:ext cx="60" cy="11"/>
                </a:xfrm>
                <a:custGeom>
                  <a:rect b="b" l="l" r="r" t="t"/>
                  <a:pathLst>
                    <a:path extrusionOk="0" h="7" w="44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8" name="Google Shape;3978;p239"/>
                <p:cNvSpPr/>
                <p:nvPr/>
              </p:nvSpPr>
              <p:spPr>
                <a:xfrm>
                  <a:off x="1307" y="3401"/>
                  <a:ext cx="171" cy="13"/>
                </a:xfrm>
                <a:custGeom>
                  <a:rect b="b" l="l" r="r" t="t"/>
                  <a:pathLst>
                    <a:path extrusionOk="0" h="8" w="124">
                      <a:moveTo>
                        <a:pt x="0" y="4"/>
                      </a:moveTo>
                      <a:cubicBezTo>
                        <a:pt x="8" y="8"/>
                        <a:pt x="25" y="3"/>
                        <a:pt x="35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4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9" name="Google Shape;3979;p239"/>
                <p:cNvSpPr/>
                <p:nvPr/>
              </p:nvSpPr>
              <p:spPr>
                <a:xfrm>
                  <a:off x="1459" y="3527"/>
                  <a:ext cx="131" cy="30"/>
                </a:xfrm>
                <a:custGeom>
                  <a:rect b="b" l="l" r="r" t="t"/>
                  <a:pathLst>
                    <a:path extrusionOk="0" h="18" w="95">
                      <a:moveTo>
                        <a:pt x="95" y="0"/>
                      </a:moveTo>
                      <a:cubicBezTo>
                        <a:pt x="93" y="0"/>
                        <a:pt x="90" y="1"/>
                        <a:pt x="88" y="1"/>
                      </a:cubicBezTo>
                      <a:cubicBezTo>
                        <a:pt x="70" y="2"/>
                        <a:pt x="50" y="8"/>
                        <a:pt x="30" y="12"/>
                      </a:cubicBezTo>
                      <a:cubicBezTo>
                        <a:pt x="27" y="16"/>
                        <a:pt x="20" y="18"/>
                        <a:pt x="16" y="17"/>
                      </a:cubicBezTo>
                      <a:cubicBezTo>
                        <a:pt x="11" y="16"/>
                        <a:pt x="2" y="18"/>
                        <a:pt x="0" y="15"/>
                      </a:cubicBezTo>
                      <a:cubicBezTo>
                        <a:pt x="0" y="15"/>
                        <a:pt x="1" y="15"/>
                        <a:pt x="1" y="1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0" name="Google Shape;3980;p239"/>
                <p:cNvSpPr/>
                <p:nvPr/>
              </p:nvSpPr>
              <p:spPr>
                <a:xfrm>
                  <a:off x="1265" y="3543"/>
                  <a:ext cx="65" cy="12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1" y="7"/>
                        <a:pt x="39" y="7"/>
                        <a:pt x="38" y="7"/>
                      </a:cubicBezTo>
                      <a:lnTo>
                        <a:pt x="39" y="6"/>
                      </a:lnTo>
                      <a:cubicBezTo>
                        <a:pt x="39" y="6"/>
                        <a:pt x="41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6"/>
                      </a:moveTo>
                      <a:lnTo>
                        <a:pt x="38" y="6"/>
                      </a:lnTo>
                      <a:lnTo>
                        <a:pt x="39" y="6"/>
                      </a:lnTo>
                      <a:lnTo>
                        <a:pt x="38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3"/>
                        <a:pt x="23" y="2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2"/>
                      </a:moveTo>
                      <a:cubicBezTo>
                        <a:pt x="17" y="1"/>
                        <a:pt x="10" y="1"/>
                        <a:pt x="3" y="1"/>
                      </a:cubicBezTo>
                      <a:lnTo>
                        <a:pt x="3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cubicBezTo>
                        <a:pt x="3" y="1"/>
                        <a:pt x="2" y="1"/>
                        <a:pt x="2" y="1"/>
                      </a:cubicBezTo>
                      <a:lnTo>
                        <a:pt x="1" y="0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3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1"/>
                      </a:lnTo>
                      <a:cubicBezTo>
                        <a:pt x="0" y="1"/>
                        <a:pt x="1" y="1"/>
                        <a:pt x="1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1" name="Google Shape;3981;p239"/>
                <p:cNvSpPr/>
                <p:nvPr/>
              </p:nvSpPr>
              <p:spPr>
                <a:xfrm>
                  <a:off x="1252" y="3412"/>
                  <a:ext cx="63" cy="13"/>
                </a:xfrm>
                <a:custGeom>
                  <a:rect b="b" l="l" r="r" t="t"/>
                  <a:pathLst>
                    <a:path extrusionOk="0" h="8" w="4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7" y="4"/>
                        <a:pt x="19" y="5"/>
                        <a:pt x="30" y="6"/>
                      </a:cubicBezTo>
                      <a:lnTo>
                        <a:pt x="30" y="7"/>
                      </a:lnTo>
                      <a:cubicBezTo>
                        <a:pt x="18" y="6"/>
                        <a:pt x="6" y="6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6"/>
                        <a:pt x="46" y="7"/>
                      </a:cubicBezTo>
                      <a:lnTo>
                        <a:pt x="45" y="8"/>
                      </a:lnTo>
                      <a:cubicBezTo>
                        <a:pt x="41" y="8"/>
                        <a:pt x="35" y="7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2" name="Google Shape;3982;p239"/>
                <p:cNvSpPr/>
                <p:nvPr/>
              </p:nvSpPr>
              <p:spPr>
                <a:xfrm>
                  <a:off x="1362" y="3534"/>
                  <a:ext cx="85" cy="35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1" y="13"/>
                      </a:moveTo>
                      <a:lnTo>
                        <a:pt x="21" y="13"/>
                      </a:lnTo>
                      <a:lnTo>
                        <a:pt x="21" y="12"/>
                      </a:lnTo>
                      <a:lnTo>
                        <a:pt x="21" y="13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7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3" name="Google Shape;3983;p239"/>
                <p:cNvSpPr/>
                <p:nvPr/>
              </p:nvSpPr>
              <p:spPr>
                <a:xfrm>
                  <a:off x="1200" y="3490"/>
                  <a:ext cx="115" cy="4"/>
                </a:xfrm>
                <a:custGeom>
                  <a:rect b="b" l="l" r="r" t="t"/>
                  <a:pathLst>
                    <a:path extrusionOk="0" h="3" w="84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5" y="1"/>
                        <a:pt x="64" y="1"/>
                        <a:pt x="54" y="1"/>
                      </a:cubicBezTo>
                      <a:lnTo>
                        <a:pt x="54" y="0"/>
                      </a:lnTo>
                      <a:cubicBezTo>
                        <a:pt x="64" y="0"/>
                        <a:pt x="75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4" y="1"/>
                      </a:moveTo>
                      <a:cubicBezTo>
                        <a:pt x="51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4" y="0"/>
                      </a:cubicBezTo>
                      <a:lnTo>
                        <a:pt x="54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1"/>
                        <a:pt x="44" y="1"/>
                        <a:pt x="43" y="1"/>
                      </a:cubicBezTo>
                      <a:lnTo>
                        <a:pt x="43" y="0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3" y="1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0"/>
                        <a:pt x="43" y="0"/>
                      </a:cubicBezTo>
                      <a:lnTo>
                        <a:pt x="43" y="1"/>
                      </a:lnTo>
                      <a:close/>
                      <a:moveTo>
                        <a:pt x="41" y="2"/>
                      </a:moveTo>
                      <a:cubicBezTo>
                        <a:pt x="37" y="2"/>
                        <a:pt x="35" y="2"/>
                        <a:pt x="31" y="2"/>
                      </a:cubicBezTo>
                      <a:lnTo>
                        <a:pt x="31" y="1"/>
                      </a:lnTo>
                      <a:cubicBezTo>
                        <a:pt x="35" y="1"/>
                        <a:pt x="37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1" y="1"/>
                      </a:moveTo>
                      <a:lnTo>
                        <a:pt x="31" y="1"/>
                      </a:lnTo>
                      <a:lnTo>
                        <a:pt x="31" y="2"/>
                      </a:lnTo>
                      <a:lnTo>
                        <a:pt x="31" y="1"/>
                      </a:lnTo>
                      <a:close/>
                      <a:moveTo>
                        <a:pt x="31" y="2"/>
                      </a:moveTo>
                      <a:cubicBezTo>
                        <a:pt x="27" y="3"/>
                        <a:pt x="23" y="3"/>
                        <a:pt x="20" y="3"/>
                      </a:cubicBezTo>
                      <a:lnTo>
                        <a:pt x="20" y="1"/>
                      </a:lnTo>
                      <a:cubicBezTo>
                        <a:pt x="23" y="2"/>
                        <a:pt x="27" y="2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0" y="3"/>
                      </a:moveTo>
                      <a:cubicBezTo>
                        <a:pt x="16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1"/>
                        <a:pt x="16" y="1"/>
                        <a:pt x="20" y="1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4" name="Google Shape;3984;p239"/>
                <p:cNvSpPr/>
                <p:nvPr/>
              </p:nvSpPr>
              <p:spPr>
                <a:xfrm>
                  <a:off x="1508" y="3353"/>
                  <a:ext cx="188" cy="16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5" name="Google Shape;3985;p239"/>
                <p:cNvSpPr/>
                <p:nvPr/>
              </p:nvSpPr>
              <p:spPr>
                <a:xfrm>
                  <a:off x="1508" y="3353"/>
                  <a:ext cx="188" cy="16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6" name="Google Shape;3986;p239"/>
                <p:cNvSpPr/>
                <p:nvPr/>
              </p:nvSpPr>
              <p:spPr>
                <a:xfrm>
                  <a:off x="1634" y="3420"/>
                  <a:ext cx="87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7" name="Google Shape;3987;p239"/>
                <p:cNvSpPr/>
                <p:nvPr/>
              </p:nvSpPr>
              <p:spPr>
                <a:xfrm>
                  <a:off x="1634" y="3420"/>
                  <a:ext cx="87" cy="10"/>
                </a:xfrm>
                <a:custGeom>
                  <a:rect b="b" l="l" r="r" t="t"/>
                  <a:pathLst>
                    <a:path extrusionOk="0" h="7" w="64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8" name="Google Shape;3988;p239"/>
                <p:cNvSpPr/>
                <p:nvPr/>
              </p:nvSpPr>
              <p:spPr>
                <a:xfrm>
                  <a:off x="1434" y="3442"/>
                  <a:ext cx="197" cy="18"/>
                </a:xfrm>
                <a:custGeom>
                  <a:rect b="b" l="l" r="r" t="t"/>
                  <a:pathLst>
                    <a:path extrusionOk="0" h="11" w="142">
                      <a:moveTo>
                        <a:pt x="142" y="0"/>
                      </a:moveTo>
                      <a:cubicBezTo>
                        <a:pt x="124" y="7"/>
                        <a:pt x="105" y="10"/>
                        <a:pt x="97" y="4"/>
                      </a:cubicBezTo>
                      <a:cubicBezTo>
                        <a:pt x="96" y="3"/>
                        <a:pt x="92" y="3"/>
                        <a:pt x="89" y="4"/>
                      </a:cubicBezTo>
                      <a:cubicBezTo>
                        <a:pt x="76" y="6"/>
                        <a:pt x="64" y="7"/>
                        <a:pt x="51" y="9"/>
                      </a:cubicBezTo>
                      <a:cubicBezTo>
                        <a:pt x="39" y="11"/>
                        <a:pt x="30" y="10"/>
                        <a:pt x="22" y="9"/>
                      </a:cubicBezTo>
                      <a:cubicBezTo>
                        <a:pt x="16" y="8"/>
                        <a:pt x="9" y="7"/>
                        <a:pt x="3" y="7"/>
                      </a:cubicBezTo>
                      <a:cubicBezTo>
                        <a:pt x="2" y="7"/>
                        <a:pt x="1" y="6"/>
                        <a:pt x="0" y="5"/>
                      </a:cubicBezTo>
                      <a:cubicBezTo>
                        <a:pt x="0" y="5"/>
                        <a:pt x="1" y="5"/>
                        <a:pt x="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9" name="Google Shape;3989;p239"/>
                <p:cNvSpPr/>
                <p:nvPr/>
              </p:nvSpPr>
              <p:spPr>
                <a:xfrm>
                  <a:off x="1544" y="3412"/>
                  <a:ext cx="59" cy="11"/>
                </a:xfrm>
                <a:custGeom>
                  <a:rect b="b" l="l" r="r" t="t"/>
                  <a:pathLst>
                    <a:path extrusionOk="0" h="7" w="44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0" name="Google Shape;3990;p239"/>
                <p:cNvSpPr/>
                <p:nvPr/>
              </p:nvSpPr>
              <p:spPr>
                <a:xfrm>
                  <a:off x="1566" y="3472"/>
                  <a:ext cx="85" cy="36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cubicBezTo>
                        <a:pt x="2" y="1"/>
                        <a:pt x="2" y="2"/>
                        <a:pt x="3" y="3"/>
                      </a:cubicBezTo>
                      <a:lnTo>
                        <a:pt x="2" y="3"/>
                      </a:lnTo>
                      <a:cubicBezTo>
                        <a:pt x="1" y="3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3"/>
                      </a:moveTo>
                      <a:cubicBezTo>
                        <a:pt x="6" y="7"/>
                        <a:pt x="8" y="10"/>
                        <a:pt x="15" y="11"/>
                      </a:cubicBezTo>
                      <a:lnTo>
                        <a:pt x="15" y="13"/>
                      </a:lnTo>
                      <a:cubicBezTo>
                        <a:pt x="7" y="11"/>
                        <a:pt x="4" y="7"/>
                        <a:pt x="2" y="3"/>
                      </a:cubicBezTo>
                      <a:lnTo>
                        <a:pt x="3" y="3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3"/>
                      </a:lnTo>
                      <a:lnTo>
                        <a:pt x="15" y="11"/>
                      </a:lnTo>
                      <a:close/>
                      <a:moveTo>
                        <a:pt x="15" y="13"/>
                      </a:moveTo>
                      <a:lnTo>
                        <a:pt x="15" y="13"/>
                      </a:lnTo>
                      <a:lnTo>
                        <a:pt x="15" y="12"/>
                      </a:lnTo>
                      <a:lnTo>
                        <a:pt x="15" y="13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2" y="12"/>
                      </a:cubicBezTo>
                      <a:lnTo>
                        <a:pt x="22" y="13"/>
                      </a:lnTo>
                      <a:cubicBezTo>
                        <a:pt x="19" y="13"/>
                        <a:pt x="17" y="13"/>
                        <a:pt x="15" y="13"/>
                      </a:cubicBezTo>
                      <a:lnTo>
                        <a:pt x="15" y="11"/>
                      </a:lnTo>
                      <a:close/>
                      <a:moveTo>
                        <a:pt x="22" y="12"/>
                      </a:moveTo>
                      <a:cubicBezTo>
                        <a:pt x="26" y="12"/>
                        <a:pt x="30" y="13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4"/>
                        <a:pt x="22" y="13"/>
                      </a:cubicBezTo>
                      <a:lnTo>
                        <a:pt x="22" y="12"/>
                      </a:lnTo>
                      <a:close/>
                      <a:moveTo>
                        <a:pt x="31" y="15"/>
                      </a:moveTo>
                      <a:lnTo>
                        <a:pt x="31" y="15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1" name="Google Shape;3991;p239"/>
                <p:cNvSpPr/>
                <p:nvPr/>
              </p:nvSpPr>
              <p:spPr>
                <a:xfrm>
                  <a:off x="1642" y="3271"/>
                  <a:ext cx="71" cy="11"/>
                </a:xfrm>
                <a:custGeom>
                  <a:rect b="b" l="l" r="r" t="t"/>
                  <a:pathLst>
                    <a:path extrusionOk="0" h="7" w="52">
                      <a:moveTo>
                        <a:pt x="52" y="7"/>
                      </a:moveTo>
                      <a:cubicBezTo>
                        <a:pt x="51" y="6"/>
                        <a:pt x="50" y="6"/>
                        <a:pt x="49" y="6"/>
                      </a:cubicBezTo>
                      <a:lnTo>
                        <a:pt x="49" y="4"/>
                      </a:lnTo>
                      <a:cubicBezTo>
                        <a:pt x="50" y="5"/>
                        <a:pt x="51" y="5"/>
                        <a:pt x="52" y="5"/>
                      </a:cubicBezTo>
                      <a:lnTo>
                        <a:pt x="52" y="7"/>
                      </a:lnTo>
                      <a:close/>
                      <a:moveTo>
                        <a:pt x="49" y="6"/>
                      </a:moveTo>
                      <a:cubicBezTo>
                        <a:pt x="47" y="5"/>
                        <a:pt x="46" y="4"/>
                        <a:pt x="45" y="4"/>
                      </a:cubicBezTo>
                      <a:lnTo>
                        <a:pt x="44" y="3"/>
                      </a:lnTo>
                      <a:cubicBezTo>
                        <a:pt x="46" y="3"/>
                        <a:pt x="48" y="4"/>
                        <a:pt x="49" y="4"/>
                      </a:cubicBezTo>
                      <a:lnTo>
                        <a:pt x="49" y="6"/>
                      </a:lnTo>
                      <a:close/>
                      <a:moveTo>
                        <a:pt x="45" y="4"/>
                      </a:move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4" y="4"/>
                      </a:moveTo>
                      <a:cubicBezTo>
                        <a:pt x="37" y="5"/>
                        <a:pt x="30" y="4"/>
                        <a:pt x="24" y="4"/>
                      </a:cubicBezTo>
                      <a:lnTo>
                        <a:pt x="24" y="3"/>
                      </a:lnTo>
                      <a:cubicBezTo>
                        <a:pt x="31" y="3"/>
                        <a:pt x="37" y="4"/>
                        <a:pt x="44" y="3"/>
                      </a:cubicBezTo>
                      <a:lnTo>
                        <a:pt x="44" y="4"/>
                      </a:lnTo>
                      <a:close/>
                      <a:moveTo>
                        <a:pt x="24" y="4"/>
                      </a:moveTo>
                      <a:cubicBezTo>
                        <a:pt x="21" y="4"/>
                        <a:pt x="18" y="3"/>
                        <a:pt x="15" y="3"/>
                      </a:cubicBezTo>
                      <a:lnTo>
                        <a:pt x="15" y="2"/>
                      </a:lnTo>
                      <a:cubicBezTo>
                        <a:pt x="18" y="2"/>
                        <a:pt x="21" y="2"/>
                        <a:pt x="24" y="3"/>
                      </a:cubicBezTo>
                      <a:lnTo>
                        <a:pt x="24" y="4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3"/>
                      </a:moveTo>
                      <a:cubicBezTo>
                        <a:pt x="14" y="3"/>
                        <a:pt x="13" y="3"/>
                        <a:pt x="12" y="2"/>
                      </a:cubicBezTo>
                      <a:lnTo>
                        <a:pt x="13" y="1"/>
                      </a:lnTo>
                      <a:cubicBezTo>
                        <a:pt x="14" y="2"/>
                        <a:pt x="14" y="2"/>
                        <a:pt x="15" y="2"/>
                      </a:cubicBezTo>
                      <a:lnTo>
                        <a:pt x="15" y="3"/>
                      </a:lnTo>
                      <a:close/>
                      <a:moveTo>
                        <a:pt x="12" y="2"/>
                      </a:moveTo>
                      <a:cubicBezTo>
                        <a:pt x="11" y="2"/>
                        <a:pt x="9" y="1"/>
                        <a:pt x="7" y="2"/>
                      </a:cubicBezTo>
                      <a:lnTo>
                        <a:pt x="7" y="0"/>
                      </a:lnTo>
                      <a:cubicBezTo>
                        <a:pt x="10" y="0"/>
                        <a:pt x="11" y="1"/>
                        <a:pt x="13" y="1"/>
                      </a:cubicBezTo>
                      <a:lnTo>
                        <a:pt x="12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1"/>
                        <a:pt x="7" y="0"/>
                      </a:cubicBezTo>
                      <a:lnTo>
                        <a:pt x="7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0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2" name="Google Shape;3992;p239"/>
                <p:cNvSpPr/>
                <p:nvPr/>
              </p:nvSpPr>
              <p:spPr>
                <a:xfrm>
                  <a:off x="1623" y="3283"/>
                  <a:ext cx="85" cy="35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8" y="10"/>
                        <a:pt x="15" y="11"/>
                      </a:cubicBezTo>
                      <a:lnTo>
                        <a:pt x="14" y="12"/>
                      </a:lnTo>
                      <a:cubicBezTo>
                        <a:pt x="7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0" y="15"/>
                      </a:moveTo>
                      <a:lnTo>
                        <a:pt x="30" y="15"/>
                      </a:lnTo>
                      <a:lnTo>
                        <a:pt x="31" y="14"/>
                      </a:lnTo>
                      <a:lnTo>
                        <a:pt x="30" y="15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3" name="Google Shape;3993;p239"/>
                <p:cNvSpPr/>
                <p:nvPr/>
              </p:nvSpPr>
              <p:spPr>
                <a:xfrm>
                  <a:off x="1442" y="3328"/>
                  <a:ext cx="65" cy="14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5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7"/>
                        <a:pt x="46" y="7"/>
                        <a:pt x="47" y="8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7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7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0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3" y="2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3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4" name="Google Shape;3994;p239"/>
                <p:cNvSpPr/>
                <p:nvPr/>
              </p:nvSpPr>
              <p:spPr>
                <a:xfrm>
                  <a:off x="1628" y="3330"/>
                  <a:ext cx="65" cy="12"/>
                </a:xfrm>
                <a:custGeom>
                  <a:rect b="b" l="l" r="r" t="t"/>
                  <a:pathLst>
                    <a:path extrusionOk="0" h="8" w="48">
                      <a:moveTo>
                        <a:pt x="47" y="8"/>
                      </a:moveTo>
                      <a:cubicBezTo>
                        <a:pt x="46" y="8"/>
                        <a:pt x="44" y="8"/>
                        <a:pt x="43" y="8"/>
                      </a:cubicBezTo>
                      <a:lnTo>
                        <a:pt x="43" y="6"/>
                      </a:lnTo>
                      <a:cubicBezTo>
                        <a:pt x="45" y="6"/>
                        <a:pt x="47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7"/>
                      </a:cubicBezTo>
                      <a:lnTo>
                        <a:pt x="39" y="6"/>
                      </a:lnTo>
                      <a:cubicBezTo>
                        <a:pt x="40" y="7"/>
                        <a:pt x="41" y="7"/>
                        <a:pt x="43" y="6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6"/>
                      </a:lnTo>
                      <a:lnTo>
                        <a:pt x="38" y="7"/>
                      </a:lnTo>
                      <a:lnTo>
                        <a:pt x="39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9" y="4"/>
                        <a:pt x="23" y="3"/>
                      </a:cubicBezTo>
                      <a:lnTo>
                        <a:pt x="23" y="1"/>
                      </a:lnTo>
                      <a:cubicBezTo>
                        <a:pt x="29" y="3"/>
                        <a:pt x="34" y="4"/>
                        <a:pt x="39" y="6"/>
                      </a:cubicBezTo>
                      <a:lnTo>
                        <a:pt x="38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lnTo>
                        <a:pt x="23" y="2"/>
                      </a:lnTo>
                      <a:lnTo>
                        <a:pt x="23" y="1"/>
                      </a:lnTo>
                      <a:close/>
                      <a:moveTo>
                        <a:pt x="23" y="3"/>
                      </a:moveTo>
                      <a:cubicBezTo>
                        <a:pt x="18" y="2"/>
                        <a:pt x="11" y="1"/>
                        <a:pt x="3" y="2"/>
                      </a:cubicBezTo>
                      <a:lnTo>
                        <a:pt x="3" y="0"/>
                      </a:lnTo>
                      <a:cubicBezTo>
                        <a:pt x="11" y="0"/>
                        <a:pt x="18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4" y="1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3" y="2"/>
                        <a:pt x="3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0"/>
                      </a:cubicBezTo>
                      <a:lnTo>
                        <a:pt x="4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1" y="2"/>
                      </a:cubicBezTo>
                      <a:lnTo>
                        <a:pt x="0" y="2"/>
                      </a:lnTo>
                      <a:cubicBezTo>
                        <a:pt x="1" y="1"/>
                        <a:pt x="1" y="1"/>
                        <a:pt x="2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5" name="Google Shape;3995;p239"/>
                <p:cNvSpPr/>
                <p:nvPr/>
              </p:nvSpPr>
              <p:spPr>
                <a:xfrm>
                  <a:off x="1580" y="3525"/>
                  <a:ext cx="130" cy="33"/>
                </a:xfrm>
                <a:custGeom>
                  <a:rect b="b" l="l" r="r" t="t"/>
                  <a:pathLst>
                    <a:path extrusionOk="0" h="19" w="95">
                      <a:moveTo>
                        <a:pt x="95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8"/>
                        <a:pt x="30" y="13"/>
                      </a:cubicBezTo>
                      <a:cubicBezTo>
                        <a:pt x="27" y="16"/>
                        <a:pt x="19" y="18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6" name="Google Shape;3996;p239"/>
                <p:cNvSpPr/>
                <p:nvPr/>
              </p:nvSpPr>
              <p:spPr>
                <a:xfrm>
                  <a:off x="1568" y="3583"/>
                  <a:ext cx="86" cy="36"/>
                </a:xfrm>
                <a:custGeom>
                  <a:rect b="b" l="l" r="r" t="t"/>
                  <a:pathLst>
                    <a:path extrusionOk="0" h="21" w="62"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2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2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2" y="12"/>
                      </a:lnTo>
                      <a:close/>
                      <a:moveTo>
                        <a:pt x="31" y="14"/>
                      </a:moveTo>
                      <a:lnTo>
                        <a:pt x="31" y="14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2" y="20"/>
                      </a:lnTo>
                      <a:cubicBezTo>
                        <a:pt x="37" y="19"/>
                        <a:pt x="33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1" y="17"/>
                      </a:cubicBezTo>
                      <a:lnTo>
                        <a:pt x="62" y="18"/>
                      </a:lnTo>
                      <a:cubicBezTo>
                        <a:pt x="54" y="21"/>
                        <a:pt x="47" y="21"/>
                        <a:pt x="42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7" name="Google Shape;3997;p239"/>
                <p:cNvSpPr/>
                <p:nvPr/>
              </p:nvSpPr>
              <p:spPr>
                <a:xfrm>
                  <a:off x="1495" y="3569"/>
                  <a:ext cx="60" cy="10"/>
                </a:xfrm>
                <a:custGeom>
                  <a:rect b="b" l="l" r="r" t="t"/>
                  <a:pathLst>
                    <a:path extrusionOk="0" h="7" w="44">
                      <a:moveTo>
                        <a:pt x="0" y="2"/>
                      </a:moveTo>
                      <a:cubicBezTo>
                        <a:pt x="6" y="0"/>
                        <a:pt x="9" y="1"/>
                        <a:pt x="12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6" y="7"/>
                        <a:pt x="40" y="4"/>
                        <a:pt x="44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8" name="Google Shape;3998;p239"/>
                <p:cNvSpPr/>
                <p:nvPr/>
              </p:nvSpPr>
              <p:spPr>
                <a:xfrm>
                  <a:off x="1488" y="3602"/>
                  <a:ext cx="61" cy="12"/>
                </a:xfrm>
                <a:custGeom>
                  <a:rect b="b" l="l" r="r" t="t"/>
                  <a:pathLst>
                    <a:path extrusionOk="0" h="8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9" name="Google Shape;3999;p239"/>
                <p:cNvSpPr/>
                <p:nvPr/>
              </p:nvSpPr>
              <p:spPr>
                <a:xfrm>
                  <a:off x="1552" y="3664"/>
                  <a:ext cx="59" cy="11"/>
                </a:xfrm>
                <a:custGeom>
                  <a:rect b="b" l="l" r="r" t="t"/>
                  <a:pathLst>
                    <a:path extrusionOk="0" h="7" w="43">
                      <a:moveTo>
                        <a:pt x="0" y="2"/>
                      </a:moveTo>
                      <a:cubicBezTo>
                        <a:pt x="5" y="0"/>
                        <a:pt x="9" y="0"/>
                        <a:pt x="12" y="1"/>
                      </a:cubicBezTo>
                      <a:cubicBezTo>
                        <a:pt x="20" y="2"/>
                        <a:pt x="25" y="4"/>
                        <a:pt x="32" y="6"/>
                      </a:cubicBezTo>
                      <a:cubicBezTo>
                        <a:pt x="36" y="7"/>
                        <a:pt x="39" y="4"/>
                        <a:pt x="43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0" name="Google Shape;4000;p239"/>
                <p:cNvSpPr/>
                <p:nvPr/>
              </p:nvSpPr>
              <p:spPr>
                <a:xfrm>
                  <a:off x="1053" y="3062"/>
                  <a:ext cx="58" cy="21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1" name="Google Shape;4001;p239"/>
                <p:cNvSpPr/>
                <p:nvPr/>
              </p:nvSpPr>
              <p:spPr>
                <a:xfrm>
                  <a:off x="1053" y="3046"/>
                  <a:ext cx="37" cy="5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1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5" y="0"/>
                      </a:moveTo>
                      <a:lnTo>
                        <a:pt x="6" y="0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0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2" name="Google Shape;4002;p239"/>
                <p:cNvSpPr/>
                <p:nvPr/>
              </p:nvSpPr>
              <p:spPr>
                <a:xfrm>
                  <a:off x="1113" y="3041"/>
                  <a:ext cx="74" cy="10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3" name="Google Shape;4003;p239"/>
                <p:cNvSpPr/>
                <p:nvPr/>
              </p:nvSpPr>
              <p:spPr>
                <a:xfrm>
                  <a:off x="1113" y="3041"/>
                  <a:ext cx="74" cy="10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4" name="Google Shape;4004;p239"/>
                <p:cNvSpPr/>
                <p:nvPr/>
              </p:nvSpPr>
              <p:spPr>
                <a:xfrm>
                  <a:off x="1181" y="3105"/>
                  <a:ext cx="127" cy="28"/>
                </a:xfrm>
                <a:custGeom>
                  <a:rect b="b" l="l" r="r" t="t"/>
                  <a:pathLst>
                    <a:path extrusionOk="0" h="17" w="93">
                      <a:moveTo>
                        <a:pt x="93" y="17"/>
                      </a:moveTo>
                      <a:cubicBezTo>
                        <a:pt x="89" y="16"/>
                        <a:pt x="86" y="16"/>
                        <a:pt x="83" y="16"/>
                      </a:cubicBezTo>
                      <a:cubicBezTo>
                        <a:pt x="63" y="11"/>
                        <a:pt x="48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5" name="Google Shape;4005;p239"/>
                <p:cNvSpPr/>
                <p:nvPr/>
              </p:nvSpPr>
              <p:spPr>
                <a:xfrm>
                  <a:off x="1022" y="3169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6" name="Google Shape;4006;p239"/>
                <p:cNvSpPr/>
                <p:nvPr/>
              </p:nvSpPr>
              <p:spPr>
                <a:xfrm>
                  <a:off x="1053" y="3172"/>
                  <a:ext cx="51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7" name="Google Shape;4007;p239"/>
                <p:cNvSpPr/>
                <p:nvPr/>
              </p:nvSpPr>
              <p:spPr>
                <a:xfrm>
                  <a:off x="1010" y="3070"/>
                  <a:ext cx="59" cy="21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4"/>
                        <a:pt x="34" y="5"/>
                        <a:pt x="35" y="6"/>
                      </a:cubicBezTo>
                      <a:cubicBezTo>
                        <a:pt x="39" y="7"/>
                        <a:pt x="37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8" name="Google Shape;4008;p239"/>
                <p:cNvSpPr/>
                <p:nvPr/>
              </p:nvSpPr>
              <p:spPr>
                <a:xfrm>
                  <a:off x="1010" y="3054"/>
                  <a:ext cx="37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2" y="3"/>
                        <a:pt x="17" y="3"/>
                        <a:pt x="13" y="2"/>
                      </a:cubicBezTo>
                      <a:lnTo>
                        <a:pt x="14" y="1"/>
                      </a:lnTo>
                      <a:cubicBezTo>
                        <a:pt x="18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1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4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4" y="1"/>
                        <a:pt x="4" y="1"/>
                        <a:pt x="3" y="1"/>
                      </a:cubicBezTo>
                      <a:lnTo>
                        <a:pt x="2" y="0"/>
                      </a:lnTo>
                      <a:cubicBezTo>
                        <a:pt x="3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2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9" name="Google Shape;4009;p239"/>
                <p:cNvSpPr/>
                <p:nvPr/>
              </p:nvSpPr>
              <p:spPr>
                <a:xfrm>
                  <a:off x="1014" y="3030"/>
                  <a:ext cx="38" cy="5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0" name="Google Shape;4010;p239"/>
                <p:cNvSpPr/>
                <p:nvPr/>
              </p:nvSpPr>
              <p:spPr>
                <a:xfrm>
                  <a:off x="1331" y="2996"/>
                  <a:ext cx="54" cy="13"/>
                </a:xfrm>
                <a:custGeom>
                  <a:rect b="b" l="l" r="r" t="t"/>
                  <a:pathLst>
                    <a:path extrusionOk="0" h="8" w="40">
                      <a:moveTo>
                        <a:pt x="40" y="7"/>
                      </a:moveTo>
                      <a:cubicBezTo>
                        <a:pt x="22" y="8"/>
                        <a:pt x="10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1" name="Google Shape;4011;p239"/>
                <p:cNvSpPr/>
                <p:nvPr/>
              </p:nvSpPr>
              <p:spPr>
                <a:xfrm>
                  <a:off x="1298" y="3049"/>
                  <a:ext cx="102" cy="9"/>
                </a:xfrm>
                <a:custGeom>
                  <a:rect b="b" l="l" r="r" t="t"/>
                  <a:pathLst>
                    <a:path extrusionOk="0" h="6" w="75">
                      <a:moveTo>
                        <a:pt x="0" y="3"/>
                      </a:moveTo>
                      <a:cubicBezTo>
                        <a:pt x="11" y="6"/>
                        <a:pt x="29" y="3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2" name="Google Shape;4012;p239"/>
                <p:cNvSpPr/>
                <p:nvPr/>
              </p:nvSpPr>
              <p:spPr>
                <a:xfrm>
                  <a:off x="1267" y="3025"/>
                  <a:ext cx="75" cy="12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3" name="Google Shape;4013;p239"/>
                <p:cNvSpPr/>
                <p:nvPr/>
              </p:nvSpPr>
              <p:spPr>
                <a:xfrm>
                  <a:off x="1267" y="3025"/>
                  <a:ext cx="75" cy="12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4" name="Google Shape;4014;p239"/>
                <p:cNvSpPr/>
                <p:nvPr/>
              </p:nvSpPr>
              <p:spPr>
                <a:xfrm>
                  <a:off x="1206" y="3042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5" name="Google Shape;4015;p239"/>
                <p:cNvSpPr/>
                <p:nvPr/>
              </p:nvSpPr>
              <p:spPr>
                <a:xfrm>
                  <a:off x="1206" y="3042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6" name="Google Shape;4016;p239"/>
                <p:cNvSpPr/>
                <p:nvPr/>
              </p:nvSpPr>
              <p:spPr>
                <a:xfrm>
                  <a:off x="1123" y="3119"/>
                  <a:ext cx="72" cy="9"/>
                </a:xfrm>
                <a:custGeom>
                  <a:rect b="b" l="l" r="r" t="t"/>
                  <a:pathLst>
                    <a:path extrusionOk="0" h="6" w="53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7" name="Google Shape;4017;p239"/>
                <p:cNvSpPr/>
                <p:nvPr/>
              </p:nvSpPr>
              <p:spPr>
                <a:xfrm>
                  <a:off x="1123" y="3119"/>
                  <a:ext cx="72" cy="9"/>
                </a:xfrm>
                <a:custGeom>
                  <a:rect b="b" l="l" r="r" t="t"/>
                  <a:pathLst>
                    <a:path extrusionOk="0" h="6" w="53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8" name="Google Shape;4018;p239"/>
                <p:cNvSpPr/>
                <p:nvPr/>
              </p:nvSpPr>
              <p:spPr>
                <a:xfrm>
                  <a:off x="1068" y="3150"/>
                  <a:ext cx="75" cy="11"/>
                </a:xfrm>
                <a:custGeom>
                  <a:rect b="b" l="l" r="r" t="t"/>
                  <a:pathLst>
                    <a:path extrusionOk="0" h="7" w="55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9" name="Google Shape;4019;p239"/>
                <p:cNvSpPr/>
                <p:nvPr/>
              </p:nvSpPr>
              <p:spPr>
                <a:xfrm>
                  <a:off x="1068" y="3150"/>
                  <a:ext cx="75" cy="11"/>
                </a:xfrm>
                <a:custGeom>
                  <a:rect b="b" l="l" r="r" t="t"/>
                  <a:pathLst>
                    <a:path extrusionOk="0" h="7" w="55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0" name="Google Shape;4020;p239"/>
                <p:cNvSpPr/>
                <p:nvPr/>
              </p:nvSpPr>
              <p:spPr>
                <a:xfrm>
                  <a:off x="1033" y="3198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1" name="Google Shape;4021;p239"/>
                <p:cNvSpPr/>
                <p:nvPr/>
              </p:nvSpPr>
              <p:spPr>
                <a:xfrm>
                  <a:off x="1033" y="3198"/>
                  <a:ext cx="74" cy="13"/>
                </a:xfrm>
                <a:custGeom>
                  <a:rect b="b" l="l" r="r" t="t"/>
                  <a:pathLst>
                    <a:path extrusionOk="0" h="8" w="54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2" name="Google Shape;4022;p239"/>
                <p:cNvSpPr/>
                <p:nvPr/>
              </p:nvSpPr>
              <p:spPr>
                <a:xfrm>
                  <a:off x="1036" y="3228"/>
                  <a:ext cx="54" cy="12"/>
                </a:xfrm>
                <a:custGeom>
                  <a:rect b="b" l="l" r="r" t="t"/>
                  <a:pathLst>
                    <a:path extrusionOk="0" h="8" w="40">
                      <a:moveTo>
                        <a:pt x="40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3" name="Google Shape;4023;p239"/>
                <p:cNvSpPr/>
                <p:nvPr/>
              </p:nvSpPr>
              <p:spPr>
                <a:xfrm>
                  <a:off x="1050" y="3130"/>
                  <a:ext cx="36" cy="8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1" y="4"/>
                        <a:pt x="17" y="4"/>
                        <a:pt x="12" y="3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2" y="3"/>
                      </a:moveTo>
                      <a:cubicBezTo>
                        <a:pt x="10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2" y="1"/>
                      </a:cubicBezTo>
                      <a:lnTo>
                        <a:pt x="12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4" name="Google Shape;4024;p239"/>
                <p:cNvSpPr/>
                <p:nvPr/>
              </p:nvSpPr>
              <p:spPr>
                <a:xfrm>
                  <a:off x="999" y="3153"/>
                  <a:ext cx="65" cy="9"/>
                </a:xfrm>
                <a:custGeom>
                  <a:rect b="b" l="l" r="r" t="t"/>
                  <a:pathLst>
                    <a:path extrusionOk="0" h="6" w="48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8" y="3"/>
                      </a:lnTo>
                      <a:lnTo>
                        <a:pt x="47" y="4"/>
                      </a:lnTo>
                      <a:close/>
                      <a:moveTo>
                        <a:pt x="48" y="3"/>
                      </a:moveTo>
                      <a:lnTo>
                        <a:pt x="48" y="3"/>
                      </a:lnTo>
                      <a:close/>
                      <a:moveTo>
                        <a:pt x="47" y="4"/>
                      </a:moveTo>
                      <a:cubicBezTo>
                        <a:pt x="46" y="4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6" y="2"/>
                        <a:pt x="48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6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5" y="5"/>
                        <a:pt x="35" y="5"/>
                        <a:pt x="35" y="5"/>
                      </a:cubicBezTo>
                      <a:lnTo>
                        <a:pt x="34" y="4"/>
                      </a:lnTo>
                      <a:cubicBezTo>
                        <a:pt x="35" y="4"/>
                        <a:pt x="35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5" y="5"/>
                      </a:moveTo>
                      <a:cubicBezTo>
                        <a:pt x="34" y="5"/>
                        <a:pt x="34" y="5"/>
                        <a:pt x="33" y="5"/>
                      </a:cubicBezTo>
                      <a:lnTo>
                        <a:pt x="33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5" y="5"/>
                      </a:lnTo>
                      <a:close/>
                      <a:moveTo>
                        <a:pt x="33" y="5"/>
                      </a:moveTo>
                      <a:cubicBezTo>
                        <a:pt x="31" y="6"/>
                        <a:pt x="29" y="5"/>
                        <a:pt x="27" y="5"/>
                      </a:cubicBezTo>
                      <a:lnTo>
                        <a:pt x="27" y="4"/>
                      </a:lnTo>
                      <a:cubicBezTo>
                        <a:pt x="29" y="4"/>
                        <a:pt x="31" y="4"/>
                        <a:pt x="33" y="4"/>
                      </a:cubicBezTo>
                      <a:lnTo>
                        <a:pt x="33" y="5"/>
                      </a:lnTo>
                      <a:close/>
                      <a:moveTo>
                        <a:pt x="27" y="5"/>
                      </a:moveTo>
                      <a:lnTo>
                        <a:pt x="27" y="5"/>
                      </a:lnTo>
                      <a:close/>
                      <a:moveTo>
                        <a:pt x="27" y="5"/>
                      </a:moveTo>
                      <a:lnTo>
                        <a:pt x="26" y="5"/>
                      </a:lnTo>
                      <a:lnTo>
                        <a:pt x="26" y="4"/>
                      </a:lnTo>
                      <a:lnTo>
                        <a:pt x="27" y="4"/>
                      </a:lnTo>
                      <a:lnTo>
                        <a:pt x="27" y="5"/>
                      </a:lnTo>
                      <a:close/>
                      <a:moveTo>
                        <a:pt x="26" y="5"/>
                      </a:moveTo>
                      <a:cubicBezTo>
                        <a:pt x="18" y="3"/>
                        <a:pt x="11" y="1"/>
                        <a:pt x="0" y="2"/>
                      </a:cubicBezTo>
                      <a:lnTo>
                        <a:pt x="0" y="1"/>
                      </a:lnTo>
                      <a:cubicBezTo>
                        <a:pt x="11" y="0"/>
                        <a:pt x="18" y="2"/>
                        <a:pt x="26" y="4"/>
                      </a:cubicBezTo>
                      <a:lnTo>
                        <a:pt x="26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5" name="Google Shape;4025;p239"/>
                <p:cNvSpPr/>
                <p:nvPr/>
              </p:nvSpPr>
              <p:spPr>
                <a:xfrm>
                  <a:off x="1619" y="3049"/>
                  <a:ext cx="59" cy="15"/>
                </a:xfrm>
                <a:custGeom>
                  <a:rect b="b" l="l" r="r" t="t"/>
                  <a:pathLst>
                    <a:path extrusionOk="0" h="9" w="43">
                      <a:moveTo>
                        <a:pt x="43" y="9"/>
                      </a:moveTo>
                      <a:lnTo>
                        <a:pt x="42" y="9"/>
                      </a:lnTo>
                      <a:lnTo>
                        <a:pt x="43" y="8"/>
                      </a:lnTo>
                      <a:lnTo>
                        <a:pt x="43" y="9"/>
                      </a:lnTo>
                      <a:close/>
                      <a:moveTo>
                        <a:pt x="43" y="8"/>
                      </a:moveTo>
                      <a:lnTo>
                        <a:pt x="43" y="8"/>
                      </a:lnTo>
                      <a:close/>
                      <a:moveTo>
                        <a:pt x="42" y="9"/>
                      </a:moveTo>
                      <a:cubicBezTo>
                        <a:pt x="41" y="9"/>
                        <a:pt x="38" y="9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1" y="7"/>
                        <a:pt x="43" y="8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4" y="8"/>
                        <a:pt x="31" y="8"/>
                        <a:pt x="30" y="8"/>
                      </a:cubicBezTo>
                      <a:lnTo>
                        <a:pt x="30" y="7"/>
                      </a:lnTo>
                      <a:cubicBezTo>
                        <a:pt x="32" y="7"/>
                        <a:pt x="34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30" y="8"/>
                      </a:moveTo>
                      <a:lnTo>
                        <a:pt x="29" y="8"/>
                      </a:lnTo>
                      <a:lnTo>
                        <a:pt x="30" y="7"/>
                      </a:lnTo>
                      <a:lnTo>
                        <a:pt x="30" y="8"/>
                      </a:lnTo>
                      <a:close/>
                      <a:moveTo>
                        <a:pt x="29" y="8"/>
                      </a:moveTo>
                      <a:cubicBezTo>
                        <a:pt x="16" y="5"/>
                        <a:pt x="12" y="3"/>
                        <a:pt x="13" y="1"/>
                      </a:cubicBezTo>
                      <a:lnTo>
                        <a:pt x="14" y="2"/>
                      </a:lnTo>
                      <a:cubicBezTo>
                        <a:pt x="14" y="2"/>
                        <a:pt x="18" y="4"/>
                        <a:pt x="30" y="7"/>
                      </a:cubicBezTo>
                      <a:lnTo>
                        <a:pt x="29" y="8"/>
                      </a:lnTo>
                      <a:close/>
                      <a:moveTo>
                        <a:pt x="13" y="1"/>
                      </a:moveTo>
                      <a:cubicBezTo>
                        <a:pt x="13" y="1"/>
                        <a:pt x="16" y="0"/>
                        <a:pt x="19" y="1"/>
                      </a:cubicBezTo>
                      <a:lnTo>
                        <a:pt x="19" y="2"/>
                      </a:lnTo>
                      <a:cubicBezTo>
                        <a:pt x="17" y="2"/>
                        <a:pt x="14" y="2"/>
                        <a:pt x="14" y="2"/>
                      </a:cubicBezTo>
                      <a:lnTo>
                        <a:pt x="13" y="1"/>
                      </a:lnTo>
                      <a:close/>
                      <a:moveTo>
                        <a:pt x="19" y="1"/>
                      </a:moveTo>
                      <a:cubicBezTo>
                        <a:pt x="22" y="1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1" y="2"/>
                        <a:pt x="19" y="2"/>
                      </a:cubicBezTo>
                      <a:lnTo>
                        <a:pt x="19" y="1"/>
                      </a:lnTo>
                      <a:close/>
                      <a:moveTo>
                        <a:pt x="24" y="2"/>
                      </a:moveTo>
                      <a:cubicBezTo>
                        <a:pt x="24" y="3"/>
                        <a:pt x="20" y="4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7" y="3"/>
                        <a:pt x="6" y="3"/>
                        <a:pt x="6" y="3"/>
                      </a:cubicBezTo>
                      <a:lnTo>
                        <a:pt x="7" y="2"/>
                      </a:lnTo>
                      <a:cubicBezTo>
                        <a:pt x="7" y="2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3"/>
                      </a:lnTo>
                      <a:close/>
                      <a:moveTo>
                        <a:pt x="6" y="3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6" y="1"/>
                      </a:lnTo>
                      <a:cubicBezTo>
                        <a:pt x="7" y="1"/>
                        <a:pt x="7" y="1"/>
                        <a:pt x="7" y="2"/>
                      </a:cubicBezTo>
                      <a:lnTo>
                        <a:pt x="6" y="3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2" y="6"/>
                      </a:cubicBezTo>
                      <a:lnTo>
                        <a:pt x="1" y="5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6"/>
                      </a:move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1" y="6"/>
                      </a:lnTo>
                      <a:close/>
                      <a:moveTo>
                        <a:pt x="1" y="5"/>
                      </a:moveTo>
                      <a:cubicBezTo>
                        <a:pt x="2" y="5"/>
                        <a:pt x="1" y="5"/>
                        <a:pt x="1" y="5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1" y="6"/>
                      </a:cubicBezTo>
                      <a:lnTo>
                        <a:pt x="1" y="5"/>
                      </a:lnTo>
                      <a:close/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2" y="6"/>
                      </a:lnTo>
                      <a:close/>
                      <a:moveTo>
                        <a:pt x="1" y="5"/>
                      </a:moveTo>
                      <a:cubicBezTo>
                        <a:pt x="1" y="5"/>
                        <a:pt x="2" y="4"/>
                        <a:pt x="2" y="4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2" y="6"/>
                      </a:cubicBezTo>
                      <a:lnTo>
                        <a:pt x="1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6" name="Google Shape;4026;p239"/>
                <p:cNvSpPr/>
                <p:nvPr/>
              </p:nvSpPr>
              <p:spPr>
                <a:xfrm>
                  <a:off x="1624" y="3060"/>
                  <a:ext cx="129" cy="31"/>
                </a:xfrm>
                <a:custGeom>
                  <a:rect b="b" l="l" r="r" t="t"/>
                  <a:pathLst>
                    <a:path extrusionOk="0" h="19" w="94">
                      <a:moveTo>
                        <a:pt x="94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9"/>
                        <a:pt x="29" y="13"/>
                      </a:cubicBezTo>
                      <a:cubicBezTo>
                        <a:pt x="27" y="17"/>
                        <a:pt x="19" y="19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7" name="Google Shape;4027;p239"/>
                <p:cNvSpPr/>
                <p:nvPr/>
              </p:nvSpPr>
              <p:spPr>
                <a:xfrm>
                  <a:off x="1452" y="3028"/>
                  <a:ext cx="52" cy="6"/>
                </a:xfrm>
                <a:custGeom>
                  <a:rect b="b" l="l" r="r" t="t"/>
                  <a:pathLst>
                    <a:path extrusionOk="0" h="4" w="38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2"/>
                      </a:lnTo>
                      <a:close/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4"/>
                      </a:lnTo>
                      <a:close/>
                      <a:moveTo>
                        <a:pt x="0" y="2"/>
                      </a:moveTo>
                      <a:cubicBezTo>
                        <a:pt x="7" y="3"/>
                        <a:pt x="14" y="2"/>
                        <a:pt x="21" y="1"/>
                      </a:cubicBezTo>
                      <a:lnTo>
                        <a:pt x="21" y="3"/>
                      </a:lnTo>
                      <a:cubicBezTo>
                        <a:pt x="14" y="3"/>
                        <a:pt x="7" y="4"/>
                        <a:pt x="0" y="4"/>
                      </a:cubicBezTo>
                      <a:lnTo>
                        <a:pt x="0" y="2"/>
                      </a:lnTo>
                      <a:close/>
                      <a:moveTo>
                        <a:pt x="21" y="1"/>
                      </a:moveTo>
                      <a:cubicBezTo>
                        <a:pt x="25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5" y="2"/>
                        <a:pt x="21" y="3"/>
                      </a:cubicBezTo>
                      <a:lnTo>
                        <a:pt x="21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0"/>
                        <a:pt x="35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5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6" y="3"/>
                        <a:pt x="36" y="2"/>
                        <a:pt x="35" y="2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8" name="Google Shape;4028;p239"/>
                <p:cNvSpPr/>
                <p:nvPr/>
              </p:nvSpPr>
              <p:spPr>
                <a:xfrm>
                  <a:off x="1506" y="3046"/>
                  <a:ext cx="52" cy="7"/>
                </a:xfrm>
                <a:custGeom>
                  <a:rect b="b" l="l" r="r" t="t"/>
                  <a:pathLst>
                    <a:path extrusionOk="0" h="5" w="3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3" y="2"/>
                        <a:pt x="7" y="2"/>
                        <a:pt x="10" y="2"/>
                      </a:cubicBezTo>
                      <a:lnTo>
                        <a:pt x="10" y="3"/>
                      </a:lnTo>
                      <a:cubicBezTo>
                        <a:pt x="6" y="3"/>
                        <a:pt x="3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2"/>
                      </a:moveTo>
                      <a:cubicBezTo>
                        <a:pt x="13" y="2"/>
                        <a:pt x="16" y="2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3" y="3"/>
                        <a:pt x="10" y="3"/>
                      </a:cubicBezTo>
                      <a:lnTo>
                        <a:pt x="10" y="2"/>
                      </a:lnTo>
                      <a:close/>
                      <a:moveTo>
                        <a:pt x="17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9" y="3"/>
                        <a:pt x="20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8" y="2"/>
                      </a:lnTo>
                      <a:close/>
                      <a:moveTo>
                        <a:pt x="20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20" y="3"/>
                      </a:lnTo>
                      <a:close/>
                      <a:moveTo>
                        <a:pt x="22" y="3"/>
                      </a:moveTo>
                      <a:lnTo>
                        <a:pt x="22" y="3"/>
                      </a:lnTo>
                      <a:lnTo>
                        <a:pt x="22" y="4"/>
                      </a:lnTo>
                      <a:lnTo>
                        <a:pt x="22" y="3"/>
                      </a:lnTo>
                      <a:close/>
                      <a:moveTo>
                        <a:pt x="22" y="3"/>
                      </a:moveTo>
                      <a:cubicBezTo>
                        <a:pt x="26" y="4"/>
                        <a:pt x="32" y="3"/>
                        <a:pt x="37" y="2"/>
                      </a:cubicBezTo>
                      <a:lnTo>
                        <a:pt x="38" y="3"/>
                      </a:lnTo>
                      <a:cubicBezTo>
                        <a:pt x="32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9" name="Google Shape;4029;p239"/>
                <p:cNvSpPr/>
                <p:nvPr/>
              </p:nvSpPr>
              <p:spPr>
                <a:xfrm>
                  <a:off x="1552" y="3065"/>
                  <a:ext cx="54" cy="5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0" name="Google Shape;4030;p239"/>
                <p:cNvSpPr/>
                <p:nvPr/>
              </p:nvSpPr>
              <p:spPr>
                <a:xfrm>
                  <a:off x="1552" y="3065"/>
                  <a:ext cx="54" cy="5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1" name="Google Shape;4031;p239"/>
                <p:cNvSpPr/>
                <p:nvPr/>
              </p:nvSpPr>
              <p:spPr>
                <a:xfrm>
                  <a:off x="1954" y="3089"/>
                  <a:ext cx="91" cy="7"/>
                </a:xfrm>
                <a:custGeom>
                  <a:rect b="b" l="l" r="r" t="t"/>
                  <a:pathLst>
                    <a:path extrusionOk="0" h="5" w="67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2" name="Google Shape;4032;p239"/>
                <p:cNvSpPr/>
                <p:nvPr/>
              </p:nvSpPr>
              <p:spPr>
                <a:xfrm>
                  <a:off x="1954" y="3089"/>
                  <a:ext cx="91" cy="7"/>
                </a:xfrm>
                <a:custGeom>
                  <a:rect b="b" l="l" r="r" t="t"/>
                  <a:pathLst>
                    <a:path extrusionOk="0" h="5" w="67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3" name="Google Shape;4033;p239"/>
                <p:cNvSpPr/>
                <p:nvPr/>
              </p:nvSpPr>
              <p:spPr>
                <a:xfrm>
                  <a:off x="2047" y="3097"/>
                  <a:ext cx="65" cy="17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4" name="Google Shape;4034;p239"/>
                <p:cNvSpPr/>
                <p:nvPr/>
              </p:nvSpPr>
              <p:spPr>
                <a:xfrm>
                  <a:off x="2047" y="3097"/>
                  <a:ext cx="65" cy="17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5" name="Google Shape;4035;p239"/>
                <p:cNvSpPr/>
                <p:nvPr/>
              </p:nvSpPr>
              <p:spPr>
                <a:xfrm>
                  <a:off x="1933" y="3220"/>
                  <a:ext cx="137" cy="17"/>
                </a:xfrm>
                <a:custGeom>
                  <a:rect b="b" l="l" r="r" t="t"/>
                  <a:pathLst>
                    <a:path extrusionOk="0" h="10" w="10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6" name="Google Shape;4036;p239"/>
                <p:cNvSpPr/>
                <p:nvPr/>
              </p:nvSpPr>
              <p:spPr>
                <a:xfrm>
                  <a:off x="1933" y="3220"/>
                  <a:ext cx="137" cy="17"/>
                </a:xfrm>
                <a:custGeom>
                  <a:rect b="b" l="l" r="r" t="t"/>
                  <a:pathLst>
                    <a:path extrusionOk="0" h="10" w="10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7" name="Google Shape;4037;p239"/>
                <p:cNvSpPr/>
                <p:nvPr/>
              </p:nvSpPr>
              <p:spPr>
                <a:xfrm>
                  <a:off x="1786" y="3260"/>
                  <a:ext cx="175" cy="18"/>
                </a:xfrm>
                <a:custGeom>
                  <a:rect b="b" l="l" r="r" t="t"/>
                  <a:pathLst>
                    <a:path extrusionOk="0" h="11" w="127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8" name="Google Shape;4038;p239"/>
                <p:cNvSpPr/>
                <p:nvPr/>
              </p:nvSpPr>
              <p:spPr>
                <a:xfrm>
                  <a:off x="1786" y="3260"/>
                  <a:ext cx="175" cy="18"/>
                </a:xfrm>
                <a:custGeom>
                  <a:rect b="b" l="l" r="r" t="t"/>
                  <a:pathLst>
                    <a:path extrusionOk="0" h="11" w="127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9" name="Google Shape;4039;p239"/>
                <p:cNvSpPr/>
                <p:nvPr/>
              </p:nvSpPr>
              <p:spPr>
                <a:xfrm>
                  <a:off x="1989" y="3130"/>
                  <a:ext cx="187" cy="19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0" name="Google Shape;4040;p239"/>
                <p:cNvSpPr/>
                <p:nvPr/>
              </p:nvSpPr>
              <p:spPr>
                <a:xfrm>
                  <a:off x="1989" y="3130"/>
                  <a:ext cx="187" cy="19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1" name="Google Shape;4041;p239"/>
                <p:cNvSpPr/>
                <p:nvPr/>
              </p:nvSpPr>
              <p:spPr>
                <a:xfrm>
                  <a:off x="1980" y="3487"/>
                  <a:ext cx="161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2" name="Google Shape;4042;p239"/>
                <p:cNvSpPr/>
                <p:nvPr/>
              </p:nvSpPr>
              <p:spPr>
                <a:xfrm>
                  <a:off x="1980" y="3487"/>
                  <a:ext cx="161" cy="23"/>
                </a:xfrm>
                <a:custGeom>
                  <a:rect b="b" l="l" r="r" t="t"/>
                  <a:pathLst>
                    <a:path extrusionOk="0" h="14" w="117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3" name="Google Shape;4043;p239"/>
                <p:cNvSpPr/>
                <p:nvPr/>
              </p:nvSpPr>
              <p:spPr>
                <a:xfrm>
                  <a:off x="1784" y="3191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4" name="Google Shape;4044;p239"/>
                <p:cNvSpPr/>
                <p:nvPr/>
              </p:nvSpPr>
              <p:spPr>
                <a:xfrm>
                  <a:off x="1784" y="3191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5" name="Google Shape;4045;p239"/>
                <p:cNvSpPr/>
                <p:nvPr/>
              </p:nvSpPr>
              <p:spPr>
                <a:xfrm>
                  <a:off x="1903" y="3051"/>
                  <a:ext cx="82" cy="16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6" name="Google Shape;4046;p239"/>
                <p:cNvSpPr/>
                <p:nvPr/>
              </p:nvSpPr>
              <p:spPr>
                <a:xfrm>
                  <a:off x="1903" y="3051"/>
                  <a:ext cx="82" cy="16"/>
                </a:xfrm>
                <a:custGeom>
                  <a:rect b="b" l="l" r="r" t="t"/>
                  <a:pathLst>
                    <a:path extrusionOk="0" h="10" w="6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7" name="Google Shape;4047;p239"/>
                <p:cNvSpPr/>
                <p:nvPr/>
              </p:nvSpPr>
              <p:spPr>
                <a:xfrm>
                  <a:off x="1990" y="3143"/>
                  <a:ext cx="59" cy="12"/>
                </a:xfrm>
                <a:custGeom>
                  <a:rect b="b" l="l" r="r" t="t"/>
                  <a:pathLst>
                    <a:path extrusionOk="0" h="8" w="43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8" name="Google Shape;4048;p239"/>
                <p:cNvSpPr/>
                <p:nvPr/>
              </p:nvSpPr>
              <p:spPr>
                <a:xfrm>
                  <a:off x="1990" y="3143"/>
                  <a:ext cx="59" cy="12"/>
                </a:xfrm>
                <a:custGeom>
                  <a:rect b="b" l="l" r="r" t="t"/>
                  <a:pathLst>
                    <a:path extrusionOk="0" h="8" w="43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9" name="Google Shape;4049;p239"/>
                <p:cNvSpPr/>
                <p:nvPr/>
              </p:nvSpPr>
              <p:spPr>
                <a:xfrm>
                  <a:off x="2101" y="3047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0" name="Google Shape;4050;p239"/>
                <p:cNvSpPr/>
                <p:nvPr/>
              </p:nvSpPr>
              <p:spPr>
                <a:xfrm>
                  <a:off x="2101" y="3047"/>
                  <a:ext cx="53" cy="6"/>
                </a:xfrm>
                <a:custGeom>
                  <a:rect b="b" l="l" r="r" t="t"/>
                  <a:pathLst>
                    <a:path extrusionOk="0" h="4" w="39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1" name="Google Shape;4051;p239"/>
                <p:cNvSpPr/>
                <p:nvPr/>
              </p:nvSpPr>
              <p:spPr>
                <a:xfrm>
                  <a:off x="1864" y="3101"/>
                  <a:ext cx="57" cy="20"/>
                </a:xfrm>
                <a:custGeom>
                  <a:rect b="b" l="l" r="r" t="t"/>
                  <a:pathLst>
                    <a:path extrusionOk="0" h="12" w="42">
                      <a:moveTo>
                        <a:pt x="0" y="0"/>
                      </a:moveTo>
                      <a:cubicBezTo>
                        <a:pt x="8" y="2"/>
                        <a:pt x="18" y="3"/>
                        <a:pt x="28" y="4"/>
                      </a:cubicBezTo>
                      <a:cubicBezTo>
                        <a:pt x="30" y="4"/>
                        <a:pt x="33" y="5"/>
                        <a:pt x="34" y="5"/>
                      </a:cubicBezTo>
                      <a:cubicBezTo>
                        <a:pt x="38" y="7"/>
                        <a:pt x="36" y="11"/>
                        <a:pt x="4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2" name="Google Shape;4052;p239"/>
                <p:cNvSpPr/>
                <p:nvPr/>
              </p:nvSpPr>
              <p:spPr>
                <a:xfrm>
                  <a:off x="1990" y="3239"/>
                  <a:ext cx="185" cy="15"/>
                </a:xfrm>
                <a:custGeom>
                  <a:rect b="b" l="l" r="r" t="t"/>
                  <a:pathLst>
                    <a:path extrusionOk="0" h="9" w="134">
                      <a:moveTo>
                        <a:pt x="134" y="0"/>
                      </a:moveTo>
                      <a:cubicBezTo>
                        <a:pt x="110" y="9"/>
                        <a:pt x="102" y="6"/>
                        <a:pt x="97" y="2"/>
                      </a:cubicBezTo>
                      <a:cubicBezTo>
                        <a:pt x="95" y="1"/>
                        <a:pt x="91" y="1"/>
                        <a:pt x="88" y="2"/>
                      </a:cubicBezTo>
                      <a:cubicBezTo>
                        <a:pt x="75" y="4"/>
                        <a:pt x="63" y="5"/>
                        <a:pt x="50" y="7"/>
                      </a:cubicBezTo>
                      <a:cubicBezTo>
                        <a:pt x="38" y="9"/>
                        <a:pt x="30" y="8"/>
                        <a:pt x="21" y="6"/>
                      </a:cubicBezTo>
                      <a:cubicBezTo>
                        <a:pt x="15" y="6"/>
                        <a:pt x="9" y="5"/>
                        <a:pt x="2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3" name="Google Shape;4053;p239"/>
                <p:cNvSpPr/>
                <p:nvPr/>
              </p:nvSpPr>
              <p:spPr>
                <a:xfrm>
                  <a:off x="2063" y="3190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6" y="2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4" name="Google Shape;4054;p239"/>
                <p:cNvSpPr/>
                <p:nvPr/>
              </p:nvSpPr>
              <p:spPr>
                <a:xfrm>
                  <a:off x="1880" y="3190"/>
                  <a:ext cx="56" cy="11"/>
                </a:xfrm>
                <a:custGeom>
                  <a:rect b="b" l="l" r="r" t="t"/>
                  <a:pathLst>
                    <a:path extrusionOk="0" h="7" w="41">
                      <a:moveTo>
                        <a:pt x="41" y="6"/>
                      </a:moveTo>
                      <a:cubicBezTo>
                        <a:pt x="23" y="7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5" name="Google Shape;4055;p239"/>
                <p:cNvSpPr/>
                <p:nvPr/>
              </p:nvSpPr>
              <p:spPr>
                <a:xfrm>
                  <a:off x="1848" y="3241"/>
                  <a:ext cx="104" cy="11"/>
                </a:xfrm>
                <a:custGeom>
                  <a:rect b="b" l="l" r="r" t="t"/>
                  <a:pathLst>
                    <a:path extrusionOk="0" h="7" w="76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2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6" y="6"/>
                        <a:pt x="76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6" name="Google Shape;4056;p239"/>
                <p:cNvSpPr/>
                <p:nvPr/>
              </p:nvSpPr>
              <p:spPr>
                <a:xfrm>
                  <a:off x="2050" y="3068"/>
                  <a:ext cx="128" cy="28"/>
                </a:xfrm>
                <a:custGeom>
                  <a:rect b="b" l="l" r="r" t="t"/>
                  <a:pathLst>
                    <a:path extrusionOk="0" h="17" w="93">
                      <a:moveTo>
                        <a:pt x="93" y="17"/>
                      </a:moveTo>
                      <a:cubicBezTo>
                        <a:pt x="89" y="17"/>
                        <a:pt x="86" y="17"/>
                        <a:pt x="83" y="16"/>
                      </a:cubicBezTo>
                      <a:cubicBezTo>
                        <a:pt x="63" y="10"/>
                        <a:pt x="48" y="3"/>
                        <a:pt x="25" y="1"/>
                      </a:cubicBezTo>
                      <a:cubicBezTo>
                        <a:pt x="18" y="0"/>
                        <a:pt x="8" y="2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7" name="Google Shape;4057;p239"/>
                <p:cNvSpPr/>
                <p:nvPr/>
              </p:nvSpPr>
              <p:spPr>
                <a:xfrm>
                  <a:off x="1925" y="3158"/>
                  <a:ext cx="37" cy="2"/>
                </a:xfrm>
                <a:custGeom>
                  <a:rect b="b" l="l" r="r" t="t"/>
                  <a:pathLst>
                    <a:path extrusionOk="0" h="2" w="27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8" name="Google Shape;4058;p239"/>
                <p:cNvSpPr/>
                <p:nvPr/>
              </p:nvSpPr>
              <p:spPr>
                <a:xfrm>
                  <a:off x="2074" y="3264"/>
                  <a:ext cx="64" cy="14"/>
                </a:xfrm>
                <a:custGeom>
                  <a:rect b="b" l="l" r="r" t="t"/>
                  <a:pathLst>
                    <a:path extrusionOk="0" h="8" w="47">
                      <a:moveTo>
                        <a:pt x="46" y="8"/>
                      </a:moveTo>
                      <a:cubicBezTo>
                        <a:pt x="46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6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1" y="2"/>
                        <a:pt x="1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0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9" name="Google Shape;4059;p239"/>
                <p:cNvSpPr/>
                <p:nvPr/>
              </p:nvSpPr>
              <p:spPr>
                <a:xfrm>
                  <a:off x="2070" y="3148"/>
                  <a:ext cx="62" cy="15"/>
                </a:xfrm>
                <a:custGeom>
                  <a:rect b="b" l="l" r="r" t="t"/>
                  <a:pathLst>
                    <a:path extrusionOk="0" h="9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0" y="7"/>
                        <a:pt x="45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0" name="Google Shape;4060;p239"/>
                <p:cNvSpPr/>
                <p:nvPr/>
              </p:nvSpPr>
              <p:spPr>
                <a:xfrm>
                  <a:off x="1922" y="3077"/>
                  <a:ext cx="64" cy="8"/>
                </a:xfrm>
                <a:custGeom>
                  <a:rect b="b" l="l" r="r" t="t"/>
                  <a:pathLst>
                    <a:path extrusionOk="0" h="5" w="47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lnTo>
                        <a:pt x="47" y="3"/>
                      </a:ln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2"/>
                        <a:pt x="45" y="2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1" y="4"/>
                      </a:moveTo>
                      <a:cubicBezTo>
                        <a:pt x="39" y="4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lnTo>
                        <a:pt x="31" y="5"/>
                      </a:lnTo>
                      <a:close/>
                      <a:moveTo>
                        <a:pt x="31" y="5"/>
                      </a:moveTo>
                      <a:cubicBezTo>
                        <a:pt x="29" y="5"/>
                        <a:pt x="28" y="5"/>
                        <a:pt x="26" y="5"/>
                      </a:cubicBezTo>
                      <a:lnTo>
                        <a:pt x="27" y="3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6" y="5"/>
                      </a:moveTo>
                      <a:cubicBezTo>
                        <a:pt x="25" y="4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3"/>
                      </a:cubicBezTo>
                      <a:lnTo>
                        <a:pt x="26" y="5"/>
                      </a:lnTo>
                      <a:close/>
                      <a:moveTo>
                        <a:pt x="22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10" y="0"/>
                        <a:pt x="16" y="1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1" name="Google Shape;4061;p239"/>
                <p:cNvSpPr/>
                <p:nvPr/>
              </p:nvSpPr>
              <p:spPr>
                <a:xfrm>
                  <a:off x="1903" y="3022"/>
                  <a:ext cx="53" cy="4"/>
                </a:xfrm>
                <a:custGeom>
                  <a:rect b="b" l="l" r="r" t="t"/>
                  <a:pathLst>
                    <a:path extrusionOk="0" h="3" w="39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lnTo>
                        <a:pt x="2" y="2"/>
                      </a:lnTo>
                      <a:cubicBezTo>
                        <a:pt x="2" y="1"/>
                        <a:pt x="1" y="1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0"/>
                      </a:moveTo>
                      <a:cubicBezTo>
                        <a:pt x="4" y="1"/>
                        <a:pt x="5" y="1"/>
                        <a:pt x="6" y="1"/>
                      </a:cubicBezTo>
                      <a:lnTo>
                        <a:pt x="6" y="2"/>
                      </a:lnTo>
                      <a:cubicBezTo>
                        <a:pt x="5" y="2"/>
                        <a:pt x="3" y="2"/>
                        <a:pt x="2" y="2"/>
                      </a:cubicBezTo>
                      <a:lnTo>
                        <a:pt x="3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9" y="2"/>
                      </a:lnTo>
                      <a:cubicBezTo>
                        <a:pt x="15" y="2"/>
                        <a:pt x="11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5" y="1"/>
                        <a:pt x="30" y="2"/>
                        <a:pt x="38" y="0"/>
                      </a:cubicBezTo>
                      <a:lnTo>
                        <a:pt x="39" y="1"/>
                      </a:lnTo>
                      <a:cubicBezTo>
                        <a:pt x="30" y="3"/>
                        <a:pt x="25" y="3"/>
                        <a:pt x="19" y="2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62" name="Google Shape;4062;p239"/>
              <p:cNvGrpSpPr/>
              <p:nvPr/>
            </p:nvGrpSpPr>
            <p:grpSpPr>
              <a:xfrm>
                <a:off x="623" y="2959"/>
                <a:ext cx="1559" cy="828"/>
                <a:chOff x="623" y="2959"/>
                <a:chExt cx="1559" cy="828"/>
              </a:xfrm>
            </p:grpSpPr>
            <p:sp>
              <p:nvSpPr>
                <p:cNvPr id="4063" name="Google Shape;4063;p239"/>
                <p:cNvSpPr/>
                <p:nvPr/>
              </p:nvSpPr>
              <p:spPr>
                <a:xfrm>
                  <a:off x="1786" y="3290"/>
                  <a:ext cx="106" cy="36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3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3"/>
                      </a:moveTo>
                      <a:cubicBezTo>
                        <a:pt x="11" y="4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6"/>
                        <a:pt x="10" y="5"/>
                        <a:pt x="8" y="5"/>
                      </a:cubicBezTo>
                      <a:lnTo>
                        <a:pt x="8" y="3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7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19"/>
                        <a:pt x="53" y="19"/>
                        <a:pt x="68" y="14"/>
                      </a:cubicBezTo>
                      <a:lnTo>
                        <a:pt x="69" y="15"/>
                      </a:lnTo>
                      <a:cubicBezTo>
                        <a:pt x="53" y="20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8" y="14"/>
                      </a:moveTo>
                      <a:lnTo>
                        <a:pt x="69" y="14"/>
                      </a:lnTo>
                      <a:lnTo>
                        <a:pt x="68" y="14"/>
                      </a:lnTo>
                      <a:close/>
                      <a:moveTo>
                        <a:pt x="69" y="14"/>
                      </a:moveTo>
                      <a:cubicBezTo>
                        <a:pt x="70" y="13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3"/>
                      </a:cubicBezTo>
                      <a:lnTo>
                        <a:pt x="77" y="15"/>
                      </a:lnTo>
                      <a:cubicBezTo>
                        <a:pt x="74" y="15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4" name="Google Shape;4064;p239"/>
                <p:cNvSpPr/>
                <p:nvPr/>
              </p:nvSpPr>
              <p:spPr>
                <a:xfrm>
                  <a:off x="1972" y="3202"/>
                  <a:ext cx="65" cy="7"/>
                </a:xfrm>
                <a:custGeom>
                  <a:rect b="b" l="l" r="r" t="t"/>
                  <a:pathLst>
                    <a:path extrusionOk="0" h="5" w="47">
                      <a:moveTo>
                        <a:pt x="0" y="0"/>
                      </a:moveTo>
                      <a:cubicBezTo>
                        <a:pt x="7" y="0"/>
                        <a:pt x="12" y="1"/>
                        <a:pt x="17" y="1"/>
                      </a:cubicBezTo>
                      <a:lnTo>
                        <a:pt x="17" y="3"/>
                      </a:lnTo>
                      <a:cubicBezTo>
                        <a:pt x="12" y="2"/>
                        <a:pt x="6" y="1"/>
                        <a:pt x="1" y="2"/>
                      </a:cubicBezTo>
                      <a:lnTo>
                        <a:pt x="0" y="0"/>
                      </a:lnTo>
                      <a:close/>
                      <a:moveTo>
                        <a:pt x="17" y="1"/>
                      </a:moveTo>
                      <a:cubicBezTo>
                        <a:pt x="26" y="2"/>
                        <a:pt x="35" y="3"/>
                        <a:pt x="47" y="0"/>
                      </a:cubicBezTo>
                      <a:lnTo>
                        <a:pt x="47" y="1"/>
                      </a:lnTo>
                      <a:cubicBezTo>
                        <a:pt x="35" y="5"/>
                        <a:pt x="26" y="4"/>
                        <a:pt x="17" y="3"/>
                      </a:cubicBezTo>
                      <a:lnTo>
                        <a:pt x="17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5" name="Google Shape;4065;p239"/>
                <p:cNvSpPr/>
                <p:nvPr/>
              </p:nvSpPr>
              <p:spPr>
                <a:xfrm>
                  <a:off x="2055" y="3087"/>
                  <a:ext cx="52" cy="6"/>
                </a:xfrm>
                <a:custGeom>
                  <a:rect b="b" l="l" r="r" t="t"/>
                  <a:pathLst>
                    <a:path extrusionOk="0" h="4" w="38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7" y="2"/>
                      </a:moveTo>
                      <a:lnTo>
                        <a:pt x="38" y="2"/>
                      </a:lnTo>
                      <a:lnTo>
                        <a:pt x="38" y="3"/>
                      </a:lnTo>
                      <a:lnTo>
                        <a:pt x="37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7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4"/>
                        <a:pt x="34" y="4"/>
                        <a:pt x="33" y="4"/>
                      </a:cubicBezTo>
                      <a:lnTo>
                        <a:pt x="33" y="3"/>
                      </a:lnTo>
                      <a:cubicBezTo>
                        <a:pt x="34" y="3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5" y="3"/>
                      </a:cubicBezTo>
                      <a:lnTo>
                        <a:pt x="26" y="2"/>
                      </a:lnTo>
                      <a:cubicBezTo>
                        <a:pt x="28" y="2"/>
                        <a:pt x="30" y="3"/>
                        <a:pt x="33" y="3"/>
                      </a:cubicBezTo>
                      <a:lnTo>
                        <a:pt x="33" y="4"/>
                      </a:lnTo>
                      <a:close/>
                      <a:moveTo>
                        <a:pt x="25" y="3"/>
                      </a:moveTo>
                      <a:cubicBezTo>
                        <a:pt x="22" y="2"/>
                        <a:pt x="19" y="2"/>
                        <a:pt x="15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2"/>
                      </a:cubicBezTo>
                      <a:lnTo>
                        <a:pt x="25" y="3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2" y="3"/>
                        <a:pt x="9" y="3"/>
                        <a:pt x="7" y="3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5" y="3"/>
                        <a:pt x="3" y="3"/>
                        <a:pt x="0" y="3"/>
                      </a:cubicBezTo>
                      <a:lnTo>
                        <a:pt x="0" y="2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6" name="Google Shape;4066;p239"/>
                <p:cNvSpPr/>
                <p:nvPr/>
              </p:nvSpPr>
              <p:spPr>
                <a:xfrm>
                  <a:off x="1864" y="3084"/>
                  <a:ext cx="36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2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5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6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2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5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0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7" name="Google Shape;4067;p239"/>
                <p:cNvSpPr/>
                <p:nvPr/>
              </p:nvSpPr>
              <p:spPr>
                <a:xfrm>
                  <a:off x="2008" y="3212"/>
                  <a:ext cx="116" cy="4"/>
                </a:xfrm>
                <a:custGeom>
                  <a:rect b="b" l="l" r="r" t="t"/>
                  <a:pathLst>
                    <a:path extrusionOk="0" h="3" w="84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4" y="1"/>
                        <a:pt x="63" y="1"/>
                        <a:pt x="53" y="1"/>
                      </a:cubicBezTo>
                      <a:lnTo>
                        <a:pt x="53" y="0"/>
                      </a:lnTo>
                      <a:cubicBezTo>
                        <a:pt x="63" y="0"/>
                        <a:pt x="74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3" y="1"/>
                      </a:moveTo>
                      <a:cubicBezTo>
                        <a:pt x="50" y="2"/>
                        <a:pt x="47" y="2"/>
                        <a:pt x="45" y="2"/>
                      </a:cubicBezTo>
                      <a:lnTo>
                        <a:pt x="45" y="0"/>
                      </a:lnTo>
                      <a:cubicBezTo>
                        <a:pt x="48" y="0"/>
                        <a:pt x="50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2"/>
                      </a:moveTo>
                      <a:lnTo>
                        <a:pt x="45" y="2"/>
                      </a:lnTo>
                      <a:lnTo>
                        <a:pt x="45" y="0"/>
                      </a:lnTo>
                      <a:lnTo>
                        <a:pt x="45" y="2"/>
                      </a:lnTo>
                      <a:close/>
                      <a:moveTo>
                        <a:pt x="45" y="2"/>
                      </a:moveTo>
                      <a:cubicBezTo>
                        <a:pt x="44" y="2"/>
                        <a:pt x="44" y="2"/>
                        <a:pt x="43" y="2"/>
                      </a:cubicBezTo>
                      <a:lnTo>
                        <a:pt x="43" y="1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2"/>
                      </a:lnTo>
                      <a:close/>
                      <a:moveTo>
                        <a:pt x="43" y="2"/>
                      </a:moveTo>
                      <a:lnTo>
                        <a:pt x="43" y="2"/>
                      </a:lnTo>
                      <a:lnTo>
                        <a:pt x="43" y="1"/>
                      </a:lnTo>
                      <a:lnTo>
                        <a:pt x="43" y="2"/>
                      </a:lnTo>
                      <a:close/>
                      <a:moveTo>
                        <a:pt x="43" y="2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1"/>
                        <a:pt x="43" y="1"/>
                      </a:cubicBezTo>
                      <a:lnTo>
                        <a:pt x="43" y="2"/>
                      </a:lnTo>
                      <a:close/>
                      <a:moveTo>
                        <a:pt x="41" y="1"/>
                      </a:moveTo>
                      <a:lnTo>
                        <a:pt x="41" y="1"/>
                      </a:lnTo>
                      <a:lnTo>
                        <a:pt x="41" y="2"/>
                      </a:lnTo>
                      <a:lnTo>
                        <a:pt x="41" y="1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3"/>
                        <a:pt x="36" y="3"/>
                      </a:cubicBezTo>
                      <a:lnTo>
                        <a:pt x="36" y="1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6" y="3"/>
                      </a:moveTo>
                      <a:cubicBezTo>
                        <a:pt x="34" y="3"/>
                        <a:pt x="33" y="3"/>
                        <a:pt x="31" y="3"/>
                      </a:cubicBezTo>
                      <a:lnTo>
                        <a:pt x="31" y="2"/>
                      </a:lnTo>
                      <a:cubicBezTo>
                        <a:pt x="33" y="2"/>
                        <a:pt x="34" y="2"/>
                        <a:pt x="36" y="1"/>
                      </a:cubicBezTo>
                      <a:lnTo>
                        <a:pt x="36" y="3"/>
                      </a:lnTo>
                      <a:close/>
                      <a:moveTo>
                        <a:pt x="31" y="3"/>
                      </a:moveTo>
                      <a:lnTo>
                        <a:pt x="31" y="3"/>
                      </a:lnTo>
                      <a:lnTo>
                        <a:pt x="31" y="2"/>
                      </a:lnTo>
                      <a:lnTo>
                        <a:pt x="31" y="3"/>
                      </a:lnTo>
                      <a:close/>
                      <a:moveTo>
                        <a:pt x="31" y="3"/>
                      </a:moveTo>
                      <a:cubicBezTo>
                        <a:pt x="27" y="3"/>
                        <a:pt x="24" y="3"/>
                        <a:pt x="20" y="3"/>
                      </a:cubicBezTo>
                      <a:lnTo>
                        <a:pt x="21" y="2"/>
                      </a:lnTo>
                      <a:cubicBezTo>
                        <a:pt x="24" y="2"/>
                        <a:pt x="27" y="2"/>
                        <a:pt x="31" y="2"/>
                      </a:cubicBezTo>
                      <a:lnTo>
                        <a:pt x="31" y="3"/>
                      </a:lnTo>
                      <a:close/>
                      <a:moveTo>
                        <a:pt x="20" y="3"/>
                      </a:moveTo>
                      <a:cubicBezTo>
                        <a:pt x="17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2"/>
                        <a:pt x="17" y="2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8" name="Google Shape;4068;p239"/>
                <p:cNvSpPr/>
                <p:nvPr/>
              </p:nvSpPr>
              <p:spPr>
                <a:xfrm>
                  <a:off x="1875" y="3290"/>
                  <a:ext cx="36" cy="4"/>
                </a:xfrm>
                <a:custGeom>
                  <a:rect b="b" l="l" r="r" t="t"/>
                  <a:pathLst>
                    <a:path extrusionOk="0" h="3" w="27">
                      <a:moveTo>
                        <a:pt x="2" y="0"/>
                      </a:moveTo>
                      <a:cubicBezTo>
                        <a:pt x="2" y="1"/>
                        <a:pt x="6" y="1"/>
                        <a:pt x="9" y="1"/>
                      </a:cubicBezTo>
                      <a:lnTo>
                        <a:pt x="9" y="2"/>
                      </a:lnTo>
                      <a:cubicBezTo>
                        <a:pt x="5" y="2"/>
                        <a:pt x="1" y="3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1"/>
                      </a:moveTo>
                      <a:cubicBezTo>
                        <a:pt x="12" y="0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1"/>
                        <a:pt x="12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7" y="1"/>
                      </a:moveTo>
                      <a:lnTo>
                        <a:pt x="19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6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7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1"/>
                      </a:cubicBezTo>
                      <a:lnTo>
                        <a:pt x="21" y="2"/>
                      </a:lnTo>
                      <a:cubicBezTo>
                        <a:pt x="18" y="2"/>
                        <a:pt x="16" y="2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1" y="1"/>
                      </a:moveTo>
                      <a:cubicBezTo>
                        <a:pt x="22" y="1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2" y="2"/>
                        <a:pt x="21" y="2"/>
                      </a:cubicBezTo>
                      <a:lnTo>
                        <a:pt x="21" y="1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9" name="Google Shape;4069;p239"/>
                <p:cNvSpPr/>
                <p:nvPr/>
              </p:nvSpPr>
              <p:spPr>
                <a:xfrm>
                  <a:off x="1850" y="3343"/>
                  <a:ext cx="57" cy="22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0" name="Google Shape;4070;p239"/>
                <p:cNvSpPr/>
                <p:nvPr/>
              </p:nvSpPr>
              <p:spPr>
                <a:xfrm>
                  <a:off x="1807" y="3328"/>
                  <a:ext cx="80" cy="6"/>
                </a:xfrm>
                <a:custGeom>
                  <a:rect b="b" l="l" r="r" t="t"/>
                  <a:pathLst>
                    <a:path extrusionOk="0" h="4" w="58">
                      <a:moveTo>
                        <a:pt x="58" y="4"/>
                      </a:moveTo>
                      <a:cubicBezTo>
                        <a:pt x="52" y="4"/>
                        <a:pt x="47" y="3"/>
                        <a:pt x="42" y="2"/>
                      </a:cubicBezTo>
                      <a:lnTo>
                        <a:pt x="42" y="1"/>
                      </a:lnTo>
                      <a:cubicBezTo>
                        <a:pt x="47" y="2"/>
                        <a:pt x="52" y="3"/>
                        <a:pt x="58" y="3"/>
                      </a:cubicBezTo>
                      <a:lnTo>
                        <a:pt x="58" y="4"/>
                      </a:lnTo>
                      <a:close/>
                      <a:moveTo>
                        <a:pt x="42" y="2"/>
                      </a:moveTo>
                      <a:cubicBezTo>
                        <a:pt x="40" y="2"/>
                        <a:pt x="38" y="1"/>
                        <a:pt x="36" y="1"/>
                      </a:cubicBezTo>
                      <a:lnTo>
                        <a:pt x="37" y="0"/>
                      </a:lnTo>
                      <a:cubicBezTo>
                        <a:pt x="38" y="0"/>
                        <a:pt x="40" y="0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7" y="0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6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6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4" y="1"/>
                      </a:moveTo>
                      <a:cubicBezTo>
                        <a:pt x="27" y="2"/>
                        <a:pt x="5" y="4"/>
                        <a:pt x="0" y="0"/>
                      </a:cubicBezTo>
                      <a:lnTo>
                        <a:pt x="2" y="0"/>
                      </a:lnTo>
                      <a:cubicBezTo>
                        <a:pt x="6" y="3"/>
                        <a:pt x="27" y="1"/>
                        <a:pt x="34" y="0"/>
                      </a:cubicBez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1" name="Google Shape;4071;p239"/>
                <p:cNvSpPr/>
                <p:nvPr/>
              </p:nvSpPr>
              <p:spPr>
                <a:xfrm>
                  <a:off x="2001" y="3367"/>
                  <a:ext cx="172" cy="15"/>
                </a:xfrm>
                <a:custGeom>
                  <a:rect b="b" l="l" r="r" t="t"/>
                  <a:pathLst>
                    <a:path extrusionOk="0" h="9" w="125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2" name="Google Shape;4072;p239"/>
                <p:cNvSpPr/>
                <p:nvPr/>
              </p:nvSpPr>
              <p:spPr>
                <a:xfrm>
                  <a:off x="2001" y="3367"/>
                  <a:ext cx="172" cy="15"/>
                </a:xfrm>
                <a:custGeom>
                  <a:rect b="b" l="l" r="r" t="t"/>
                  <a:pathLst>
                    <a:path extrusionOk="0" h="9" w="125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3" name="Google Shape;4073;p239"/>
                <p:cNvSpPr/>
                <p:nvPr/>
              </p:nvSpPr>
              <p:spPr>
                <a:xfrm>
                  <a:off x="1954" y="3402"/>
                  <a:ext cx="52" cy="8"/>
                </a:xfrm>
                <a:custGeom>
                  <a:rect b="b" l="l" r="r" t="t"/>
                  <a:pathLst>
                    <a:path extrusionOk="0" h="5" w="38">
                      <a:moveTo>
                        <a:pt x="0" y="2"/>
                      </a:moveTo>
                      <a:cubicBezTo>
                        <a:pt x="7" y="2"/>
                        <a:pt x="16" y="0"/>
                        <a:pt x="18" y="2"/>
                      </a:cubicBezTo>
                      <a:cubicBezTo>
                        <a:pt x="22" y="4"/>
                        <a:pt x="29" y="5"/>
                        <a:pt x="38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4" name="Google Shape;4074;p239"/>
                <p:cNvSpPr/>
                <p:nvPr/>
              </p:nvSpPr>
              <p:spPr>
                <a:xfrm>
                  <a:off x="2010" y="3335"/>
                  <a:ext cx="172" cy="12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1" y="8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5" name="Google Shape;4075;p239"/>
                <p:cNvSpPr/>
                <p:nvPr/>
              </p:nvSpPr>
              <p:spPr>
                <a:xfrm>
                  <a:off x="1954" y="3345"/>
                  <a:ext cx="63" cy="15"/>
                </a:xfrm>
                <a:custGeom>
                  <a:rect b="b" l="l" r="r" t="t"/>
                  <a:pathLst>
                    <a:path extrusionOk="0" h="9" w="4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7"/>
                        <a:pt x="46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6" name="Google Shape;4076;p239"/>
                <p:cNvSpPr/>
                <p:nvPr/>
              </p:nvSpPr>
              <p:spPr>
                <a:xfrm>
                  <a:off x="1821" y="3036"/>
                  <a:ext cx="189" cy="30"/>
                </a:xfrm>
                <a:custGeom>
                  <a:rect b="b" l="l" r="r" t="t"/>
                  <a:pathLst>
                    <a:path extrusionOk="0" h="18" w="137">
                      <a:moveTo>
                        <a:pt x="137" y="18"/>
                      </a:moveTo>
                      <a:cubicBezTo>
                        <a:pt x="134" y="18"/>
                        <a:pt x="130" y="18"/>
                        <a:pt x="127" y="17"/>
                      </a:cubicBezTo>
                      <a:cubicBezTo>
                        <a:pt x="107" y="12"/>
                        <a:pt x="93" y="4"/>
                        <a:pt x="69" y="2"/>
                      </a:cubicBezTo>
                      <a:cubicBezTo>
                        <a:pt x="62" y="2"/>
                        <a:pt x="8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7" name="Google Shape;4077;p239"/>
                <p:cNvSpPr/>
                <p:nvPr/>
              </p:nvSpPr>
              <p:spPr>
                <a:xfrm>
                  <a:off x="1824" y="3052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8" name="Google Shape;4078;p239"/>
                <p:cNvSpPr/>
                <p:nvPr/>
              </p:nvSpPr>
              <p:spPr>
                <a:xfrm>
                  <a:off x="1824" y="3052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9" name="Google Shape;4079;p239"/>
                <p:cNvSpPr/>
                <p:nvPr/>
              </p:nvSpPr>
              <p:spPr>
                <a:xfrm>
                  <a:off x="1800" y="3106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0" name="Google Shape;4080;p239"/>
                <p:cNvSpPr/>
                <p:nvPr/>
              </p:nvSpPr>
              <p:spPr>
                <a:xfrm>
                  <a:off x="1800" y="3106"/>
                  <a:ext cx="74" cy="11"/>
                </a:xfrm>
                <a:custGeom>
                  <a:rect b="b" l="l" r="r" t="t"/>
                  <a:pathLst>
                    <a:path extrusionOk="0" h="7" w="54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1" name="Google Shape;4081;p239"/>
                <p:cNvSpPr/>
                <p:nvPr/>
              </p:nvSpPr>
              <p:spPr>
                <a:xfrm>
                  <a:off x="1813" y="3063"/>
                  <a:ext cx="36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2" y="4"/>
                        <a:pt x="18" y="4"/>
                        <a:pt x="14" y="3"/>
                      </a:cubicBezTo>
                      <a:lnTo>
                        <a:pt x="14" y="2"/>
                      </a:lnTo>
                      <a:cubicBezTo>
                        <a:pt x="18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4" y="3"/>
                      </a:moveTo>
                      <a:cubicBezTo>
                        <a:pt x="11" y="3"/>
                        <a:pt x="9" y="2"/>
                        <a:pt x="6" y="2"/>
                      </a:cubicBezTo>
                      <a:lnTo>
                        <a:pt x="6" y="1"/>
                      </a:lnTo>
                      <a:cubicBezTo>
                        <a:pt x="9" y="1"/>
                        <a:pt x="11" y="1"/>
                        <a:pt x="14" y="2"/>
                      </a:cubicBezTo>
                      <a:lnTo>
                        <a:pt x="14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3"/>
                      </a:cubicBezTo>
                      <a:lnTo>
                        <a:pt x="1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2" name="Google Shape;4082;p239"/>
                <p:cNvSpPr/>
                <p:nvPr/>
              </p:nvSpPr>
              <p:spPr>
                <a:xfrm>
                  <a:off x="1821" y="3012"/>
                  <a:ext cx="38" cy="6"/>
                </a:xfrm>
                <a:custGeom>
                  <a:rect b="b" l="l" r="r" t="t"/>
                  <a:pathLst>
                    <a:path extrusionOk="0" h="4" w="28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1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1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3" name="Google Shape;4083;p239"/>
                <p:cNvSpPr/>
                <p:nvPr/>
              </p:nvSpPr>
              <p:spPr>
                <a:xfrm>
                  <a:off x="1762" y="3330"/>
                  <a:ext cx="58" cy="22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7" y="3"/>
                        <a:pt x="18" y="4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4" name="Google Shape;4084;p239"/>
                <p:cNvSpPr/>
                <p:nvPr/>
              </p:nvSpPr>
              <p:spPr>
                <a:xfrm>
                  <a:off x="1757" y="3305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2" y="0"/>
                      </a:moveTo>
                      <a:cubicBezTo>
                        <a:pt x="2" y="1"/>
                        <a:pt x="6" y="1"/>
                        <a:pt x="9" y="0"/>
                      </a:cubicBezTo>
                      <a:lnTo>
                        <a:pt x="9" y="2"/>
                      </a:lnTo>
                      <a:cubicBezTo>
                        <a:pt x="5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7" y="0"/>
                      </a:cubicBezTo>
                      <a:lnTo>
                        <a:pt x="16" y="2"/>
                      </a:lnTo>
                      <a:cubicBezTo>
                        <a:pt x="15" y="1"/>
                        <a:pt x="12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7" y="0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lnTo>
                        <a:pt x="17" y="0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0"/>
                        <a:pt x="17" y="1"/>
                      </a:cubicBezTo>
                      <a:lnTo>
                        <a:pt x="16" y="1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6" y="1"/>
                      </a:moveTo>
                      <a:lnTo>
                        <a:pt x="16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0"/>
                      </a:cubicBezTo>
                      <a:lnTo>
                        <a:pt x="21" y="2"/>
                      </a:lnTo>
                      <a:cubicBezTo>
                        <a:pt x="19" y="2"/>
                        <a:pt x="16" y="2"/>
                        <a:pt x="16" y="1"/>
                      </a:cubicBezTo>
                      <a:lnTo>
                        <a:pt x="17" y="1"/>
                      </a:lnTo>
                      <a:close/>
                      <a:moveTo>
                        <a:pt x="21" y="0"/>
                      </a:moveTo>
                      <a:cubicBezTo>
                        <a:pt x="22" y="0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3" y="2"/>
                        <a:pt x="21" y="2"/>
                      </a:cubicBezTo>
                      <a:lnTo>
                        <a:pt x="21" y="0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5" name="Google Shape;4085;p239"/>
                <p:cNvSpPr/>
                <p:nvPr/>
              </p:nvSpPr>
              <p:spPr>
                <a:xfrm>
                  <a:off x="1771" y="3420"/>
                  <a:ext cx="174" cy="16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6" name="Google Shape;4086;p239"/>
                <p:cNvSpPr/>
                <p:nvPr/>
              </p:nvSpPr>
              <p:spPr>
                <a:xfrm>
                  <a:off x="1771" y="3420"/>
                  <a:ext cx="174" cy="16"/>
                </a:xfrm>
                <a:custGeom>
                  <a:rect b="b" l="l" r="r" t="t"/>
                  <a:pathLst>
                    <a:path extrusionOk="0" h="10" w="126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7" name="Google Shape;4087;p239"/>
                <p:cNvSpPr/>
                <p:nvPr/>
              </p:nvSpPr>
              <p:spPr>
                <a:xfrm>
                  <a:off x="1984" y="3527"/>
                  <a:ext cx="187" cy="18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8" name="Google Shape;4088;p239"/>
                <p:cNvSpPr/>
                <p:nvPr/>
              </p:nvSpPr>
              <p:spPr>
                <a:xfrm>
                  <a:off x="1984" y="3527"/>
                  <a:ext cx="187" cy="18"/>
                </a:xfrm>
                <a:custGeom>
                  <a:rect b="b" l="l" r="r" t="t"/>
                  <a:pathLst>
                    <a:path extrusionOk="0" h="11" w="135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9" name="Google Shape;4089;p239"/>
                <p:cNvSpPr/>
                <p:nvPr/>
              </p:nvSpPr>
              <p:spPr>
                <a:xfrm>
                  <a:off x="1939" y="3562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0" name="Google Shape;4090;p239"/>
                <p:cNvSpPr/>
                <p:nvPr/>
              </p:nvSpPr>
              <p:spPr>
                <a:xfrm>
                  <a:off x="1794" y="3540"/>
                  <a:ext cx="172" cy="13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9" y="8"/>
                        <a:pt x="26" y="3"/>
                        <a:pt x="36" y="5"/>
                      </a:cubicBezTo>
                      <a:cubicBezTo>
                        <a:pt x="52" y="8"/>
                        <a:pt x="74" y="4"/>
                        <a:pt x="95" y="2"/>
                      </a:cubicBezTo>
                      <a:cubicBezTo>
                        <a:pt x="109" y="0"/>
                        <a:pt x="114" y="5"/>
                        <a:pt x="125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1" name="Google Shape;4091;p239"/>
                <p:cNvSpPr/>
                <p:nvPr/>
              </p:nvSpPr>
              <p:spPr>
                <a:xfrm>
                  <a:off x="1939" y="3505"/>
                  <a:ext cx="61" cy="12"/>
                </a:xfrm>
                <a:custGeom>
                  <a:rect b="b" l="l" r="r" t="t"/>
                  <a:pathLst>
                    <a:path extrusionOk="0" h="8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7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2" name="Google Shape;4092;p239"/>
                <p:cNvSpPr/>
                <p:nvPr/>
              </p:nvSpPr>
              <p:spPr>
                <a:xfrm>
                  <a:off x="1771" y="3471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3" name="Google Shape;4093;p239"/>
                <p:cNvSpPr/>
                <p:nvPr/>
              </p:nvSpPr>
              <p:spPr>
                <a:xfrm>
                  <a:off x="1771" y="3471"/>
                  <a:ext cx="187" cy="17"/>
                </a:xfrm>
                <a:custGeom>
                  <a:rect b="b" l="l" r="r" t="t"/>
                  <a:pathLst>
                    <a:path extrusionOk="0" h="10" w="136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4" name="Google Shape;4094;p239"/>
                <p:cNvSpPr/>
                <p:nvPr/>
              </p:nvSpPr>
              <p:spPr>
                <a:xfrm>
                  <a:off x="1860" y="3498"/>
                  <a:ext cx="50" cy="9"/>
                </a:xfrm>
                <a:custGeom>
                  <a:rect b="b" l="l" r="r" t="t"/>
                  <a:pathLst>
                    <a:path extrusionOk="0" h="6" w="37">
                      <a:moveTo>
                        <a:pt x="0" y="3"/>
                      </a:moveTo>
                      <a:cubicBezTo>
                        <a:pt x="7" y="2"/>
                        <a:pt x="15" y="0"/>
                        <a:pt x="18" y="2"/>
                      </a:cubicBezTo>
                      <a:cubicBezTo>
                        <a:pt x="21" y="5"/>
                        <a:pt x="28" y="6"/>
                        <a:pt x="37" y="4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5" name="Google Shape;4095;p239"/>
                <p:cNvSpPr/>
                <p:nvPr/>
              </p:nvSpPr>
              <p:spPr>
                <a:xfrm>
                  <a:off x="1860" y="3441"/>
                  <a:ext cx="61" cy="14"/>
                </a:xfrm>
                <a:custGeom>
                  <a:rect b="b" l="l" r="r" t="t"/>
                  <a:pathLst>
                    <a:path extrusionOk="0" h="9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8" y="6"/>
                        <a:pt x="29" y="6"/>
                      </a:cubicBezTo>
                      <a:lnTo>
                        <a:pt x="29" y="8"/>
                      </a:lnTo>
                      <a:cubicBezTo>
                        <a:pt x="17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5" y="7"/>
                        <a:pt x="40" y="7"/>
                        <a:pt x="45" y="8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29" y="8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6" name="Google Shape;4096;p239"/>
                <p:cNvSpPr/>
                <p:nvPr/>
              </p:nvSpPr>
              <p:spPr>
                <a:xfrm>
                  <a:off x="1826" y="3567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2"/>
                      </a:moveTo>
                      <a:cubicBezTo>
                        <a:pt x="7" y="1"/>
                        <a:pt x="15" y="0"/>
                        <a:pt x="18" y="1"/>
                      </a:cubicBezTo>
                      <a:cubicBezTo>
                        <a:pt x="22" y="4"/>
                        <a:pt x="29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7" name="Google Shape;4097;p239"/>
                <p:cNvSpPr/>
                <p:nvPr/>
              </p:nvSpPr>
              <p:spPr>
                <a:xfrm>
                  <a:off x="1918" y="3585"/>
                  <a:ext cx="61" cy="12"/>
                </a:xfrm>
                <a:custGeom>
                  <a:rect b="b" l="l" r="r" t="t"/>
                  <a:pathLst>
                    <a:path extrusionOk="0" h="8" w="4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8" name="Google Shape;4098;p239"/>
                <p:cNvSpPr/>
                <p:nvPr/>
              </p:nvSpPr>
              <p:spPr>
                <a:xfrm>
                  <a:off x="1996" y="3418"/>
                  <a:ext cx="173" cy="12"/>
                </a:xfrm>
                <a:custGeom>
                  <a:rect b="b" l="l" r="r" t="t"/>
                  <a:pathLst>
                    <a:path extrusionOk="0" h="8" w="125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5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9" name="Google Shape;4099;p239"/>
                <p:cNvSpPr/>
                <p:nvPr/>
              </p:nvSpPr>
              <p:spPr>
                <a:xfrm>
                  <a:off x="2004" y="3465"/>
                  <a:ext cx="172" cy="11"/>
                </a:xfrm>
                <a:custGeom>
                  <a:rect b="b" l="l" r="r" t="t"/>
                  <a:pathLst>
                    <a:path extrusionOk="0" h="7" w="125">
                      <a:moveTo>
                        <a:pt x="0" y="4"/>
                      </a:moveTo>
                      <a:cubicBezTo>
                        <a:pt x="9" y="7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0" name="Google Shape;4100;p239"/>
                <p:cNvSpPr/>
                <p:nvPr/>
              </p:nvSpPr>
              <p:spPr>
                <a:xfrm>
                  <a:off x="2079" y="3442"/>
                  <a:ext cx="78" cy="9"/>
                </a:xfrm>
                <a:custGeom>
                  <a:rect b="b" l="l" r="r" t="t"/>
                  <a:pathLst>
                    <a:path extrusionOk="0" h="5" w="57">
                      <a:moveTo>
                        <a:pt x="57" y="5"/>
                      </a:moveTo>
                      <a:cubicBezTo>
                        <a:pt x="51" y="4"/>
                        <a:pt x="46" y="3"/>
                        <a:pt x="41" y="2"/>
                      </a:cubicBezTo>
                      <a:lnTo>
                        <a:pt x="41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5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2"/>
                        <a:pt x="35" y="2"/>
                      </a:cubicBezTo>
                      <a:lnTo>
                        <a:pt x="35" y="0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4" y="2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34" y="2"/>
                      </a:moveTo>
                      <a:cubicBezTo>
                        <a:pt x="28" y="2"/>
                        <a:pt x="5" y="5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8" y="1"/>
                        <a:pt x="34" y="0"/>
                      </a:cubicBezTo>
                      <a:lnTo>
                        <a:pt x="3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1" name="Google Shape;4101;p239"/>
                <p:cNvSpPr/>
                <p:nvPr/>
              </p:nvSpPr>
              <p:spPr>
                <a:xfrm>
                  <a:off x="2003" y="3591"/>
                  <a:ext cx="78" cy="6"/>
                </a:xfrm>
                <a:custGeom>
                  <a:rect b="b" l="l" r="r" t="t"/>
                  <a:pathLst>
                    <a:path extrusionOk="0" h="4" w="57">
                      <a:moveTo>
                        <a:pt x="57" y="4"/>
                      </a:moveTo>
                      <a:cubicBezTo>
                        <a:pt x="52" y="4"/>
                        <a:pt x="47" y="4"/>
                        <a:pt x="43" y="3"/>
                      </a:cubicBezTo>
                      <a:lnTo>
                        <a:pt x="43" y="2"/>
                      </a:lnTo>
                      <a:cubicBezTo>
                        <a:pt x="48" y="2"/>
                        <a:pt x="52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3" y="3"/>
                      </a:moveTo>
                      <a:cubicBezTo>
                        <a:pt x="41" y="2"/>
                        <a:pt x="38" y="2"/>
                        <a:pt x="35" y="2"/>
                      </a:cubicBezTo>
                      <a:lnTo>
                        <a:pt x="36" y="0"/>
                      </a:lnTo>
                      <a:cubicBezTo>
                        <a:pt x="38" y="1"/>
                        <a:pt x="41" y="1"/>
                        <a:pt x="43" y="2"/>
                      </a:cubicBezTo>
                      <a:lnTo>
                        <a:pt x="43" y="3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1"/>
                      </a:lnTo>
                      <a:lnTo>
                        <a:pt x="35" y="2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0"/>
                      </a:lnTo>
                      <a:lnTo>
                        <a:pt x="35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3" y="2"/>
                        <a:pt x="30" y="2"/>
                      </a:cubicBezTo>
                      <a:lnTo>
                        <a:pt x="30" y="1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5" y="2"/>
                      </a:lnTo>
                      <a:close/>
                      <a:moveTo>
                        <a:pt x="30" y="2"/>
                      </a:moveTo>
                      <a:cubicBezTo>
                        <a:pt x="21" y="3"/>
                        <a:pt x="4" y="4"/>
                        <a:pt x="0" y="1"/>
                      </a:cubicBezTo>
                      <a:lnTo>
                        <a:pt x="1" y="0"/>
                      </a:lnTo>
                      <a:cubicBezTo>
                        <a:pt x="4" y="3"/>
                        <a:pt x="21" y="1"/>
                        <a:pt x="30" y="1"/>
                      </a:cubicBezTo>
                      <a:lnTo>
                        <a:pt x="30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2" name="Google Shape;4102;p239"/>
                <p:cNvSpPr/>
                <p:nvPr/>
              </p:nvSpPr>
              <p:spPr>
                <a:xfrm>
                  <a:off x="2129" y="3548"/>
                  <a:ext cx="50" cy="7"/>
                </a:xfrm>
                <a:custGeom>
                  <a:rect b="b" l="l" r="r" t="t"/>
                  <a:pathLst>
                    <a:path extrusionOk="0" h="5" w="37">
                      <a:moveTo>
                        <a:pt x="0" y="3"/>
                      </a:moveTo>
                      <a:cubicBezTo>
                        <a:pt x="7" y="1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3" name="Google Shape;4103;p239"/>
                <p:cNvSpPr/>
                <p:nvPr/>
              </p:nvSpPr>
              <p:spPr>
                <a:xfrm>
                  <a:off x="2070" y="3572"/>
                  <a:ext cx="103" cy="11"/>
                </a:xfrm>
                <a:custGeom>
                  <a:rect b="b" l="l" r="r" t="t"/>
                  <a:pathLst>
                    <a:path extrusionOk="0" h="7" w="75">
                      <a:moveTo>
                        <a:pt x="0" y="4"/>
                      </a:moveTo>
                      <a:cubicBezTo>
                        <a:pt x="11" y="7"/>
                        <a:pt x="28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4" y="6"/>
                        <a:pt x="75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4" name="Google Shape;4104;p239"/>
                <p:cNvSpPr/>
                <p:nvPr/>
              </p:nvSpPr>
              <p:spPr>
                <a:xfrm>
                  <a:off x="2075" y="3585"/>
                  <a:ext cx="106" cy="35"/>
                </a:xfrm>
                <a:custGeom>
                  <a:rect b="b" l="l" r="r" t="t"/>
                  <a:pathLst>
                    <a:path extrusionOk="0" h="21" w="77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4" y="18"/>
                      </a:cubicBezTo>
                      <a:lnTo>
                        <a:pt x="33" y="19"/>
                      </a:lnTo>
                      <a:cubicBezTo>
                        <a:pt x="25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5"/>
                      </a:lnTo>
                      <a:cubicBezTo>
                        <a:pt x="54" y="20"/>
                        <a:pt x="42" y="21"/>
                        <a:pt x="33" y="19"/>
                      </a:cubicBezTo>
                      <a:lnTo>
                        <a:pt x="34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5" y="14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5" name="Google Shape;4105;p239"/>
                <p:cNvSpPr/>
                <p:nvPr/>
              </p:nvSpPr>
              <p:spPr>
                <a:xfrm>
                  <a:off x="2068" y="3285"/>
                  <a:ext cx="106" cy="36"/>
                </a:xfrm>
                <a:custGeom>
                  <a:rect b="b" l="l" r="r" t="t"/>
                  <a:pathLst>
                    <a:path extrusionOk="0" h="21" w="77">
                      <a:moveTo>
                        <a:pt x="2" y="0"/>
                      </a:moveTo>
                      <a:cubicBezTo>
                        <a:pt x="3" y="2"/>
                        <a:pt x="6" y="3"/>
                        <a:pt x="9" y="4"/>
                      </a:cubicBezTo>
                      <a:lnTo>
                        <a:pt x="9" y="5"/>
                      </a:lnTo>
                      <a:cubicBezTo>
                        <a:pt x="5" y="4"/>
                        <a:pt x="2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9" y="4"/>
                      </a:moveTo>
                      <a:cubicBezTo>
                        <a:pt x="12" y="5"/>
                        <a:pt x="15" y="6"/>
                        <a:pt x="17" y="8"/>
                      </a:cubicBezTo>
                      <a:lnTo>
                        <a:pt x="16" y="8"/>
                      </a:lnTo>
                      <a:cubicBezTo>
                        <a:pt x="14" y="7"/>
                        <a:pt x="11" y="6"/>
                        <a:pt x="9" y="5"/>
                      </a:cubicBezTo>
                      <a:lnTo>
                        <a:pt x="9" y="4"/>
                      </a:lnTo>
                      <a:close/>
                      <a:moveTo>
                        <a:pt x="17" y="8"/>
                      </a:moveTo>
                      <a:lnTo>
                        <a:pt x="17" y="8"/>
                      </a:lnTo>
                      <a:lnTo>
                        <a:pt x="16" y="8"/>
                      </a:lnTo>
                      <a:lnTo>
                        <a:pt x="17" y="8"/>
                      </a:lnTo>
                      <a:close/>
                      <a:moveTo>
                        <a:pt x="17" y="8"/>
                      </a:moveTo>
                      <a:cubicBezTo>
                        <a:pt x="20" y="12"/>
                        <a:pt x="26" y="17"/>
                        <a:pt x="34" y="18"/>
                      </a:cubicBezTo>
                      <a:lnTo>
                        <a:pt x="34" y="20"/>
                      </a:lnTo>
                      <a:cubicBezTo>
                        <a:pt x="25" y="18"/>
                        <a:pt x="19" y="13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4" y="20"/>
                        <a:pt x="69" y="15"/>
                      </a:cubicBezTo>
                      <a:lnTo>
                        <a:pt x="70" y="16"/>
                      </a:lnTo>
                      <a:cubicBezTo>
                        <a:pt x="54" y="21"/>
                        <a:pt x="42" y="21"/>
                        <a:pt x="34" y="20"/>
                      </a:cubicBezTo>
                      <a:lnTo>
                        <a:pt x="34" y="18"/>
                      </a:lnTo>
                      <a:close/>
                      <a:moveTo>
                        <a:pt x="70" y="16"/>
                      </a:moveTo>
                      <a:lnTo>
                        <a:pt x="70" y="16"/>
                      </a:lnTo>
                      <a:lnTo>
                        <a:pt x="70" y="15"/>
                      </a:lnTo>
                      <a:lnTo>
                        <a:pt x="70" y="16"/>
                      </a:lnTo>
                      <a:close/>
                      <a:moveTo>
                        <a:pt x="69" y="15"/>
                      </a:moveTo>
                      <a:cubicBezTo>
                        <a:pt x="71" y="14"/>
                        <a:pt x="72" y="14"/>
                        <a:pt x="73" y="15"/>
                      </a:cubicBezTo>
                      <a:lnTo>
                        <a:pt x="73" y="16"/>
                      </a:lnTo>
                      <a:cubicBezTo>
                        <a:pt x="72" y="16"/>
                        <a:pt x="71" y="16"/>
                        <a:pt x="70" y="16"/>
                      </a:cubicBezTo>
                      <a:lnTo>
                        <a:pt x="69" y="15"/>
                      </a:lnTo>
                      <a:close/>
                      <a:moveTo>
                        <a:pt x="73" y="15"/>
                      </a:moveTo>
                      <a:cubicBezTo>
                        <a:pt x="74" y="15"/>
                        <a:pt x="75" y="15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4" y="16"/>
                        <a:pt x="73" y="16"/>
                      </a:cubicBezTo>
                      <a:lnTo>
                        <a:pt x="73" y="1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6" name="Google Shape;4106;p239"/>
                <p:cNvSpPr/>
                <p:nvPr/>
              </p:nvSpPr>
              <p:spPr>
                <a:xfrm>
                  <a:off x="2115" y="3186"/>
                  <a:ext cx="65" cy="7"/>
                </a:xfrm>
                <a:custGeom>
                  <a:rect b="b" l="l" r="r" t="t"/>
                  <a:pathLst>
                    <a:path extrusionOk="0" h="5" w="47">
                      <a:moveTo>
                        <a:pt x="0" y="1"/>
                      </a:moveTo>
                      <a:cubicBezTo>
                        <a:pt x="6" y="0"/>
                        <a:pt x="11" y="1"/>
                        <a:pt x="16" y="2"/>
                      </a:cubicBezTo>
                      <a:lnTo>
                        <a:pt x="16" y="3"/>
                      </a:lnTo>
                      <a:cubicBezTo>
                        <a:pt x="11" y="2"/>
                        <a:pt x="6" y="2"/>
                        <a:pt x="0" y="2"/>
                      </a:cubicBezTo>
                      <a:lnTo>
                        <a:pt x="0" y="1"/>
                      </a:lnTo>
                      <a:close/>
                      <a:moveTo>
                        <a:pt x="16" y="2"/>
                      </a:moveTo>
                      <a:cubicBezTo>
                        <a:pt x="25" y="3"/>
                        <a:pt x="34" y="4"/>
                        <a:pt x="46" y="0"/>
                      </a:cubicBezTo>
                      <a:lnTo>
                        <a:pt x="47" y="2"/>
                      </a:lnTo>
                      <a:cubicBezTo>
                        <a:pt x="34" y="5"/>
                        <a:pt x="25" y="4"/>
                        <a:pt x="16" y="3"/>
                      </a:cubicBezTo>
                      <a:lnTo>
                        <a:pt x="16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7" name="Google Shape;4107;p239"/>
                <p:cNvSpPr/>
                <p:nvPr/>
              </p:nvSpPr>
              <p:spPr>
                <a:xfrm>
                  <a:off x="2133" y="3226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2" y="0"/>
                      </a:moveTo>
                      <a:cubicBezTo>
                        <a:pt x="2" y="1"/>
                        <a:pt x="4" y="1"/>
                        <a:pt x="7" y="0"/>
                      </a:cubicBezTo>
                      <a:lnTo>
                        <a:pt x="7" y="2"/>
                      </a:lnTo>
                      <a:cubicBezTo>
                        <a:pt x="4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7" y="0"/>
                      </a:moveTo>
                      <a:cubicBezTo>
                        <a:pt x="8" y="0"/>
                        <a:pt x="9" y="0"/>
                        <a:pt x="9" y="0"/>
                      </a:cubicBezTo>
                      <a:lnTo>
                        <a:pt x="10" y="1"/>
                      </a:lnTo>
                      <a:cubicBezTo>
                        <a:pt x="9" y="2"/>
                        <a:pt x="8" y="2"/>
                        <a:pt x="7" y="2"/>
                      </a:cubicBezTo>
                      <a:lnTo>
                        <a:pt x="7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10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0"/>
                      </a:cubicBezTo>
                      <a:lnTo>
                        <a:pt x="17" y="1"/>
                      </a:lnTo>
                      <a:close/>
                      <a:moveTo>
                        <a:pt x="16" y="0"/>
                      </a:moveTo>
                      <a:cubicBezTo>
                        <a:pt x="17" y="0"/>
                        <a:pt x="19" y="0"/>
                        <a:pt x="22" y="0"/>
                      </a:cubicBezTo>
                      <a:lnTo>
                        <a:pt x="22" y="2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4" y="1"/>
                        <a:pt x="22" y="2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8" name="Google Shape;4108;p239"/>
                <p:cNvSpPr/>
                <p:nvPr/>
              </p:nvSpPr>
              <p:spPr>
                <a:xfrm>
                  <a:off x="1933" y="3316"/>
                  <a:ext cx="78" cy="6"/>
                </a:xfrm>
                <a:custGeom>
                  <a:rect b="b" l="l" r="r" t="t"/>
                  <a:pathLst>
                    <a:path extrusionOk="0" h="4" w="57">
                      <a:moveTo>
                        <a:pt x="57" y="4"/>
                      </a:moveTo>
                      <a:cubicBezTo>
                        <a:pt x="51" y="4"/>
                        <a:pt x="45" y="3"/>
                        <a:pt x="40" y="2"/>
                      </a:cubicBezTo>
                      <a:lnTo>
                        <a:pt x="40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2"/>
                        <a:pt x="35" y="1"/>
                      </a:cubicBezTo>
                      <a:lnTo>
                        <a:pt x="36" y="0"/>
                      </a:lnTo>
                      <a:cubicBezTo>
                        <a:pt x="37" y="0"/>
                        <a:pt x="39" y="1"/>
                        <a:pt x="40" y="1"/>
                      </a:cubicBezTo>
                      <a:lnTo>
                        <a:pt x="40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4" y="2"/>
                        <a:pt x="33" y="2"/>
                      </a:cubicBezTo>
                      <a:lnTo>
                        <a:pt x="33" y="0"/>
                      </a:lnTo>
                      <a:cubicBezTo>
                        <a:pt x="34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3" y="2"/>
                      </a:moveTo>
                      <a:cubicBezTo>
                        <a:pt x="25" y="2"/>
                        <a:pt x="5" y="4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5" y="1"/>
                        <a:pt x="33" y="0"/>
                      </a:cubicBezTo>
                      <a:lnTo>
                        <a:pt x="3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9" name="Google Shape;4109;p239"/>
                <p:cNvSpPr/>
                <p:nvPr/>
              </p:nvSpPr>
              <p:spPr>
                <a:xfrm>
                  <a:off x="2098" y="3009"/>
                  <a:ext cx="58" cy="21"/>
                </a:xfrm>
                <a:custGeom>
                  <a:rect b="b" l="l" r="r" t="t"/>
                  <a:pathLst>
                    <a:path extrusionOk="0" h="13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0" name="Google Shape;4110;p239"/>
                <p:cNvSpPr/>
                <p:nvPr/>
              </p:nvSpPr>
              <p:spPr>
                <a:xfrm>
                  <a:off x="2138" y="3011"/>
                  <a:ext cx="36" cy="2"/>
                </a:xfrm>
                <a:custGeom>
                  <a:rect b="b" l="l" r="r" t="t"/>
                  <a:pathLst>
                    <a:path extrusionOk="0" h="2" w="27">
                      <a:moveTo>
                        <a:pt x="0" y="0"/>
                      </a:moveTo>
                      <a:cubicBezTo>
                        <a:pt x="7" y="2"/>
                        <a:pt x="20" y="0"/>
                        <a:pt x="27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1" name="Google Shape;4111;p239"/>
                <p:cNvSpPr/>
                <p:nvPr/>
              </p:nvSpPr>
              <p:spPr>
                <a:xfrm>
                  <a:off x="2121" y="3118"/>
                  <a:ext cx="54" cy="6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2" name="Google Shape;4112;p239"/>
                <p:cNvSpPr/>
                <p:nvPr/>
              </p:nvSpPr>
              <p:spPr>
                <a:xfrm>
                  <a:off x="2121" y="3118"/>
                  <a:ext cx="54" cy="6"/>
                </a:xfrm>
                <a:custGeom>
                  <a:rect b="b" l="l" r="r" t="t"/>
                  <a:pathLst>
                    <a:path extrusionOk="0" h="4" w="40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3" name="Google Shape;4113;p239"/>
                <p:cNvSpPr/>
                <p:nvPr/>
              </p:nvSpPr>
              <p:spPr>
                <a:xfrm>
                  <a:off x="2138" y="3070"/>
                  <a:ext cx="35" cy="4"/>
                </a:xfrm>
                <a:custGeom>
                  <a:rect b="b" l="l" r="r" t="t"/>
                  <a:pathLst>
                    <a:path extrusionOk="0" h="3" w="26">
                      <a:moveTo>
                        <a:pt x="2" y="1"/>
                      </a:moveTo>
                      <a:cubicBezTo>
                        <a:pt x="2" y="1"/>
                        <a:pt x="4" y="1"/>
                        <a:pt x="6" y="1"/>
                      </a:cubicBezTo>
                      <a:lnTo>
                        <a:pt x="6" y="2"/>
                      </a:lnTo>
                      <a:cubicBezTo>
                        <a:pt x="3" y="3"/>
                        <a:pt x="0" y="3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6" y="1"/>
                      </a:moveTo>
                      <a:cubicBezTo>
                        <a:pt x="7" y="1"/>
                        <a:pt x="8" y="1"/>
                        <a:pt x="9" y="1"/>
                      </a:cubicBezTo>
                      <a:lnTo>
                        <a:pt x="9" y="2"/>
                      </a:lnTo>
                      <a:cubicBezTo>
                        <a:pt x="8" y="2"/>
                        <a:pt x="7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9" y="1"/>
                      </a:moveTo>
                      <a:cubicBezTo>
                        <a:pt x="11" y="1"/>
                        <a:pt x="14" y="0"/>
                        <a:pt x="16" y="1"/>
                      </a:cubicBezTo>
                      <a:lnTo>
                        <a:pt x="16" y="2"/>
                      </a:lnTo>
                      <a:cubicBezTo>
                        <a:pt x="14" y="2"/>
                        <a:pt x="11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6" y="1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1"/>
                        <a:pt x="16" y="1"/>
                      </a:cubicBezTo>
                      <a:lnTo>
                        <a:pt x="15" y="2"/>
                      </a:lnTo>
                      <a:cubicBezTo>
                        <a:pt x="15" y="2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6" y="1"/>
                      </a:moveTo>
                      <a:cubicBezTo>
                        <a:pt x="17" y="1"/>
                        <a:pt x="23" y="1"/>
                        <a:pt x="25" y="1"/>
                      </a:cubicBezTo>
                      <a:lnTo>
                        <a:pt x="25" y="2"/>
                      </a:lnTo>
                      <a:cubicBezTo>
                        <a:pt x="23" y="2"/>
                        <a:pt x="16" y="3"/>
                        <a:pt x="15" y="2"/>
                      </a:cubicBezTo>
                      <a:lnTo>
                        <a:pt x="16" y="1"/>
                      </a:lnTo>
                      <a:close/>
                      <a:moveTo>
                        <a:pt x="25" y="1"/>
                      </a:moveTo>
                      <a:cubicBezTo>
                        <a:pt x="26" y="1"/>
                        <a:pt x="26" y="1"/>
                        <a:pt x="26" y="1"/>
                      </a:cubicBezTo>
                      <a:lnTo>
                        <a:pt x="26" y="2"/>
                      </a:lnTo>
                      <a:cubicBezTo>
                        <a:pt x="26" y="2"/>
                        <a:pt x="26" y="2"/>
                        <a:pt x="25" y="2"/>
                      </a:cubicBezTo>
                      <a:lnTo>
                        <a:pt x="2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4" name="Google Shape;4114;p239"/>
                <p:cNvSpPr/>
                <p:nvPr/>
              </p:nvSpPr>
              <p:spPr>
                <a:xfrm>
                  <a:off x="718" y="3607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5" name="Google Shape;4115;p239"/>
                <p:cNvSpPr/>
                <p:nvPr/>
              </p:nvSpPr>
              <p:spPr>
                <a:xfrm>
                  <a:off x="718" y="3607"/>
                  <a:ext cx="42" cy="7"/>
                </a:xfrm>
                <a:custGeom>
                  <a:rect b="b" l="l" r="r" t="t"/>
                  <a:pathLst>
                    <a:path extrusionOk="0" h="5" w="31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6" name="Google Shape;4116;p239"/>
                <p:cNvSpPr/>
                <p:nvPr/>
              </p:nvSpPr>
              <p:spPr>
                <a:xfrm>
                  <a:off x="764" y="3661"/>
                  <a:ext cx="102" cy="11"/>
                </a:xfrm>
                <a:custGeom>
                  <a:rect b="b" l="l" r="r" t="t"/>
                  <a:pathLst>
                    <a:path extrusionOk="0" h="7" w="75">
                      <a:moveTo>
                        <a:pt x="0" y="4"/>
                      </a:moveTo>
                      <a:cubicBezTo>
                        <a:pt x="11" y="7"/>
                        <a:pt x="29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5" y="6"/>
                        <a:pt x="75" y="6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7" name="Google Shape;4117;p239"/>
                <p:cNvSpPr/>
                <p:nvPr/>
              </p:nvSpPr>
              <p:spPr>
                <a:xfrm>
                  <a:off x="675" y="3495"/>
                  <a:ext cx="82" cy="15"/>
                </a:xfrm>
                <a:custGeom>
                  <a:rect b="b" l="l" r="r" t="t"/>
                  <a:pathLst>
                    <a:path extrusionOk="0" h="9" w="6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8" name="Google Shape;4118;p239"/>
                <p:cNvSpPr/>
                <p:nvPr/>
              </p:nvSpPr>
              <p:spPr>
                <a:xfrm>
                  <a:off x="675" y="3495"/>
                  <a:ext cx="82" cy="15"/>
                </a:xfrm>
                <a:custGeom>
                  <a:rect b="b" l="l" r="r" t="t"/>
                  <a:pathLst>
                    <a:path extrusionOk="0" h="9" w="6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9" name="Google Shape;4119;p239"/>
                <p:cNvSpPr/>
                <p:nvPr/>
              </p:nvSpPr>
              <p:spPr>
                <a:xfrm>
                  <a:off x="647" y="3550"/>
                  <a:ext cx="46" cy="14"/>
                </a:xfrm>
                <a:custGeom>
                  <a:rect b="b" l="l" r="r" t="t"/>
                  <a:pathLst>
                    <a:path extrusionOk="0" h="9" w="34">
                      <a:moveTo>
                        <a:pt x="0" y="0"/>
                      </a:moveTo>
                      <a:cubicBezTo>
                        <a:pt x="8" y="2"/>
                        <a:pt x="10" y="0"/>
                        <a:pt x="21" y="1"/>
                      </a:cubicBezTo>
                      <a:cubicBezTo>
                        <a:pt x="22" y="2"/>
                        <a:pt x="25" y="2"/>
                        <a:pt x="26" y="3"/>
                      </a:cubicBezTo>
                      <a:cubicBezTo>
                        <a:pt x="30" y="4"/>
                        <a:pt x="29" y="8"/>
                        <a:pt x="34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0" name="Google Shape;4120;p239"/>
                <p:cNvSpPr/>
                <p:nvPr/>
              </p:nvSpPr>
              <p:spPr>
                <a:xfrm>
                  <a:off x="694" y="3521"/>
                  <a:ext cx="65" cy="9"/>
                </a:xfrm>
                <a:custGeom>
                  <a:rect b="b" l="l" r="r" t="t"/>
                  <a:pathLst>
                    <a:path extrusionOk="0" h="6" w="47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7" y="3"/>
                      </a:lnTo>
                      <a:lnTo>
                        <a:pt x="47" y="4"/>
                      </a:lnTo>
                      <a:close/>
                      <a:moveTo>
                        <a:pt x="47" y="3"/>
                      </a:moveTo>
                      <a:lnTo>
                        <a:pt x="47" y="3"/>
                      </a:lnTo>
                      <a:close/>
                      <a:moveTo>
                        <a:pt x="47" y="4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5" y="2"/>
                        <a:pt x="47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4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6"/>
                        <a:pt x="32" y="6"/>
                        <a:pt x="31" y="6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6"/>
                      </a:moveTo>
                      <a:lnTo>
                        <a:pt x="31" y="6"/>
                      </a:lnTo>
                      <a:lnTo>
                        <a:pt x="31" y="5"/>
                      </a:lnTo>
                      <a:lnTo>
                        <a:pt x="31" y="6"/>
                      </a:lnTo>
                      <a:close/>
                      <a:moveTo>
                        <a:pt x="31" y="6"/>
                      </a:moveTo>
                      <a:cubicBezTo>
                        <a:pt x="29" y="6"/>
                        <a:pt x="28" y="5"/>
                        <a:pt x="26" y="5"/>
                      </a:cubicBezTo>
                      <a:lnTo>
                        <a:pt x="27" y="4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6"/>
                      </a:lnTo>
                      <a:close/>
                      <a:moveTo>
                        <a:pt x="27" y="4"/>
                      </a:moveTo>
                      <a:lnTo>
                        <a:pt x="27" y="4"/>
                      </a:lnTo>
                      <a:close/>
                      <a:moveTo>
                        <a:pt x="27" y="5"/>
                      </a:moveTo>
                      <a:cubicBezTo>
                        <a:pt x="25" y="5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4"/>
                      </a:cubicBezTo>
                      <a:lnTo>
                        <a:pt x="27" y="5"/>
                      </a:lnTo>
                      <a:close/>
                      <a:moveTo>
                        <a:pt x="22" y="4"/>
                      </a:moveTo>
                      <a:cubicBezTo>
                        <a:pt x="16" y="3"/>
                        <a:pt x="9" y="2"/>
                        <a:pt x="0" y="2"/>
                      </a:cubicBezTo>
                      <a:lnTo>
                        <a:pt x="0" y="1"/>
                      </a:lnTo>
                      <a:cubicBezTo>
                        <a:pt x="10" y="0"/>
                        <a:pt x="16" y="2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1" name="Google Shape;4121;p239"/>
                <p:cNvSpPr/>
                <p:nvPr/>
              </p:nvSpPr>
              <p:spPr>
                <a:xfrm>
                  <a:off x="642" y="3527"/>
                  <a:ext cx="31" cy="6"/>
                </a:xfrm>
                <a:custGeom>
                  <a:rect b="b" l="l" r="r" t="t"/>
                  <a:pathLst>
                    <a:path extrusionOk="0" h="4" w="23">
                      <a:moveTo>
                        <a:pt x="23" y="4"/>
                      </a:moveTo>
                      <a:cubicBezTo>
                        <a:pt x="16" y="4"/>
                        <a:pt x="11" y="3"/>
                        <a:pt x="6" y="3"/>
                      </a:cubicBezTo>
                      <a:lnTo>
                        <a:pt x="6" y="1"/>
                      </a:lnTo>
                      <a:cubicBezTo>
                        <a:pt x="11" y="2"/>
                        <a:pt x="17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6" y="3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1" y="0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6" y="3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1" y="0"/>
                      </a:lnTo>
                      <a:close/>
                      <a:moveTo>
                        <a:pt x="1" y="2"/>
                      </a:moveTo>
                      <a:cubicBezTo>
                        <a:pt x="1" y="2"/>
                        <a:pt x="2" y="1"/>
                        <a:pt x="2" y="1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1" y="0"/>
                      </a:cubicBez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2" y="1"/>
                      </a:cubicBezTo>
                      <a:lnTo>
                        <a:pt x="1" y="2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lnTo>
                        <a:pt x="3" y="1"/>
                      </a:lnTo>
                      <a:cubicBezTo>
                        <a:pt x="2" y="2"/>
                        <a:pt x="2" y="2"/>
                        <a:pt x="1" y="2"/>
                      </a:cubicBezTo>
                      <a:lnTo>
                        <a:pt x="2" y="1"/>
                      </a:lnTo>
                      <a:close/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1"/>
                      </a:lnTo>
                      <a:close/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lnTo>
                        <a:pt x="2" y="0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2" name="Google Shape;4122;p239"/>
                <p:cNvSpPr/>
                <p:nvPr/>
              </p:nvSpPr>
              <p:spPr>
                <a:xfrm>
                  <a:off x="654" y="3484"/>
                  <a:ext cx="128" cy="26"/>
                </a:xfrm>
                <a:custGeom>
                  <a:rect b="b" l="l" r="r" t="t"/>
                  <a:pathLst>
                    <a:path extrusionOk="0" h="16" w="93">
                      <a:moveTo>
                        <a:pt x="93" y="16"/>
                      </a:moveTo>
                      <a:cubicBezTo>
                        <a:pt x="90" y="16"/>
                        <a:pt x="86" y="16"/>
                        <a:pt x="83" y="15"/>
                      </a:cubicBezTo>
                      <a:cubicBezTo>
                        <a:pt x="63" y="10"/>
                        <a:pt x="49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3" name="Google Shape;4123;p239"/>
                <p:cNvSpPr/>
                <p:nvPr/>
              </p:nvSpPr>
              <p:spPr>
                <a:xfrm>
                  <a:off x="647" y="3493"/>
                  <a:ext cx="22" cy="15"/>
                </a:xfrm>
                <a:custGeom>
                  <a:rect b="b" l="l" r="r" t="t"/>
                  <a:pathLst>
                    <a:path extrusionOk="0" h="9" w="17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4" name="Google Shape;4124;p239"/>
                <p:cNvSpPr/>
                <p:nvPr/>
              </p:nvSpPr>
              <p:spPr>
                <a:xfrm>
                  <a:off x="647" y="3493"/>
                  <a:ext cx="22" cy="15"/>
                </a:xfrm>
                <a:custGeom>
                  <a:rect b="b" l="l" r="r" t="t"/>
                  <a:pathLst>
                    <a:path extrusionOk="0" h="9" w="17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5" name="Google Shape;4125;p239"/>
                <p:cNvSpPr/>
                <p:nvPr/>
              </p:nvSpPr>
              <p:spPr>
                <a:xfrm>
                  <a:off x="749" y="3193"/>
                  <a:ext cx="59" cy="21"/>
                </a:xfrm>
                <a:custGeom>
                  <a:rect b="b" l="l" r="r" t="t"/>
                  <a:pathLst>
                    <a:path extrusionOk="0" h="13" w="4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6" name="Google Shape;4126;p239"/>
                <p:cNvSpPr/>
                <p:nvPr/>
              </p:nvSpPr>
              <p:spPr>
                <a:xfrm>
                  <a:off x="749" y="3177"/>
                  <a:ext cx="36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1"/>
                        <a:pt x="6" y="1"/>
                      </a:cubicBezTo>
                      <a:lnTo>
                        <a:pt x="6" y="0"/>
                      </a:lnTo>
                      <a:cubicBezTo>
                        <a:pt x="7" y="0"/>
                        <a:pt x="9" y="0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7" name="Google Shape;4127;p239"/>
                <p:cNvSpPr/>
                <p:nvPr/>
              </p:nvSpPr>
              <p:spPr>
                <a:xfrm>
                  <a:off x="835" y="3097"/>
                  <a:ext cx="57" cy="20"/>
                </a:xfrm>
                <a:custGeom>
                  <a:rect b="b" l="l" r="r" t="t"/>
                  <a:pathLst>
                    <a:path extrusionOk="0" h="12" w="42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  <a:cubicBezTo>
                        <a:pt x="39" y="7"/>
                        <a:pt x="37" y="11"/>
                        <a:pt x="4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8" name="Google Shape;4128;p239"/>
                <p:cNvSpPr/>
                <p:nvPr/>
              </p:nvSpPr>
              <p:spPr>
                <a:xfrm>
                  <a:off x="835" y="3080"/>
                  <a:ext cx="36" cy="5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5" y="0"/>
                      </a:lnTo>
                      <a:cubicBezTo>
                        <a:pt x="7" y="0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2"/>
                        <a:pt x="4" y="2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9" name="Google Shape;4129;p239"/>
                <p:cNvSpPr/>
                <p:nvPr/>
              </p:nvSpPr>
              <p:spPr>
                <a:xfrm>
                  <a:off x="623" y="3068"/>
                  <a:ext cx="46" cy="7"/>
                </a:xfrm>
                <a:custGeom>
                  <a:rect b="b" l="l" r="r" t="t"/>
                  <a:pathLst>
                    <a:path extrusionOk="0" h="5" w="34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0" name="Google Shape;4130;p239"/>
                <p:cNvSpPr/>
                <p:nvPr/>
              </p:nvSpPr>
              <p:spPr>
                <a:xfrm>
                  <a:off x="626" y="3052"/>
                  <a:ext cx="37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2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1" name="Google Shape;4131;p239"/>
                <p:cNvSpPr/>
                <p:nvPr/>
              </p:nvSpPr>
              <p:spPr>
                <a:xfrm>
                  <a:off x="722" y="3113"/>
                  <a:ext cx="67" cy="21"/>
                </a:xfrm>
                <a:custGeom>
                  <a:rect b="b" l="l" r="r" t="t"/>
                  <a:pathLst>
                    <a:path extrusionOk="0" h="13" w="49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44" y="13"/>
                        <a:pt x="49" y="1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2" name="Google Shape;4132;p239"/>
                <p:cNvSpPr/>
                <p:nvPr/>
              </p:nvSpPr>
              <p:spPr>
                <a:xfrm>
                  <a:off x="708" y="3092"/>
                  <a:ext cx="50" cy="11"/>
                </a:xfrm>
                <a:custGeom>
                  <a:rect b="b" l="l" r="r" t="t"/>
                  <a:pathLst>
                    <a:path extrusionOk="0" h="7" w="37">
                      <a:moveTo>
                        <a:pt x="37" y="7"/>
                      </a:moveTo>
                      <a:cubicBezTo>
                        <a:pt x="31" y="6"/>
                        <a:pt x="27" y="6"/>
                        <a:pt x="22" y="5"/>
                      </a:cubicBezTo>
                      <a:lnTo>
                        <a:pt x="22" y="3"/>
                      </a:lnTo>
                      <a:cubicBezTo>
                        <a:pt x="27" y="4"/>
                        <a:pt x="31" y="5"/>
                        <a:pt x="37" y="5"/>
                      </a:cubicBezTo>
                      <a:lnTo>
                        <a:pt x="37" y="7"/>
                      </a:lnTo>
                      <a:close/>
                      <a:moveTo>
                        <a:pt x="22" y="5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6" y="2"/>
                      </a:lnTo>
                      <a:cubicBezTo>
                        <a:pt x="18" y="3"/>
                        <a:pt x="20" y="3"/>
                        <a:pt x="22" y="3"/>
                      </a:cubicBezTo>
                      <a:lnTo>
                        <a:pt x="22" y="5"/>
                      </a:lnTo>
                      <a:close/>
                      <a:moveTo>
                        <a:pt x="15" y="2"/>
                      </a:moveTo>
                      <a:lnTo>
                        <a:pt x="16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2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5" y="4"/>
                        <a:pt x="15" y="4"/>
                        <a:pt x="14" y="4"/>
                      </a:cubicBezTo>
                      <a:lnTo>
                        <a:pt x="15" y="2"/>
                      </a:lnTo>
                      <a:cubicBezTo>
                        <a:pt x="15" y="2"/>
                        <a:pt x="15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4" y="4"/>
                      </a:moveTo>
                      <a:cubicBezTo>
                        <a:pt x="14" y="3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4" y="4"/>
                      </a:lnTo>
                      <a:close/>
                      <a:moveTo>
                        <a:pt x="12" y="3"/>
                      </a:moveTo>
                      <a:cubicBezTo>
                        <a:pt x="8" y="2"/>
                        <a:pt x="1" y="1"/>
                        <a:pt x="0" y="1"/>
                      </a:cubicBezTo>
                      <a:lnTo>
                        <a:pt x="1" y="0"/>
                      </a:lnTo>
                      <a:cubicBezTo>
                        <a:pt x="2" y="0"/>
                        <a:pt x="9" y="1"/>
                        <a:pt x="13" y="2"/>
                      </a:cubicBezTo>
                      <a:lnTo>
                        <a:pt x="1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3" name="Google Shape;4133;p239"/>
                <p:cNvSpPr/>
                <p:nvPr/>
              </p:nvSpPr>
              <p:spPr>
                <a:xfrm>
                  <a:off x="726" y="3068"/>
                  <a:ext cx="37" cy="11"/>
                </a:xfrm>
                <a:custGeom>
                  <a:rect b="b" l="l" r="r" t="t"/>
                  <a:pathLst>
                    <a:path extrusionOk="0" h="7" w="27">
                      <a:moveTo>
                        <a:pt x="27" y="7"/>
                      </a:moveTo>
                      <a:cubicBezTo>
                        <a:pt x="22" y="7"/>
                        <a:pt x="19" y="6"/>
                        <a:pt x="16" y="4"/>
                      </a:cubicBezTo>
                      <a:lnTo>
                        <a:pt x="17" y="3"/>
                      </a:lnTo>
                      <a:cubicBezTo>
                        <a:pt x="19" y="5"/>
                        <a:pt x="22" y="6"/>
                        <a:pt x="27" y="6"/>
                      </a:cubicBezTo>
                      <a:lnTo>
                        <a:pt x="27" y="7"/>
                      </a:lnTo>
                      <a:close/>
                      <a:moveTo>
                        <a:pt x="16" y="4"/>
                      </a:moveTo>
                      <a:cubicBezTo>
                        <a:pt x="14" y="3"/>
                        <a:pt x="12" y="2"/>
                        <a:pt x="6" y="4"/>
                      </a:cubicBezTo>
                      <a:lnTo>
                        <a:pt x="5" y="3"/>
                      </a:lnTo>
                      <a:cubicBezTo>
                        <a:pt x="12" y="0"/>
                        <a:pt x="14" y="2"/>
                        <a:pt x="17" y="3"/>
                      </a:cubicBezTo>
                      <a:lnTo>
                        <a:pt x="16" y="4"/>
                      </a:lnTo>
                      <a:close/>
                      <a:moveTo>
                        <a:pt x="5" y="3"/>
                      </a:move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5" y="3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cubicBezTo>
                        <a:pt x="6" y="5"/>
                        <a:pt x="6" y="5"/>
                        <a:pt x="5" y="5"/>
                      </a:cubicBezTo>
                      <a:lnTo>
                        <a:pt x="5" y="4"/>
                      </a:lnTo>
                      <a:cubicBezTo>
                        <a:pt x="5" y="3"/>
                        <a:pt x="5" y="3"/>
                        <a:pt x="5" y="3"/>
                      </a:cubicBezTo>
                      <a:lnTo>
                        <a:pt x="6" y="4"/>
                      </a:lnTo>
                      <a:close/>
                      <a:moveTo>
                        <a:pt x="5" y="5"/>
                      </a:move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ubicBezTo>
                        <a:pt x="4" y="4"/>
                        <a:pt x="5" y="4"/>
                        <a:pt x="5" y="4"/>
                      </a:cubicBezTo>
                      <a:lnTo>
                        <a:pt x="5" y="5"/>
                      </a:lnTo>
                      <a:close/>
                      <a:moveTo>
                        <a:pt x="5" y="5"/>
                      </a:moveTo>
                      <a:cubicBezTo>
                        <a:pt x="3" y="5"/>
                        <a:pt x="1" y="6"/>
                        <a:pt x="0" y="5"/>
                      </a:cubicBezTo>
                      <a:lnTo>
                        <a:pt x="0" y="4"/>
                      </a:lnTo>
                      <a:cubicBezTo>
                        <a:pt x="1" y="4"/>
                        <a:pt x="3" y="4"/>
                        <a:pt x="4" y="4"/>
                      </a:cubicBezTo>
                      <a:lnTo>
                        <a:pt x="5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4" name="Google Shape;4134;p239"/>
                <p:cNvSpPr/>
                <p:nvPr/>
              </p:nvSpPr>
              <p:spPr>
                <a:xfrm>
                  <a:off x="632" y="3127"/>
                  <a:ext cx="46" cy="17"/>
                </a:xfrm>
                <a:custGeom>
                  <a:rect b="b" l="l" r="r" t="t"/>
                  <a:pathLst>
                    <a:path extrusionOk="0" h="10" w="34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5" name="Google Shape;4135;p239"/>
                <p:cNvSpPr/>
                <p:nvPr/>
              </p:nvSpPr>
              <p:spPr>
                <a:xfrm>
                  <a:off x="632" y="3127"/>
                  <a:ext cx="46" cy="17"/>
                </a:xfrm>
                <a:custGeom>
                  <a:rect b="b" l="l" r="r" t="t"/>
                  <a:pathLst>
                    <a:path extrusionOk="0" h="10" w="34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6" name="Google Shape;4136;p239"/>
                <p:cNvSpPr/>
                <p:nvPr/>
              </p:nvSpPr>
              <p:spPr>
                <a:xfrm>
                  <a:off x="636" y="3188"/>
                  <a:ext cx="43" cy="20"/>
                </a:xfrm>
                <a:custGeom>
                  <a:rect b="b" l="l" r="r" t="t"/>
                  <a:pathLst>
                    <a:path extrusionOk="0" h="12" w="32">
                      <a:moveTo>
                        <a:pt x="0" y="0"/>
                      </a:moveTo>
                      <a:cubicBezTo>
                        <a:pt x="8" y="2"/>
                        <a:pt x="7" y="3"/>
                        <a:pt x="18" y="4"/>
                      </a:cubicBezTo>
                      <a:cubicBezTo>
                        <a:pt x="20" y="4"/>
                        <a:pt x="22" y="5"/>
                        <a:pt x="24" y="5"/>
                      </a:cubicBezTo>
                      <a:cubicBezTo>
                        <a:pt x="28" y="7"/>
                        <a:pt x="26" y="11"/>
                        <a:pt x="3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7" name="Google Shape;4137;p239"/>
                <p:cNvSpPr/>
                <p:nvPr/>
              </p:nvSpPr>
              <p:spPr>
                <a:xfrm>
                  <a:off x="651" y="3151"/>
                  <a:ext cx="24" cy="9"/>
                </a:xfrm>
                <a:custGeom>
                  <a:rect b="b" l="l" r="r" t="t"/>
                  <a:pathLst>
                    <a:path extrusionOk="0" h="5" w="18">
                      <a:moveTo>
                        <a:pt x="18" y="5"/>
                      </a:moveTo>
                      <a:cubicBezTo>
                        <a:pt x="15" y="4"/>
                        <a:pt x="13" y="4"/>
                        <a:pt x="11" y="3"/>
                      </a:cubicBezTo>
                      <a:lnTo>
                        <a:pt x="12" y="2"/>
                      </a:lnTo>
                      <a:cubicBezTo>
                        <a:pt x="14" y="3"/>
                        <a:pt x="15" y="3"/>
                        <a:pt x="18" y="4"/>
                      </a:cubicBezTo>
                      <a:lnTo>
                        <a:pt x="18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0" y="2"/>
                      </a:cubicBezTo>
                      <a:lnTo>
                        <a:pt x="0" y="1"/>
                      </a:lnTo>
                      <a:cubicBezTo>
                        <a:pt x="7" y="0"/>
                        <a:pt x="9" y="1"/>
                        <a:pt x="12" y="2"/>
                      </a:cubicBezTo>
                      <a:lnTo>
                        <a:pt x="11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8" name="Google Shape;4138;p239"/>
                <p:cNvSpPr/>
                <p:nvPr/>
              </p:nvSpPr>
              <p:spPr>
                <a:xfrm>
                  <a:off x="629" y="3161"/>
                  <a:ext cx="27" cy="6"/>
                </a:xfrm>
                <a:custGeom>
                  <a:rect b="b" l="l" r="r" t="t"/>
                  <a:pathLst>
                    <a:path extrusionOk="0" h="4" w="20">
                      <a:moveTo>
                        <a:pt x="20" y="4"/>
                      </a:moveTo>
                      <a:cubicBezTo>
                        <a:pt x="15" y="3"/>
                        <a:pt x="11" y="3"/>
                        <a:pt x="7" y="2"/>
                      </a:cubicBezTo>
                      <a:lnTo>
                        <a:pt x="8" y="1"/>
                      </a:lnTo>
                      <a:cubicBezTo>
                        <a:pt x="11" y="2"/>
                        <a:pt x="15" y="2"/>
                        <a:pt x="20" y="2"/>
                      </a:cubicBezTo>
                      <a:lnTo>
                        <a:pt x="20" y="4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3" y="2"/>
                        <a:pt x="0" y="1"/>
                      </a:cubicBezTo>
                      <a:lnTo>
                        <a:pt x="1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9" name="Google Shape;4139;p239"/>
                <p:cNvSpPr/>
                <p:nvPr/>
              </p:nvSpPr>
              <p:spPr>
                <a:xfrm>
                  <a:off x="745" y="3146"/>
                  <a:ext cx="45" cy="9"/>
                </a:xfrm>
                <a:custGeom>
                  <a:rect b="b" l="l" r="r" t="t"/>
                  <a:pathLst>
                    <a:path extrusionOk="0" h="6" w="33">
                      <a:moveTo>
                        <a:pt x="33" y="6"/>
                      </a:moveTo>
                      <a:cubicBezTo>
                        <a:pt x="30" y="5"/>
                        <a:pt x="3" y="1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0" name="Google Shape;4140;p239"/>
                <p:cNvSpPr/>
                <p:nvPr/>
              </p:nvSpPr>
              <p:spPr>
                <a:xfrm>
                  <a:off x="629" y="3106"/>
                  <a:ext cx="48" cy="17"/>
                </a:xfrm>
                <a:custGeom>
                  <a:rect b="b" l="l" r="r" t="t"/>
                  <a:pathLst>
                    <a:path extrusionOk="0" h="10" w="36">
                      <a:moveTo>
                        <a:pt x="33" y="10"/>
                      </a:moveTo>
                      <a:cubicBezTo>
                        <a:pt x="17" y="5"/>
                        <a:pt x="36" y="3"/>
                        <a:pt x="15" y="1"/>
                      </a:cubicBezTo>
                      <a:cubicBezTo>
                        <a:pt x="8" y="0"/>
                        <a:pt x="8" y="1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1" name="Google Shape;4141;p239"/>
                <p:cNvSpPr/>
                <p:nvPr/>
              </p:nvSpPr>
              <p:spPr>
                <a:xfrm>
                  <a:off x="632" y="3378"/>
                  <a:ext cx="85" cy="22"/>
                </a:xfrm>
                <a:custGeom>
                  <a:rect b="b" l="l" r="r" t="t"/>
                  <a:pathLst>
                    <a:path extrusionOk="0" h="13" w="62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62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2" name="Google Shape;4142;p239"/>
                <p:cNvSpPr/>
                <p:nvPr/>
              </p:nvSpPr>
              <p:spPr>
                <a:xfrm>
                  <a:off x="632" y="3378"/>
                  <a:ext cx="85" cy="22"/>
                </a:xfrm>
                <a:custGeom>
                  <a:rect b="b" l="l" r="r" t="t"/>
                  <a:pathLst>
                    <a:path extrusionOk="0" h="13" w="62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3" name="Google Shape;4143;p239"/>
                <p:cNvSpPr/>
                <p:nvPr/>
              </p:nvSpPr>
              <p:spPr>
                <a:xfrm>
                  <a:off x="634" y="3337"/>
                  <a:ext cx="67" cy="16"/>
                </a:xfrm>
                <a:custGeom>
                  <a:rect b="b" l="l" r="r" t="t"/>
                  <a:pathLst>
                    <a:path extrusionOk="0" h="10" w="49">
                      <a:moveTo>
                        <a:pt x="49" y="0"/>
                      </a:moveTo>
                      <a:cubicBezTo>
                        <a:pt x="31" y="7"/>
                        <a:pt x="17" y="10"/>
                        <a:pt x="9" y="5"/>
                      </a:cubicBezTo>
                      <a:cubicBezTo>
                        <a:pt x="7" y="4"/>
                        <a:pt x="3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4" name="Google Shape;4144;p239"/>
                <p:cNvSpPr/>
                <p:nvPr/>
              </p:nvSpPr>
              <p:spPr>
                <a:xfrm>
                  <a:off x="634" y="3314"/>
                  <a:ext cx="60" cy="9"/>
                </a:xfrm>
                <a:custGeom>
                  <a:rect b="b" l="l" r="r" t="t"/>
                  <a:pathLst>
                    <a:path extrusionOk="0" h="6" w="44">
                      <a:moveTo>
                        <a:pt x="0" y="2"/>
                      </a:moveTo>
                      <a:cubicBezTo>
                        <a:pt x="6" y="0"/>
                        <a:pt x="9" y="0"/>
                        <a:pt x="12" y="1"/>
                      </a:cubicBezTo>
                      <a:cubicBezTo>
                        <a:pt x="20" y="2"/>
                        <a:pt x="26" y="4"/>
                        <a:pt x="32" y="6"/>
                      </a:cubicBezTo>
                      <a:cubicBezTo>
                        <a:pt x="36" y="6"/>
                        <a:pt x="40" y="4"/>
                        <a:pt x="44" y="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5" name="Google Shape;4145;p239"/>
                <p:cNvSpPr/>
                <p:nvPr/>
              </p:nvSpPr>
              <p:spPr>
                <a:xfrm>
                  <a:off x="638" y="3364"/>
                  <a:ext cx="65" cy="15"/>
                </a:xfrm>
                <a:custGeom>
                  <a:rect b="b" l="l" r="r" t="t"/>
                  <a:pathLst>
                    <a:path extrusionOk="0" h="9" w="48">
                      <a:moveTo>
                        <a:pt x="47" y="9"/>
                      </a:moveTo>
                      <a:cubicBezTo>
                        <a:pt x="46" y="8"/>
                        <a:pt x="45" y="8"/>
                        <a:pt x="43" y="8"/>
                      </a:cubicBezTo>
                      <a:lnTo>
                        <a:pt x="43" y="7"/>
                      </a:lnTo>
                      <a:cubicBezTo>
                        <a:pt x="45" y="7"/>
                        <a:pt x="47" y="7"/>
                        <a:pt x="48" y="8"/>
                      </a:cubicBezTo>
                      <a:lnTo>
                        <a:pt x="47" y="9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8"/>
                      </a:cubicBezTo>
                      <a:lnTo>
                        <a:pt x="39" y="7"/>
                      </a:lnTo>
                      <a:cubicBezTo>
                        <a:pt x="40" y="7"/>
                        <a:pt x="41" y="7"/>
                        <a:pt x="43" y="7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7"/>
                      </a:lnTo>
                      <a:lnTo>
                        <a:pt x="39" y="6"/>
                      </a:lnTo>
                      <a:close/>
                      <a:moveTo>
                        <a:pt x="38" y="8"/>
                      </a:moveTo>
                      <a:cubicBezTo>
                        <a:pt x="34" y="6"/>
                        <a:pt x="29" y="4"/>
                        <a:pt x="23" y="3"/>
                      </a:cubicBezTo>
                      <a:lnTo>
                        <a:pt x="24" y="2"/>
                      </a:lnTo>
                      <a:cubicBezTo>
                        <a:pt x="29" y="3"/>
                        <a:pt x="34" y="5"/>
                        <a:pt x="39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2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8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3" y="2"/>
                        <a:pt x="2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6" name="Google Shape;4146;p239"/>
                <p:cNvSpPr/>
                <p:nvPr/>
              </p:nvSpPr>
              <p:spPr>
                <a:xfrm>
                  <a:off x="634" y="3300"/>
                  <a:ext cx="43" cy="4"/>
                </a:xfrm>
                <a:custGeom>
                  <a:rect b="b" l="l" r="r" t="t"/>
                  <a:pathLst>
                    <a:path extrusionOk="0" h="3" w="32">
                      <a:moveTo>
                        <a:pt x="32" y="2"/>
                      </a:moveTo>
                      <a:cubicBezTo>
                        <a:pt x="25" y="1"/>
                        <a:pt x="20" y="2"/>
                        <a:pt x="14" y="2"/>
                      </a:cubicBezTo>
                      <a:lnTo>
                        <a:pt x="14" y="1"/>
                      </a:lnTo>
                      <a:cubicBezTo>
                        <a:pt x="20" y="0"/>
                        <a:pt x="25" y="0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14" y="2"/>
                      </a:moveTo>
                      <a:cubicBezTo>
                        <a:pt x="10" y="2"/>
                        <a:pt x="6" y="3"/>
                        <a:pt x="0" y="3"/>
                      </a:cubicBezTo>
                      <a:lnTo>
                        <a:pt x="0" y="2"/>
                      </a:lnTo>
                      <a:cubicBezTo>
                        <a:pt x="6" y="2"/>
                        <a:pt x="10" y="1"/>
                        <a:pt x="14" y="1"/>
                      </a:cubicBezTo>
                      <a:lnTo>
                        <a:pt x="1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7" name="Google Shape;4147;p239"/>
                <p:cNvSpPr/>
                <p:nvPr/>
              </p:nvSpPr>
              <p:spPr>
                <a:xfrm>
                  <a:off x="760" y="3219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8" name="Google Shape;4148;p239"/>
                <p:cNvSpPr/>
                <p:nvPr/>
              </p:nvSpPr>
              <p:spPr>
                <a:xfrm>
                  <a:off x="760" y="3219"/>
                  <a:ext cx="64" cy="16"/>
                </a:xfrm>
                <a:custGeom>
                  <a:rect b="b" l="l" r="r" t="t"/>
                  <a:pathLst>
                    <a:path extrusionOk="0" h="10" w="47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9" name="Google Shape;4149;p239"/>
                <p:cNvSpPr/>
                <p:nvPr/>
              </p:nvSpPr>
              <p:spPr>
                <a:xfrm>
                  <a:off x="638" y="3259"/>
                  <a:ext cx="51" cy="18"/>
                </a:xfrm>
                <a:custGeom>
                  <a:rect b="b" l="l" r="r" t="t"/>
                  <a:pathLst>
                    <a:path extrusionOk="0" h="11" w="38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  <a:lnTo>
                        <a:pt x="38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0" name="Google Shape;4150;p239"/>
                <p:cNvSpPr/>
                <p:nvPr/>
              </p:nvSpPr>
              <p:spPr>
                <a:xfrm>
                  <a:off x="638" y="3259"/>
                  <a:ext cx="51" cy="18"/>
                </a:xfrm>
                <a:custGeom>
                  <a:rect b="b" l="l" r="r" t="t"/>
                  <a:pathLst>
                    <a:path extrusionOk="0" h="11" w="38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1" name="Google Shape;4151;p239"/>
                <p:cNvSpPr/>
                <p:nvPr/>
              </p:nvSpPr>
              <p:spPr>
                <a:xfrm>
                  <a:off x="638" y="3215"/>
                  <a:ext cx="43" cy="9"/>
                </a:xfrm>
                <a:custGeom>
                  <a:rect b="b" l="l" r="r" t="t"/>
                  <a:pathLst>
                    <a:path extrusionOk="0" h="5" w="32">
                      <a:moveTo>
                        <a:pt x="32" y="4"/>
                      </a:moveTo>
                      <a:cubicBezTo>
                        <a:pt x="14" y="5"/>
                        <a:pt x="10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2" name="Google Shape;4152;p239"/>
                <p:cNvSpPr/>
                <p:nvPr/>
              </p:nvSpPr>
              <p:spPr>
                <a:xfrm>
                  <a:off x="633" y="3238"/>
                  <a:ext cx="44" cy="12"/>
                </a:xfrm>
                <a:custGeom>
                  <a:rect b="b" l="l" r="r" t="t"/>
                  <a:pathLst>
                    <a:path extrusionOk="0" h="8" w="33">
                      <a:moveTo>
                        <a:pt x="0" y="5"/>
                      </a:moveTo>
                      <a:cubicBezTo>
                        <a:pt x="10" y="8"/>
                        <a:pt x="16" y="3"/>
                        <a:pt x="33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3" name="Google Shape;4153;p239"/>
                <p:cNvSpPr/>
                <p:nvPr/>
              </p:nvSpPr>
              <p:spPr>
                <a:xfrm>
                  <a:off x="661" y="3289"/>
                  <a:ext cx="35" cy="2"/>
                </a:xfrm>
                <a:custGeom>
                  <a:rect b="b" l="l" r="r" t="t"/>
                  <a:pathLst>
                    <a:path extrusionOk="0" h="2" w="26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1"/>
                        <a:pt x="20" y="0"/>
                      </a:cubicBezTo>
                      <a:lnTo>
                        <a:pt x="20" y="2"/>
                      </a:lnTo>
                      <a:cubicBezTo>
                        <a:pt x="18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2"/>
                      </a:lnTo>
                      <a:cubicBezTo>
                        <a:pt x="25" y="1"/>
                        <a:pt x="23" y="2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4" name="Google Shape;4154;p239"/>
                <p:cNvSpPr/>
                <p:nvPr/>
              </p:nvSpPr>
              <p:spPr>
                <a:xfrm>
                  <a:off x="647" y="3633"/>
                  <a:ext cx="35" cy="16"/>
                </a:xfrm>
                <a:custGeom>
                  <a:rect b="b" l="l" r="r" t="t"/>
                  <a:pathLst>
                    <a:path extrusionOk="0" h="10" w="26">
                      <a:moveTo>
                        <a:pt x="0" y="0"/>
                      </a:moveTo>
                      <a:cubicBezTo>
                        <a:pt x="8" y="2"/>
                        <a:pt x="2" y="1"/>
                        <a:pt x="12" y="2"/>
                      </a:cubicBezTo>
                      <a:cubicBezTo>
                        <a:pt x="14" y="2"/>
                        <a:pt x="17" y="2"/>
                        <a:pt x="18" y="3"/>
                      </a:cubicBezTo>
                      <a:cubicBezTo>
                        <a:pt x="22" y="5"/>
                        <a:pt x="20" y="9"/>
                        <a:pt x="26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5" name="Google Shape;4155;p239"/>
                <p:cNvSpPr/>
                <p:nvPr/>
              </p:nvSpPr>
              <p:spPr>
                <a:xfrm>
                  <a:off x="649" y="3609"/>
                  <a:ext cx="36" cy="7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4" y="1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6" name="Google Shape;4156;p239"/>
                <p:cNvSpPr/>
                <p:nvPr/>
              </p:nvSpPr>
              <p:spPr>
                <a:xfrm>
                  <a:off x="644" y="3586"/>
                  <a:ext cx="43" cy="10"/>
                </a:xfrm>
                <a:custGeom>
                  <a:rect b="b" l="l" r="r" t="t"/>
                  <a:pathLst>
                    <a:path extrusionOk="0" h="6" w="32">
                      <a:moveTo>
                        <a:pt x="32" y="4"/>
                      </a:moveTo>
                      <a:cubicBezTo>
                        <a:pt x="14" y="6"/>
                        <a:pt x="11" y="4"/>
                        <a:pt x="0" y="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7" name="Google Shape;4157;p239"/>
                <p:cNvSpPr/>
                <p:nvPr/>
              </p:nvSpPr>
              <p:spPr>
                <a:xfrm>
                  <a:off x="653" y="3659"/>
                  <a:ext cx="87" cy="17"/>
                </a:xfrm>
                <a:custGeom>
                  <a:rect b="b" l="l" r="r" t="t"/>
                  <a:pathLst>
                    <a:path extrusionOk="0" h="10" w="64">
                      <a:moveTo>
                        <a:pt x="0" y="8"/>
                      </a:moveTo>
                      <a:cubicBezTo>
                        <a:pt x="8" y="9"/>
                        <a:pt x="11" y="7"/>
                        <a:pt x="15" y="5"/>
                      </a:cubicBezTo>
                      <a:lnTo>
                        <a:pt x="16" y="6"/>
                      </a:lnTo>
                      <a:cubicBezTo>
                        <a:pt x="12" y="8"/>
                        <a:pt x="8" y="10"/>
                        <a:pt x="0" y="10"/>
                      </a:cubicBezTo>
                      <a:lnTo>
                        <a:pt x="0" y="8"/>
                      </a:lnTo>
                      <a:close/>
                      <a:moveTo>
                        <a:pt x="15" y="5"/>
                      </a:moveTo>
                      <a:cubicBezTo>
                        <a:pt x="18" y="3"/>
                        <a:pt x="22" y="2"/>
                        <a:pt x="30" y="2"/>
                      </a:cubicBezTo>
                      <a:lnTo>
                        <a:pt x="30" y="3"/>
                      </a:lnTo>
                      <a:cubicBezTo>
                        <a:pt x="22" y="3"/>
                        <a:pt x="19" y="5"/>
                        <a:pt x="16" y="6"/>
                      </a:cubicBezTo>
                      <a:lnTo>
                        <a:pt x="15" y="5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3"/>
                      </a:moveTo>
                      <a:lnTo>
                        <a:pt x="30" y="3"/>
                      </a:lnTo>
                      <a:close/>
                      <a:moveTo>
                        <a:pt x="30" y="2"/>
                      </a:moveTo>
                      <a:cubicBezTo>
                        <a:pt x="31" y="2"/>
                        <a:pt x="34" y="2"/>
                        <a:pt x="36" y="1"/>
                      </a:cubicBezTo>
                      <a:lnTo>
                        <a:pt x="36" y="2"/>
                      </a:lnTo>
                      <a:cubicBezTo>
                        <a:pt x="34" y="3"/>
                        <a:pt x="31" y="4"/>
                        <a:pt x="30" y="3"/>
                      </a:cubicBezTo>
                      <a:lnTo>
                        <a:pt x="30" y="2"/>
                      </a:lnTo>
                      <a:close/>
                      <a:moveTo>
                        <a:pt x="36" y="1"/>
                      </a:moveTo>
                      <a:cubicBezTo>
                        <a:pt x="39" y="0"/>
                        <a:pt x="42" y="0"/>
                        <a:pt x="43" y="0"/>
                      </a:cubicBezTo>
                      <a:lnTo>
                        <a:pt x="42" y="1"/>
                      </a:lnTo>
                      <a:cubicBezTo>
                        <a:pt x="41" y="1"/>
                        <a:pt x="39" y="2"/>
                        <a:pt x="36" y="2"/>
                      </a:cubicBezTo>
                      <a:lnTo>
                        <a:pt x="36" y="1"/>
                      </a:lnTo>
                      <a:close/>
                      <a:moveTo>
                        <a:pt x="42" y="1"/>
                      </a:move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0"/>
                      </a:moveTo>
                      <a:cubicBezTo>
                        <a:pt x="42" y="0"/>
                        <a:pt x="48" y="1"/>
                        <a:pt x="53" y="2"/>
                      </a:cubicBezTo>
                      <a:lnTo>
                        <a:pt x="53" y="3"/>
                      </a:lnTo>
                      <a:cubicBezTo>
                        <a:pt x="48" y="2"/>
                        <a:pt x="43" y="1"/>
                        <a:pt x="42" y="1"/>
                      </a:cubicBezTo>
                      <a:lnTo>
                        <a:pt x="42" y="0"/>
                      </a:lnTo>
                      <a:close/>
                      <a:moveTo>
                        <a:pt x="53" y="2"/>
                      </a:moveTo>
                      <a:cubicBezTo>
                        <a:pt x="58" y="3"/>
                        <a:pt x="63" y="4"/>
                        <a:pt x="63" y="4"/>
                      </a:cubicBezTo>
                      <a:lnTo>
                        <a:pt x="64" y="5"/>
                      </a:lnTo>
                      <a:cubicBezTo>
                        <a:pt x="63" y="5"/>
                        <a:pt x="58" y="4"/>
                        <a:pt x="53" y="3"/>
                      </a:cubicBezTo>
                      <a:lnTo>
                        <a:pt x="5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8" name="Google Shape;4158;p239"/>
                <p:cNvSpPr/>
                <p:nvPr/>
              </p:nvSpPr>
              <p:spPr>
                <a:xfrm>
                  <a:off x="785" y="3621"/>
                  <a:ext cx="57" cy="20"/>
                </a:xfrm>
                <a:custGeom>
                  <a:rect b="b" l="l" r="r" t="t"/>
                  <a:pathLst>
                    <a:path extrusionOk="0" h="12" w="4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8" y="7"/>
                        <a:pt x="36" y="12"/>
                        <a:pt x="42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9" name="Google Shape;4159;p239"/>
                <p:cNvSpPr/>
                <p:nvPr/>
              </p:nvSpPr>
              <p:spPr>
                <a:xfrm>
                  <a:off x="785" y="3604"/>
                  <a:ext cx="36" cy="7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2" y="5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3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3" y="3"/>
                      </a:moveTo>
                      <a:cubicBezTo>
                        <a:pt x="10" y="3"/>
                        <a:pt x="8" y="2"/>
                        <a:pt x="5" y="2"/>
                      </a:cubicBezTo>
                      <a:lnTo>
                        <a:pt x="5" y="1"/>
                      </a:lnTo>
                      <a:cubicBezTo>
                        <a:pt x="8" y="1"/>
                        <a:pt x="11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6" y="1"/>
                      </a:lnTo>
                      <a:lnTo>
                        <a:pt x="5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lnTo>
                        <a:pt x="0" y="1"/>
                      </a:lnTo>
                      <a:cubicBezTo>
                        <a:pt x="1" y="2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0" name="Google Shape;4160;p239"/>
                <p:cNvSpPr/>
                <p:nvPr/>
              </p:nvSpPr>
              <p:spPr>
                <a:xfrm>
                  <a:off x="803" y="3713"/>
                  <a:ext cx="59" cy="19"/>
                </a:xfrm>
                <a:custGeom>
                  <a:rect b="b" l="l" r="r" t="t"/>
                  <a:pathLst>
                    <a:path extrusionOk="0" h="12" w="4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37" y="12"/>
                        <a:pt x="43" y="12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1" name="Google Shape;4161;p239"/>
                <p:cNvSpPr/>
                <p:nvPr/>
              </p:nvSpPr>
              <p:spPr>
                <a:xfrm>
                  <a:off x="803" y="3695"/>
                  <a:ext cx="36" cy="7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4" y="1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2" name="Google Shape;4162;p239"/>
                <p:cNvSpPr/>
                <p:nvPr/>
              </p:nvSpPr>
              <p:spPr>
                <a:xfrm>
                  <a:off x="766" y="3250"/>
                  <a:ext cx="33" cy="4"/>
                </a:xfrm>
                <a:custGeom>
                  <a:rect b="b" l="l" r="r" t="t"/>
                  <a:pathLst>
                    <a:path extrusionOk="0" h="3" w="24">
                      <a:moveTo>
                        <a:pt x="0" y="0"/>
                      </a:moveTo>
                      <a:cubicBezTo>
                        <a:pt x="9" y="3"/>
                        <a:pt x="13" y="2"/>
                        <a:pt x="2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3" name="Google Shape;4163;p239"/>
                <p:cNvSpPr/>
                <p:nvPr/>
              </p:nvSpPr>
              <p:spPr>
                <a:xfrm>
                  <a:off x="777" y="3236"/>
                  <a:ext cx="37" cy="6"/>
                </a:xfrm>
                <a:custGeom>
                  <a:rect b="b" l="l" r="r" t="t"/>
                  <a:pathLst>
                    <a:path extrusionOk="0" h="4" w="27">
                      <a:moveTo>
                        <a:pt x="27" y="4"/>
                      </a:moveTo>
                      <a:cubicBezTo>
                        <a:pt x="21" y="4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3"/>
                      </a:moveTo>
                      <a:cubicBezTo>
                        <a:pt x="10" y="2"/>
                        <a:pt x="8" y="2"/>
                        <a:pt x="5" y="2"/>
                      </a:cubicBezTo>
                      <a:lnTo>
                        <a:pt x="5" y="0"/>
                      </a:lnTo>
                      <a:cubicBezTo>
                        <a:pt x="8" y="1"/>
                        <a:pt x="10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4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5" y="1"/>
                      </a:cubicBezTo>
                      <a:lnTo>
                        <a:pt x="4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4" name="Google Shape;4164;p239"/>
                <p:cNvSpPr/>
                <p:nvPr/>
              </p:nvSpPr>
              <p:spPr>
                <a:xfrm>
                  <a:off x="766" y="3250"/>
                  <a:ext cx="33" cy="4"/>
                </a:xfrm>
                <a:custGeom>
                  <a:rect b="b" l="l" r="r" t="t"/>
                  <a:pathLst>
                    <a:path extrusionOk="0" h="3" w="24">
                      <a:moveTo>
                        <a:pt x="0" y="0"/>
                      </a:moveTo>
                      <a:cubicBezTo>
                        <a:pt x="16" y="3"/>
                        <a:pt x="13" y="2"/>
                        <a:pt x="24" y="3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5" name="Google Shape;4165;p239"/>
                <p:cNvSpPr/>
                <p:nvPr/>
              </p:nvSpPr>
              <p:spPr>
                <a:xfrm>
                  <a:off x="771" y="3271"/>
                  <a:ext cx="28" cy="17"/>
                </a:xfrm>
                <a:custGeom>
                  <a:rect b="b" l="l" r="r" t="t"/>
                  <a:pathLst>
                    <a:path extrusionOk="0" h="10" w="21">
                      <a:moveTo>
                        <a:pt x="0" y="0"/>
                      </a:moveTo>
                      <a:cubicBezTo>
                        <a:pt x="15" y="2"/>
                        <a:pt x="10" y="10"/>
                        <a:pt x="21" y="10"/>
                      </a:cubicBezTo>
                    </a:path>
                  </a:pathLst>
                </a:custGeom>
                <a:noFill/>
                <a:ln cap="sq" cmpd="sng" w="9525">
                  <a:solidFill>
                    <a:srgbClr val="C1C0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6" name="Google Shape;4166;p239"/>
                <p:cNvSpPr/>
                <p:nvPr/>
              </p:nvSpPr>
              <p:spPr>
                <a:xfrm>
                  <a:off x="890" y="3036"/>
                  <a:ext cx="33" cy="4"/>
                </a:xfrm>
                <a:custGeom>
                  <a:rect b="b" l="l" r="r" t="t"/>
                  <a:pathLst>
                    <a:path extrusionOk="0" h="3" w="25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24" y="3"/>
                        <a:pt x="23" y="3"/>
                        <a:pt x="22" y="3"/>
                      </a:cubicBezTo>
                      <a:lnTo>
                        <a:pt x="22" y="2"/>
                      </a:lnTo>
                      <a:cubicBezTo>
                        <a:pt x="23" y="2"/>
                        <a:pt x="24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22" y="3"/>
                      </a:moveTo>
                      <a:cubicBezTo>
                        <a:pt x="20" y="3"/>
                        <a:pt x="19" y="3"/>
                        <a:pt x="18" y="3"/>
                      </a:cubicBezTo>
                      <a:lnTo>
                        <a:pt x="18" y="2"/>
                      </a:lnTo>
                      <a:cubicBezTo>
                        <a:pt x="19" y="2"/>
                        <a:pt x="21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8" y="3"/>
                      </a:moveTo>
                      <a:cubicBezTo>
                        <a:pt x="12" y="2"/>
                        <a:pt x="6" y="2"/>
                        <a:pt x="0" y="1"/>
                      </a:cubicBezTo>
                      <a:lnTo>
                        <a:pt x="1" y="0"/>
                      </a:lnTo>
                      <a:cubicBezTo>
                        <a:pt x="6" y="0"/>
                        <a:pt x="12" y="1"/>
                        <a:pt x="18" y="2"/>
                      </a:cubicBezTo>
                      <a:lnTo>
                        <a:pt x="1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7" name="Google Shape;4167;p239"/>
                <p:cNvSpPr/>
                <p:nvPr/>
              </p:nvSpPr>
              <p:spPr>
                <a:xfrm>
                  <a:off x="808" y="3041"/>
                  <a:ext cx="33" cy="4"/>
                </a:xfrm>
                <a:custGeom>
                  <a:rect b="b" l="l" r="r" t="t"/>
                  <a:pathLst>
                    <a:path extrusionOk="0" h="3" w="25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4" y="2"/>
                        <a:pt x="8" y="2"/>
                      </a:cubicBezTo>
                      <a:lnTo>
                        <a:pt x="8" y="1"/>
                      </a:lnTo>
                      <a:cubicBezTo>
                        <a:pt x="14" y="1"/>
                        <a:pt x="20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3" y="1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0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8" name="Google Shape;4168;p239"/>
                <p:cNvSpPr/>
                <p:nvPr/>
              </p:nvSpPr>
              <p:spPr>
                <a:xfrm>
                  <a:off x="704" y="3028"/>
                  <a:ext cx="33" cy="4"/>
                </a:xfrm>
                <a:custGeom>
                  <a:rect b="b" l="l" r="r" t="t"/>
                  <a:pathLst>
                    <a:path extrusionOk="0" h="3" w="25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3" y="3"/>
                        <a:pt x="8" y="2"/>
                      </a:cubicBezTo>
                      <a:lnTo>
                        <a:pt x="8" y="1"/>
                      </a:lnTo>
                      <a:cubicBezTo>
                        <a:pt x="13" y="2"/>
                        <a:pt x="19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2" y="2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9" name="Google Shape;4169;p239"/>
                <p:cNvSpPr/>
                <p:nvPr/>
              </p:nvSpPr>
              <p:spPr>
                <a:xfrm>
                  <a:off x="703" y="3047"/>
                  <a:ext cx="50" cy="9"/>
                </a:xfrm>
                <a:custGeom>
                  <a:rect b="b" l="l" r="r" t="t"/>
                  <a:pathLst>
                    <a:path extrusionOk="0" h="6" w="37">
                      <a:moveTo>
                        <a:pt x="34" y="3"/>
                      </a:moveTo>
                      <a:cubicBezTo>
                        <a:pt x="35" y="3"/>
                        <a:pt x="35" y="3"/>
                        <a:pt x="35" y="3"/>
                      </a:cubicBezTo>
                      <a:lnTo>
                        <a:pt x="34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4" y="3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5" y="3"/>
                      </a:moveTo>
                      <a:cubicBezTo>
                        <a:pt x="37" y="3"/>
                        <a:pt x="37" y="4"/>
                        <a:pt x="34" y="4"/>
                      </a:cubicBezTo>
                      <a:lnTo>
                        <a:pt x="34" y="3"/>
                      </a:lnTo>
                      <a:cubicBezTo>
                        <a:pt x="36" y="3"/>
                        <a:pt x="36" y="4"/>
                        <a:pt x="34" y="4"/>
                      </a:cubicBezTo>
                      <a:lnTo>
                        <a:pt x="35" y="3"/>
                      </a:lnTo>
                      <a:close/>
                      <a:moveTo>
                        <a:pt x="34" y="4"/>
                      </a:moveTo>
                      <a:cubicBezTo>
                        <a:pt x="33" y="4"/>
                        <a:pt x="33" y="4"/>
                        <a:pt x="32" y="4"/>
                      </a:cubicBezTo>
                      <a:lnTo>
                        <a:pt x="32" y="3"/>
                      </a:lnTo>
                      <a:cubicBezTo>
                        <a:pt x="33" y="3"/>
                        <a:pt x="33" y="3"/>
                        <a:pt x="34" y="3"/>
                      </a:cubicBezTo>
                      <a:lnTo>
                        <a:pt x="34" y="4"/>
                      </a:lnTo>
                      <a:close/>
                      <a:moveTo>
                        <a:pt x="32" y="4"/>
                      </a:moveTo>
                      <a:cubicBezTo>
                        <a:pt x="27" y="4"/>
                        <a:pt x="18" y="4"/>
                        <a:pt x="12" y="1"/>
                      </a:cubicBezTo>
                      <a:lnTo>
                        <a:pt x="13" y="0"/>
                      </a:lnTo>
                      <a:cubicBezTo>
                        <a:pt x="19" y="3"/>
                        <a:pt x="27" y="3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2" y="1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cubicBezTo>
                        <a:pt x="12" y="1"/>
                        <a:pt x="10" y="2"/>
                        <a:pt x="8" y="3"/>
                      </a:cubicBezTo>
                      <a:lnTo>
                        <a:pt x="7" y="2"/>
                      </a:lnTo>
                      <a:cubicBezTo>
                        <a:pt x="10" y="1"/>
                        <a:pt x="12" y="0"/>
                        <a:pt x="13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5" y="5"/>
                        <a:pt x="1" y="6"/>
                        <a:pt x="0" y="6"/>
                      </a:cubicBezTo>
                      <a:lnTo>
                        <a:pt x="0" y="5"/>
                      </a:lnTo>
                      <a:cubicBezTo>
                        <a:pt x="1" y="5"/>
                        <a:pt x="4" y="4"/>
                        <a:pt x="7" y="2"/>
                      </a:cubicBezTo>
                      <a:lnTo>
                        <a:pt x="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0" name="Google Shape;4170;p239"/>
                <p:cNvSpPr/>
                <p:nvPr/>
              </p:nvSpPr>
              <p:spPr>
                <a:xfrm>
                  <a:off x="1266" y="3354"/>
                  <a:ext cx="117" cy="25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1" name="Google Shape;4171;p239"/>
                <p:cNvSpPr/>
                <p:nvPr/>
              </p:nvSpPr>
              <p:spPr>
                <a:xfrm>
                  <a:off x="1298" y="3357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2" name="Google Shape;4172;p239"/>
                <p:cNvSpPr/>
                <p:nvPr/>
              </p:nvSpPr>
              <p:spPr>
                <a:xfrm>
                  <a:off x="1234" y="3170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3" name="Google Shape;4173;p239"/>
                <p:cNvSpPr/>
                <p:nvPr/>
              </p:nvSpPr>
              <p:spPr>
                <a:xfrm>
                  <a:off x="1266" y="3174"/>
                  <a:ext cx="50" cy="15"/>
                </a:xfrm>
                <a:custGeom>
                  <a:rect b="b" l="l" r="r" t="t"/>
                  <a:pathLst>
                    <a:path extrusionOk="0" h="9" w="37">
                      <a:moveTo>
                        <a:pt x="13" y="9"/>
                      </a:moveTo>
                      <a:cubicBezTo>
                        <a:pt x="22" y="9"/>
                        <a:pt x="32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4" name="Google Shape;4174;p239"/>
                <p:cNvSpPr/>
                <p:nvPr/>
              </p:nvSpPr>
              <p:spPr>
                <a:xfrm>
                  <a:off x="1287" y="3092"/>
                  <a:ext cx="117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5" name="Google Shape;4175;p239"/>
                <p:cNvSpPr/>
                <p:nvPr/>
              </p:nvSpPr>
              <p:spPr>
                <a:xfrm>
                  <a:off x="1320" y="3095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6" name="Google Shape;4176;p239"/>
                <p:cNvSpPr/>
                <p:nvPr/>
              </p:nvSpPr>
              <p:spPr>
                <a:xfrm>
                  <a:off x="1459" y="3122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9" y="3"/>
                        <a:pt x="4" y="6"/>
                      </a:cubicBezTo>
                      <a:cubicBezTo>
                        <a:pt x="0" y="9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7" name="Google Shape;4177;p239"/>
                <p:cNvSpPr/>
                <p:nvPr/>
              </p:nvSpPr>
              <p:spPr>
                <a:xfrm>
                  <a:off x="1492" y="3126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8" name="Google Shape;4178;p239"/>
                <p:cNvSpPr/>
                <p:nvPr/>
              </p:nvSpPr>
              <p:spPr>
                <a:xfrm>
                  <a:off x="1435" y="3244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9" name="Google Shape;4179;p239"/>
                <p:cNvSpPr/>
                <p:nvPr/>
              </p:nvSpPr>
              <p:spPr>
                <a:xfrm>
                  <a:off x="1467" y="3244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4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0" name="Google Shape;4180;p239"/>
                <p:cNvSpPr/>
                <p:nvPr/>
              </p:nvSpPr>
              <p:spPr>
                <a:xfrm>
                  <a:off x="1390" y="3513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1" name="Google Shape;4181;p239"/>
                <p:cNvSpPr/>
                <p:nvPr/>
              </p:nvSpPr>
              <p:spPr>
                <a:xfrm>
                  <a:off x="1422" y="3517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4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2" name="Google Shape;4182;p239"/>
                <p:cNvSpPr/>
                <p:nvPr/>
              </p:nvSpPr>
              <p:spPr>
                <a:xfrm>
                  <a:off x="1315" y="3455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3" name="Google Shape;4183;p239"/>
                <p:cNvSpPr/>
                <p:nvPr/>
              </p:nvSpPr>
              <p:spPr>
                <a:xfrm>
                  <a:off x="1346" y="3458"/>
                  <a:ext cx="51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4" name="Google Shape;4184;p239"/>
                <p:cNvSpPr/>
                <p:nvPr/>
              </p:nvSpPr>
              <p:spPr>
                <a:xfrm>
                  <a:off x="1557" y="3562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5" name="Google Shape;4185;p239"/>
                <p:cNvSpPr/>
                <p:nvPr/>
              </p:nvSpPr>
              <p:spPr>
                <a:xfrm>
                  <a:off x="1589" y="3565"/>
                  <a:ext cx="52" cy="17"/>
                </a:xfrm>
                <a:custGeom>
                  <a:rect b="b" l="l" r="r" t="t"/>
                  <a:pathLst>
                    <a:path extrusionOk="0" h="10" w="38">
                      <a:moveTo>
                        <a:pt x="14" y="9"/>
                      </a:moveTo>
                      <a:cubicBezTo>
                        <a:pt x="22" y="10"/>
                        <a:pt x="32" y="8"/>
                        <a:pt x="34" y="5"/>
                      </a:cubicBezTo>
                      <a:cubicBezTo>
                        <a:pt x="38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6" name="Google Shape;4186;p239"/>
                <p:cNvSpPr/>
                <p:nvPr/>
              </p:nvSpPr>
              <p:spPr>
                <a:xfrm>
                  <a:off x="1068" y="3281"/>
                  <a:ext cx="117" cy="25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9" y="0"/>
                        <a:pt x="8" y="3"/>
                        <a:pt x="4" y="7"/>
                      </a:cubicBezTo>
                      <a:cubicBezTo>
                        <a:pt x="0" y="10"/>
                        <a:pt x="14" y="14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7" name="Google Shape;4187;p239"/>
                <p:cNvSpPr/>
                <p:nvPr/>
              </p:nvSpPr>
              <p:spPr>
                <a:xfrm>
                  <a:off x="1099" y="3285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8" name="Google Shape;4188;p239"/>
                <p:cNvSpPr/>
                <p:nvPr/>
              </p:nvSpPr>
              <p:spPr>
                <a:xfrm>
                  <a:off x="1489" y="3631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9" name="Google Shape;4189;p239"/>
                <p:cNvSpPr/>
                <p:nvPr/>
              </p:nvSpPr>
              <p:spPr>
                <a:xfrm>
                  <a:off x="1521" y="3633"/>
                  <a:ext cx="52" cy="16"/>
                </a:xfrm>
                <a:custGeom>
                  <a:rect b="b" l="l" r="r" t="t"/>
                  <a:pathLst>
                    <a:path extrusionOk="0" h="10" w="38">
                      <a:moveTo>
                        <a:pt x="14" y="10"/>
                      </a:moveTo>
                      <a:cubicBezTo>
                        <a:pt x="22" y="10"/>
                        <a:pt x="32" y="9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0" name="Google Shape;4190;p239"/>
                <p:cNvSpPr/>
                <p:nvPr/>
              </p:nvSpPr>
              <p:spPr>
                <a:xfrm>
                  <a:off x="1581" y="3373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1" y="0"/>
                      </a:cubicBezTo>
                      <a:cubicBezTo>
                        <a:pt x="29" y="0"/>
                        <a:pt x="8" y="2"/>
                        <a:pt x="5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1" name="Google Shape;4191;p239"/>
                <p:cNvSpPr/>
                <p:nvPr/>
              </p:nvSpPr>
              <p:spPr>
                <a:xfrm>
                  <a:off x="1613" y="3375"/>
                  <a:ext cx="52" cy="16"/>
                </a:xfrm>
                <a:custGeom>
                  <a:rect b="b" l="l" r="r" t="t"/>
                  <a:pathLst>
                    <a:path extrusionOk="0" h="10" w="38">
                      <a:moveTo>
                        <a:pt x="14" y="10"/>
                      </a:moveTo>
                      <a:cubicBezTo>
                        <a:pt x="22" y="10"/>
                        <a:pt x="32" y="8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4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2" name="Google Shape;4192;p239"/>
                <p:cNvSpPr/>
                <p:nvPr/>
              </p:nvSpPr>
              <p:spPr>
                <a:xfrm>
                  <a:off x="1788" y="3375"/>
                  <a:ext cx="119" cy="21"/>
                </a:xfrm>
                <a:custGeom>
                  <a:rect b="b" l="l" r="r" t="t"/>
                  <a:pathLst>
                    <a:path extrusionOk="0" h="13" w="86">
                      <a:moveTo>
                        <a:pt x="36" y="13"/>
                      </a:moveTo>
                      <a:cubicBezTo>
                        <a:pt x="57" y="13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3" name="Google Shape;4193;p239"/>
                <p:cNvSpPr/>
                <p:nvPr/>
              </p:nvSpPr>
              <p:spPr>
                <a:xfrm>
                  <a:off x="1821" y="3377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3" y="0"/>
                      </a:cubicBezTo>
                      <a:cubicBezTo>
                        <a:pt x="15" y="0"/>
                        <a:pt x="6" y="2"/>
                        <a:pt x="2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4" name="Google Shape;4194;p239"/>
                <p:cNvSpPr/>
                <p:nvPr/>
              </p:nvSpPr>
              <p:spPr>
                <a:xfrm>
                  <a:off x="1750" y="3505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5" name="Google Shape;4195;p239"/>
                <p:cNvSpPr/>
                <p:nvPr/>
              </p:nvSpPr>
              <p:spPr>
                <a:xfrm>
                  <a:off x="1782" y="3508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2"/>
                        <a:pt x="33" y="0"/>
                        <a:pt x="25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6" name="Google Shape;4196;p239"/>
                <p:cNvSpPr/>
                <p:nvPr/>
              </p:nvSpPr>
              <p:spPr>
                <a:xfrm>
                  <a:off x="1801" y="3591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7" name="Google Shape;4197;p239"/>
                <p:cNvSpPr/>
                <p:nvPr/>
              </p:nvSpPr>
              <p:spPr>
                <a:xfrm>
                  <a:off x="1835" y="3594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8" name="Google Shape;4198;p239"/>
                <p:cNvSpPr/>
                <p:nvPr/>
              </p:nvSpPr>
              <p:spPr>
                <a:xfrm>
                  <a:off x="1948" y="3436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9" name="Google Shape;4199;p239"/>
                <p:cNvSpPr/>
                <p:nvPr/>
              </p:nvSpPr>
              <p:spPr>
                <a:xfrm>
                  <a:off x="1980" y="3437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0" name="Google Shape;4200;p239"/>
                <p:cNvSpPr/>
                <p:nvPr/>
              </p:nvSpPr>
              <p:spPr>
                <a:xfrm>
                  <a:off x="1997" y="3545"/>
                  <a:ext cx="117" cy="24"/>
                </a:xfrm>
                <a:custGeom>
                  <a:rect b="b" l="l" r="r" t="t"/>
                  <a:pathLst>
                    <a:path extrusionOk="0" h="15" w="8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1" name="Google Shape;4201;p239"/>
                <p:cNvSpPr/>
                <p:nvPr/>
              </p:nvSpPr>
              <p:spPr>
                <a:xfrm>
                  <a:off x="2029" y="3548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2" name="Google Shape;4202;p239"/>
                <p:cNvSpPr/>
                <p:nvPr/>
              </p:nvSpPr>
              <p:spPr>
                <a:xfrm>
                  <a:off x="2007" y="3383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49" y="1"/>
                      </a:cubicBezTo>
                      <a:cubicBezTo>
                        <a:pt x="28" y="0"/>
                        <a:pt x="7" y="3"/>
                        <a:pt x="3" y="6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3" name="Google Shape;4203;p239"/>
                <p:cNvSpPr/>
                <p:nvPr/>
              </p:nvSpPr>
              <p:spPr>
                <a:xfrm>
                  <a:off x="2039" y="3387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3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4" name="Google Shape;4204;p239"/>
                <p:cNvSpPr/>
                <p:nvPr/>
              </p:nvSpPr>
              <p:spPr>
                <a:xfrm>
                  <a:off x="1946" y="3289"/>
                  <a:ext cx="117" cy="21"/>
                </a:xfrm>
                <a:custGeom>
                  <a:rect b="b" l="l" r="r" t="t"/>
                  <a:pathLst>
                    <a:path extrusionOk="0" h="13" w="85">
                      <a:moveTo>
                        <a:pt x="35" y="13"/>
                      </a:moveTo>
                      <a:cubicBezTo>
                        <a:pt x="56" y="13"/>
                        <a:pt x="77" y="11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5" name="Google Shape;4205;p239"/>
                <p:cNvSpPr/>
                <p:nvPr/>
              </p:nvSpPr>
              <p:spPr>
                <a:xfrm>
                  <a:off x="1978" y="3290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6" name="Google Shape;4206;p239"/>
                <p:cNvSpPr/>
                <p:nvPr/>
              </p:nvSpPr>
              <p:spPr>
                <a:xfrm>
                  <a:off x="1777" y="3215"/>
                  <a:ext cx="118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4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7" name="Google Shape;4207;p239"/>
                <p:cNvSpPr/>
                <p:nvPr/>
              </p:nvSpPr>
              <p:spPr>
                <a:xfrm>
                  <a:off x="1809" y="3219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8" name="Google Shape;4208;p239"/>
                <p:cNvSpPr/>
                <p:nvPr/>
              </p:nvSpPr>
              <p:spPr>
                <a:xfrm>
                  <a:off x="1789" y="3150"/>
                  <a:ext cx="118" cy="21"/>
                </a:xfrm>
                <a:custGeom>
                  <a:rect b="b" l="l" r="r" t="t"/>
                  <a:pathLst>
                    <a:path extrusionOk="0" h="13" w="86">
                      <a:moveTo>
                        <a:pt x="36" y="13"/>
                      </a:moveTo>
                      <a:cubicBezTo>
                        <a:pt x="57" y="13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9" name="Google Shape;4209;p239"/>
                <p:cNvSpPr/>
                <p:nvPr/>
              </p:nvSpPr>
              <p:spPr>
                <a:xfrm>
                  <a:off x="1821" y="3151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2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0" name="Google Shape;4210;p239"/>
                <p:cNvSpPr/>
                <p:nvPr/>
              </p:nvSpPr>
              <p:spPr>
                <a:xfrm>
                  <a:off x="1948" y="3167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8" y="0"/>
                        <a:pt x="7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1" name="Google Shape;4211;p239"/>
                <p:cNvSpPr/>
                <p:nvPr/>
              </p:nvSpPr>
              <p:spPr>
                <a:xfrm>
                  <a:off x="1979" y="3170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6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2" name="Google Shape;4212;p239"/>
                <p:cNvSpPr/>
                <p:nvPr/>
              </p:nvSpPr>
              <p:spPr>
                <a:xfrm>
                  <a:off x="1982" y="3030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3" name="Google Shape;4213;p239"/>
                <p:cNvSpPr/>
                <p:nvPr/>
              </p:nvSpPr>
              <p:spPr>
                <a:xfrm>
                  <a:off x="2014" y="3033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4" name="Google Shape;4214;p239"/>
                <p:cNvSpPr/>
                <p:nvPr/>
              </p:nvSpPr>
              <p:spPr>
                <a:xfrm>
                  <a:off x="1646" y="3022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5" name="Google Shape;4215;p239"/>
                <p:cNvSpPr/>
                <p:nvPr/>
              </p:nvSpPr>
              <p:spPr>
                <a:xfrm>
                  <a:off x="1678" y="3025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6" name="Google Shape;4216;p239"/>
                <p:cNvSpPr/>
                <p:nvPr/>
              </p:nvSpPr>
              <p:spPr>
                <a:xfrm>
                  <a:off x="1618" y="3134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9" y="2"/>
                        <a:pt x="4" y="6"/>
                      </a:cubicBezTo>
                      <a:cubicBezTo>
                        <a:pt x="0" y="9"/>
                        <a:pt x="15" y="12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7" name="Google Shape;4217;p239"/>
                <p:cNvSpPr/>
                <p:nvPr/>
              </p:nvSpPr>
              <p:spPr>
                <a:xfrm>
                  <a:off x="1651" y="3135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8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8" name="Google Shape;4218;p239"/>
                <p:cNvSpPr/>
                <p:nvPr/>
              </p:nvSpPr>
              <p:spPr>
                <a:xfrm>
                  <a:off x="1140" y="3070"/>
                  <a:ext cx="117" cy="23"/>
                </a:xfrm>
                <a:custGeom>
                  <a:rect b="b" l="l" r="r" t="t"/>
                  <a:pathLst>
                    <a:path extrusionOk="0" h="14" w="85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9" name="Google Shape;4219;p239"/>
                <p:cNvSpPr/>
                <p:nvPr/>
              </p:nvSpPr>
              <p:spPr>
                <a:xfrm>
                  <a:off x="1172" y="3073"/>
                  <a:ext cx="50" cy="15"/>
                </a:xfrm>
                <a:custGeom>
                  <a:rect b="b" l="l" r="r" t="t"/>
                  <a:pathLst>
                    <a:path extrusionOk="0" h="9" w="37">
                      <a:moveTo>
                        <a:pt x="13" y="9"/>
                      </a:moveTo>
                      <a:cubicBezTo>
                        <a:pt x="22" y="9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0" name="Google Shape;4220;p239"/>
                <p:cNvSpPr/>
                <p:nvPr/>
              </p:nvSpPr>
              <p:spPr>
                <a:xfrm>
                  <a:off x="638" y="3432"/>
                  <a:ext cx="102" cy="23"/>
                </a:xfrm>
                <a:custGeom>
                  <a:rect b="b" l="l" r="r" t="t"/>
                  <a:pathLst>
                    <a:path extrusionOk="0" h="14" w="75">
                      <a:moveTo>
                        <a:pt x="25" y="13"/>
                      </a:moveTo>
                      <a:cubicBezTo>
                        <a:pt x="46" y="14"/>
                        <a:pt x="67" y="11"/>
                        <a:pt x="71" y="8"/>
                      </a:cubicBezTo>
                      <a:cubicBezTo>
                        <a:pt x="75" y="4"/>
                        <a:pt x="61" y="1"/>
                        <a:pt x="40" y="0"/>
                      </a:cubicBezTo>
                      <a:cubicBezTo>
                        <a:pt x="18" y="0"/>
                        <a:pt x="8" y="3"/>
                        <a:pt x="4" y="6"/>
                      </a:cubicBezTo>
                      <a:cubicBezTo>
                        <a:pt x="0" y="10"/>
                        <a:pt x="4" y="12"/>
                        <a:pt x="2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1" name="Google Shape;4221;p239"/>
                <p:cNvSpPr/>
                <p:nvPr/>
              </p:nvSpPr>
              <p:spPr>
                <a:xfrm>
                  <a:off x="659" y="3439"/>
                  <a:ext cx="50" cy="15"/>
                </a:xfrm>
                <a:custGeom>
                  <a:rect b="b" l="l" r="r" t="t"/>
                  <a:pathLst>
                    <a:path extrusionOk="0" h="9" w="37">
                      <a:moveTo>
                        <a:pt x="13" y="9"/>
                      </a:moveTo>
                      <a:cubicBezTo>
                        <a:pt x="22" y="9"/>
                        <a:pt x="31" y="7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2" name="Google Shape;4222;p239"/>
                <p:cNvSpPr/>
                <p:nvPr/>
              </p:nvSpPr>
              <p:spPr>
                <a:xfrm>
                  <a:off x="698" y="3556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5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3" name="Google Shape;4223;p239"/>
                <p:cNvSpPr/>
                <p:nvPr/>
              </p:nvSpPr>
              <p:spPr>
                <a:xfrm>
                  <a:off x="729" y="3562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9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4" name="Google Shape;4224;p239"/>
                <p:cNvSpPr/>
                <p:nvPr/>
              </p:nvSpPr>
              <p:spPr>
                <a:xfrm>
                  <a:off x="686" y="3624"/>
                  <a:ext cx="118" cy="25"/>
                </a:xfrm>
                <a:custGeom>
                  <a:rect b="b" l="l" r="r" t="t"/>
                  <a:pathLst>
                    <a:path extrusionOk="0" h="15" w="86">
                      <a:moveTo>
                        <a:pt x="36" y="14"/>
                      </a:moveTo>
                      <a:cubicBezTo>
                        <a:pt x="57" y="15"/>
                        <a:pt x="78" y="12"/>
                        <a:pt x="82" y="9"/>
                      </a:cubicBezTo>
                      <a:cubicBezTo>
                        <a:pt x="86" y="5"/>
                        <a:pt x="72" y="2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5" name="Google Shape;4225;p239"/>
                <p:cNvSpPr/>
                <p:nvPr/>
              </p:nvSpPr>
              <p:spPr>
                <a:xfrm>
                  <a:off x="717" y="3629"/>
                  <a:ext cx="50" cy="17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6" name="Google Shape;4226;p239"/>
                <p:cNvSpPr/>
                <p:nvPr/>
              </p:nvSpPr>
              <p:spPr>
                <a:xfrm>
                  <a:off x="813" y="3052"/>
                  <a:ext cx="118" cy="23"/>
                </a:xfrm>
                <a:custGeom>
                  <a:rect b="b" l="l" r="r" t="t"/>
                  <a:pathLst>
                    <a:path extrusionOk="0" h="14" w="86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cap="sq" cmpd="sng" w="9525">
                  <a:solidFill>
                    <a:srgbClr val="94939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7" name="Google Shape;4227;p239"/>
                <p:cNvSpPr/>
                <p:nvPr/>
              </p:nvSpPr>
              <p:spPr>
                <a:xfrm>
                  <a:off x="846" y="3054"/>
                  <a:ext cx="50" cy="16"/>
                </a:xfrm>
                <a:custGeom>
                  <a:rect b="b" l="l" r="r" t="t"/>
                  <a:pathLst>
                    <a:path extrusionOk="0" h="10" w="37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cap="sq" cmpd="sng" w="9525">
                  <a:solidFill>
                    <a:srgbClr val="A9A8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8" name="Google Shape;4228;p239"/>
                <p:cNvSpPr/>
                <p:nvPr/>
              </p:nvSpPr>
              <p:spPr>
                <a:xfrm>
                  <a:off x="743" y="3685"/>
                  <a:ext cx="80" cy="76"/>
                </a:xfrm>
                <a:custGeom>
                  <a:rect b="b" l="l" r="r" t="t"/>
                  <a:pathLst>
                    <a:path extrusionOk="0" h="44" w="58">
                      <a:moveTo>
                        <a:pt x="27" y="5"/>
                      </a:moveTo>
                      <a:cubicBezTo>
                        <a:pt x="14" y="0"/>
                        <a:pt x="6" y="11"/>
                        <a:pt x="2" y="20"/>
                      </a:cubicBezTo>
                      <a:cubicBezTo>
                        <a:pt x="0" y="24"/>
                        <a:pt x="4" y="28"/>
                        <a:pt x="9" y="30"/>
                      </a:cubicBezTo>
                      <a:cubicBezTo>
                        <a:pt x="21" y="33"/>
                        <a:pt x="30" y="40"/>
                        <a:pt x="43" y="42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4"/>
                        <a:pt x="57" y="32"/>
                        <a:pt x="57" y="32"/>
                      </a:cubicBezTo>
                      <a:cubicBezTo>
                        <a:pt x="52" y="27"/>
                        <a:pt x="45" y="27"/>
                        <a:pt x="40" y="23"/>
                      </a:cubicBezTo>
                      <a:cubicBezTo>
                        <a:pt x="33" y="18"/>
                        <a:pt x="33" y="8"/>
                        <a:pt x="27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9" name="Google Shape;4229;p239"/>
                <p:cNvSpPr/>
                <p:nvPr/>
              </p:nvSpPr>
              <p:spPr>
                <a:xfrm>
                  <a:off x="743" y="3688"/>
                  <a:ext cx="80" cy="70"/>
                </a:xfrm>
                <a:custGeom>
                  <a:rect b="b" l="l" r="r" t="t"/>
                  <a:pathLst>
                    <a:path extrusionOk="0" h="41" w="59">
                      <a:moveTo>
                        <a:pt x="26" y="4"/>
                      </a:moveTo>
                      <a:cubicBezTo>
                        <a:pt x="20" y="1"/>
                        <a:pt x="16" y="2"/>
                        <a:pt x="12" y="6"/>
                      </a:cubicBezTo>
                      <a:lnTo>
                        <a:pt x="11" y="5"/>
                      </a:lnTo>
                      <a:cubicBezTo>
                        <a:pt x="15" y="1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8"/>
                      </a:cubicBezTo>
                      <a:lnTo>
                        <a:pt x="1" y="18"/>
                      </a:lnTo>
                      <a:cubicBezTo>
                        <a:pt x="3" y="13"/>
                        <a:pt x="6" y="8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8"/>
                      </a:ln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1" y="18"/>
                      </a:lnTo>
                      <a:lnTo>
                        <a:pt x="2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cubicBezTo>
                        <a:pt x="1" y="20"/>
                        <a:pt x="2" y="22"/>
                        <a:pt x="3" y="24"/>
                      </a:cubicBezTo>
                      <a:lnTo>
                        <a:pt x="2" y="24"/>
                      </a:lnTo>
                      <a:cubicBezTo>
                        <a:pt x="0" y="22"/>
                        <a:pt x="0" y="20"/>
                        <a:pt x="1" y="18"/>
                      </a:cubicBezTo>
                      <a:lnTo>
                        <a:pt x="2" y="18"/>
                      </a:lnTo>
                      <a:close/>
                      <a:moveTo>
                        <a:pt x="3" y="24"/>
                      </a:moveTo>
                      <a:cubicBezTo>
                        <a:pt x="5" y="25"/>
                        <a:pt x="7" y="27"/>
                        <a:pt x="9" y="27"/>
                      </a:cubicBezTo>
                      <a:lnTo>
                        <a:pt x="8" y="28"/>
                      </a:lnTo>
                      <a:cubicBezTo>
                        <a:pt x="6" y="28"/>
                        <a:pt x="4" y="26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lnTo>
                        <a:pt x="9" y="27"/>
                      </a:lnTo>
                      <a:lnTo>
                        <a:pt x="8" y="28"/>
                      </a:lnTo>
                      <a:lnTo>
                        <a:pt x="9" y="27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lnTo>
                        <a:pt x="9" y="28"/>
                      </a:ln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cubicBezTo>
                        <a:pt x="14" y="29"/>
                        <a:pt x="19" y="31"/>
                        <a:pt x="24" y="33"/>
                      </a:cubicBezTo>
                      <a:lnTo>
                        <a:pt x="24" y="34"/>
                      </a:lnTo>
                      <a:cubicBezTo>
                        <a:pt x="19" y="32"/>
                        <a:pt x="14" y="30"/>
                        <a:pt x="8" y="28"/>
                      </a:cubicBezTo>
                      <a:lnTo>
                        <a:pt x="9" y="27"/>
                      </a:lnTo>
                      <a:close/>
                      <a:moveTo>
                        <a:pt x="24" y="33"/>
                      </a:moveTo>
                      <a:cubicBezTo>
                        <a:pt x="30" y="36"/>
                        <a:pt x="36" y="38"/>
                        <a:pt x="43" y="39"/>
                      </a:cubicBezTo>
                      <a:lnTo>
                        <a:pt x="43" y="41"/>
                      </a:lnTo>
                      <a:cubicBezTo>
                        <a:pt x="36" y="39"/>
                        <a:pt x="30" y="37"/>
                        <a:pt x="24" y="34"/>
                      </a:cubicBezTo>
                      <a:lnTo>
                        <a:pt x="24" y="33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0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1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1"/>
                      </a:lnTo>
                      <a:cubicBezTo>
                        <a:pt x="45" y="41"/>
                        <a:pt x="44" y="41"/>
                        <a:pt x="43" y="41"/>
                      </a:cubicBezTo>
                      <a:lnTo>
                        <a:pt x="43" y="39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39"/>
                      </a:cubicBezTo>
                      <a:lnTo>
                        <a:pt x="49" y="41"/>
                      </a:lnTo>
                      <a:cubicBezTo>
                        <a:pt x="48" y="41"/>
                        <a:pt x="47" y="41"/>
                        <a:pt x="46" y="41"/>
                      </a:cubicBezTo>
                      <a:lnTo>
                        <a:pt x="46" y="40"/>
                      </a:lnTo>
                      <a:close/>
                      <a:moveTo>
                        <a:pt x="48" y="39"/>
                      </a:moveTo>
                      <a:cubicBezTo>
                        <a:pt x="53" y="39"/>
                        <a:pt x="55" y="36"/>
                        <a:pt x="57" y="32"/>
                      </a:cubicBezTo>
                      <a:lnTo>
                        <a:pt x="59" y="33"/>
                      </a:lnTo>
                      <a:cubicBezTo>
                        <a:pt x="57" y="37"/>
                        <a:pt x="53" y="40"/>
                        <a:pt x="49" y="41"/>
                      </a:cubicBezTo>
                      <a:lnTo>
                        <a:pt x="48" y="39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9" y="33"/>
                      </a:moveTo>
                      <a:lnTo>
                        <a:pt x="58" y="33"/>
                      </a:lnTo>
                      <a:lnTo>
                        <a:pt x="59" y="33"/>
                      </a:lnTo>
                      <a:close/>
                      <a:moveTo>
                        <a:pt x="57" y="32"/>
                      </a:moveTo>
                      <a:cubicBezTo>
                        <a:pt x="57" y="32"/>
                        <a:pt x="57" y="31"/>
                        <a:pt x="56" y="30"/>
                      </a:cubicBezTo>
                      <a:lnTo>
                        <a:pt x="58" y="30"/>
                      </a:lnTo>
                      <a:cubicBezTo>
                        <a:pt x="58" y="31"/>
                        <a:pt x="59" y="32"/>
                        <a:pt x="59" y="33"/>
                      </a:cubicBezTo>
                      <a:lnTo>
                        <a:pt x="57" y="32"/>
                      </a:lnTo>
                      <a:close/>
                      <a:moveTo>
                        <a:pt x="56" y="30"/>
                      </a:moveTo>
                      <a:cubicBezTo>
                        <a:pt x="56" y="30"/>
                        <a:pt x="56" y="30"/>
                        <a:pt x="56" y="30"/>
                      </a:cubicBezTo>
                      <a:lnTo>
                        <a:pt x="57" y="29"/>
                      </a:lnTo>
                      <a:lnTo>
                        <a:pt x="58" y="30"/>
                      </a:lnTo>
                      <a:lnTo>
                        <a:pt x="56" y="30"/>
                      </a:lnTo>
                      <a:close/>
                      <a:moveTo>
                        <a:pt x="57" y="29"/>
                      </a:moveTo>
                      <a:lnTo>
                        <a:pt x="57" y="29"/>
                      </a:lnTo>
                      <a:lnTo>
                        <a:pt x="57" y="30"/>
                      </a:lnTo>
                      <a:lnTo>
                        <a:pt x="57" y="29"/>
                      </a:lnTo>
                      <a:close/>
                      <a:moveTo>
                        <a:pt x="56" y="30"/>
                      </a:moveTo>
                      <a:cubicBezTo>
                        <a:pt x="54" y="27"/>
                        <a:pt x="50" y="26"/>
                        <a:pt x="47" y="25"/>
                      </a:cubicBezTo>
                      <a:lnTo>
                        <a:pt x="48" y="24"/>
                      </a:lnTo>
                      <a:cubicBezTo>
                        <a:pt x="51" y="25"/>
                        <a:pt x="55" y="26"/>
                        <a:pt x="57" y="29"/>
                      </a:cubicBezTo>
                      <a:lnTo>
                        <a:pt x="56" y="30"/>
                      </a:lnTo>
                      <a:close/>
                      <a:moveTo>
                        <a:pt x="47" y="25"/>
                      </a:moveTo>
                      <a:cubicBezTo>
                        <a:pt x="44" y="24"/>
                        <a:pt x="42" y="23"/>
                        <a:pt x="40" y="22"/>
                      </a:cubicBezTo>
                      <a:lnTo>
                        <a:pt x="41" y="21"/>
                      </a:lnTo>
                      <a:cubicBezTo>
                        <a:pt x="43" y="22"/>
                        <a:pt x="45" y="23"/>
                        <a:pt x="48" y="24"/>
                      </a:cubicBezTo>
                      <a:lnTo>
                        <a:pt x="47" y="25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1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19"/>
                        <a:pt x="34" y="15"/>
                        <a:pt x="32" y="11"/>
                      </a:cubicBezTo>
                      <a:lnTo>
                        <a:pt x="33" y="11"/>
                      </a:lnTo>
                      <a:cubicBezTo>
                        <a:pt x="35" y="14"/>
                        <a:pt x="37" y="18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1"/>
                      </a:moveTo>
                      <a:cubicBezTo>
                        <a:pt x="30" y="8"/>
                        <a:pt x="29" y="5"/>
                        <a:pt x="26" y="4"/>
                      </a:cubicBezTo>
                      <a:lnTo>
                        <a:pt x="27" y="3"/>
                      </a:lnTo>
                      <a:cubicBezTo>
                        <a:pt x="30" y="4"/>
                        <a:pt x="32" y="7"/>
                        <a:pt x="33" y="11"/>
                      </a:cubicBezTo>
                      <a:lnTo>
                        <a:pt x="32" y="11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0" name="Google Shape;4230;p239"/>
                <p:cNvSpPr/>
                <p:nvPr/>
              </p:nvSpPr>
              <p:spPr>
                <a:xfrm>
                  <a:off x="1805" y="3685"/>
                  <a:ext cx="74" cy="65"/>
                </a:xfrm>
                <a:custGeom>
                  <a:rect b="b" l="l" r="r" t="t"/>
                  <a:pathLst>
                    <a:path extrusionOk="0" h="38" w="54">
                      <a:moveTo>
                        <a:pt x="28" y="3"/>
                      </a:moveTo>
                      <a:cubicBezTo>
                        <a:pt x="20" y="6"/>
                        <a:pt x="16" y="13"/>
                        <a:pt x="9" y="18"/>
                      </a:cubicBezTo>
                      <a:cubicBezTo>
                        <a:pt x="7" y="19"/>
                        <a:pt x="0" y="21"/>
                        <a:pt x="6" y="24"/>
                      </a:cubicBezTo>
                      <a:cubicBezTo>
                        <a:pt x="16" y="29"/>
                        <a:pt x="25" y="38"/>
                        <a:pt x="35" y="34"/>
                      </a:cubicBezTo>
                      <a:cubicBezTo>
                        <a:pt x="45" y="30"/>
                        <a:pt x="51" y="21"/>
                        <a:pt x="54" y="13"/>
                      </a:cubicBezTo>
                      <a:cubicBezTo>
                        <a:pt x="44" y="10"/>
                        <a:pt x="37" y="0"/>
                        <a:pt x="2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1" name="Google Shape;4231;p239"/>
                <p:cNvSpPr/>
                <p:nvPr/>
              </p:nvSpPr>
              <p:spPr>
                <a:xfrm>
                  <a:off x="1809" y="3685"/>
                  <a:ext cx="72" cy="65"/>
                </a:xfrm>
                <a:custGeom>
                  <a:rect b="b" l="l" r="r" t="t"/>
                  <a:pathLst>
                    <a:path extrusionOk="0" h="38" w="53">
                      <a:moveTo>
                        <a:pt x="26" y="4"/>
                      </a:moveTo>
                      <a:cubicBezTo>
                        <a:pt x="22" y="5"/>
                        <a:pt x="18" y="8"/>
                        <a:pt x="15" y="12"/>
                      </a:cubicBezTo>
                      <a:lnTo>
                        <a:pt x="14" y="11"/>
                      </a:lnTo>
                      <a:cubicBezTo>
                        <a:pt x="17" y="7"/>
                        <a:pt x="21" y="4"/>
                        <a:pt x="26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3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2" y="13"/>
                        <a:pt x="14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7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7" y="19"/>
                        <a:pt x="6" y="19"/>
                        <a:pt x="6" y="19"/>
                      </a:cubicBezTo>
                      <a:lnTo>
                        <a:pt x="5" y="18"/>
                      </a:lnTo>
                      <a:cubicBezTo>
                        <a:pt x="5" y="18"/>
                        <a:pt x="6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6" y="19"/>
                      </a:moveTo>
                      <a:cubicBezTo>
                        <a:pt x="5" y="20"/>
                        <a:pt x="3" y="20"/>
                        <a:pt x="3" y="21"/>
                      </a:cubicBezTo>
                      <a:lnTo>
                        <a:pt x="1" y="21"/>
                      </a:lnTo>
                      <a:cubicBezTo>
                        <a:pt x="2" y="20"/>
                        <a:pt x="4" y="19"/>
                        <a:pt x="5" y="18"/>
                      </a:cubicBezTo>
                      <a:lnTo>
                        <a:pt x="6" y="19"/>
                      </a:lnTo>
                      <a:close/>
                      <a:moveTo>
                        <a:pt x="3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3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7" y="25"/>
                        <a:pt x="9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6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4" y="34"/>
                      </a:lnTo>
                      <a:cubicBezTo>
                        <a:pt x="25" y="38"/>
                        <a:pt x="18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4" y="34"/>
                      </a:lnTo>
                      <a:lnTo>
                        <a:pt x="33" y="33"/>
                      </a:lnTo>
                      <a:close/>
                      <a:moveTo>
                        <a:pt x="34" y="34"/>
                      </a:moveTo>
                      <a:lnTo>
                        <a:pt x="34" y="34"/>
                      </a:lnTo>
                      <a:lnTo>
                        <a:pt x="33" y="34"/>
                      </a:lnTo>
                      <a:lnTo>
                        <a:pt x="34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6" y="32"/>
                        <a:pt x="37" y="31"/>
                      </a:cubicBezTo>
                      <a:lnTo>
                        <a:pt x="38" y="32"/>
                      </a:lnTo>
                      <a:cubicBezTo>
                        <a:pt x="36" y="33"/>
                        <a:pt x="35" y="34"/>
                        <a:pt x="34" y="34"/>
                      </a:cubicBezTo>
                      <a:lnTo>
                        <a:pt x="33" y="33"/>
                      </a:lnTo>
                      <a:close/>
                      <a:moveTo>
                        <a:pt x="37" y="31"/>
                      </a:moveTo>
                      <a:cubicBezTo>
                        <a:pt x="38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9" y="32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3" y="13"/>
                      </a:lnTo>
                      <a:cubicBezTo>
                        <a:pt x="51" y="19"/>
                        <a:pt x="47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3" y="12"/>
                      </a:lnTo>
                      <a:lnTo>
                        <a:pt x="53" y="13"/>
                      </a:lnTo>
                      <a:lnTo>
                        <a:pt x="52" y="13"/>
                      </a:lnTo>
                      <a:lnTo>
                        <a:pt x="52" y="12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lnTo>
                        <a:pt x="52" y="12"/>
                      </a:ln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cubicBezTo>
                        <a:pt x="48" y="12"/>
                        <a:pt x="44" y="10"/>
                        <a:pt x="41" y="8"/>
                      </a:cubicBezTo>
                      <a:lnTo>
                        <a:pt x="42" y="7"/>
                      </a:lnTo>
                      <a:cubicBezTo>
                        <a:pt x="45" y="9"/>
                        <a:pt x="49" y="11"/>
                        <a:pt x="52" y="12"/>
                      </a:cubicBezTo>
                      <a:lnTo>
                        <a:pt x="52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6" y="2"/>
                      </a:lnTo>
                      <a:cubicBezTo>
                        <a:pt x="31" y="0"/>
                        <a:pt x="37" y="4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6" y="2"/>
                      </a:moveTo>
                      <a:lnTo>
                        <a:pt x="26" y="2"/>
                      </a:lnTo>
                      <a:lnTo>
                        <a:pt x="26" y="3"/>
                      </a:lnTo>
                      <a:lnTo>
                        <a:pt x="2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2" name="Google Shape;4232;p239"/>
                <p:cNvSpPr/>
                <p:nvPr/>
              </p:nvSpPr>
              <p:spPr>
                <a:xfrm>
                  <a:off x="1567" y="3685"/>
                  <a:ext cx="110" cy="55"/>
                </a:xfrm>
                <a:custGeom>
                  <a:rect b="b" l="l" r="r" t="t"/>
                  <a:pathLst>
                    <a:path extrusionOk="0" h="32" w="80">
                      <a:moveTo>
                        <a:pt x="71" y="11"/>
                      </a:moveTo>
                      <a:cubicBezTo>
                        <a:pt x="61" y="8"/>
                        <a:pt x="53" y="0"/>
                        <a:pt x="42" y="2"/>
                      </a:cubicBezTo>
                      <a:cubicBezTo>
                        <a:pt x="31" y="5"/>
                        <a:pt x="18" y="2"/>
                        <a:pt x="10" y="8"/>
                      </a:cubicBezTo>
                      <a:cubicBezTo>
                        <a:pt x="5" y="12"/>
                        <a:pt x="0" y="17"/>
                        <a:pt x="2" y="24"/>
                      </a:cubicBezTo>
                      <a:cubicBezTo>
                        <a:pt x="2" y="25"/>
                        <a:pt x="3" y="27"/>
                        <a:pt x="5" y="27"/>
                      </a:cubicBezTo>
                      <a:cubicBezTo>
                        <a:pt x="20" y="32"/>
                        <a:pt x="35" y="29"/>
                        <a:pt x="50" y="26"/>
                      </a:cubicBezTo>
                      <a:cubicBezTo>
                        <a:pt x="53" y="25"/>
                        <a:pt x="55" y="27"/>
                        <a:pt x="58" y="27"/>
                      </a:cubicBezTo>
                      <a:cubicBezTo>
                        <a:pt x="64" y="26"/>
                        <a:pt x="70" y="26"/>
                        <a:pt x="75" y="23"/>
                      </a:cubicBezTo>
                      <a:cubicBezTo>
                        <a:pt x="80" y="19"/>
                        <a:pt x="76" y="13"/>
                        <a:pt x="71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3" name="Google Shape;4233;p239"/>
                <p:cNvSpPr/>
                <p:nvPr/>
              </p:nvSpPr>
              <p:spPr>
                <a:xfrm>
                  <a:off x="1567" y="3685"/>
                  <a:ext cx="106" cy="53"/>
                </a:xfrm>
                <a:custGeom>
                  <a:rect b="b" l="l" r="r" t="t"/>
                  <a:pathLst>
                    <a:path extrusionOk="0" h="31" w="78"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0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1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cubicBezTo>
                        <a:pt x="67" y="10"/>
                        <a:pt x="64" y="9"/>
                        <a:pt x="61" y="7"/>
                      </a:cubicBezTo>
                      <a:lnTo>
                        <a:pt x="62" y="6"/>
                      </a:lnTo>
                      <a:cubicBezTo>
                        <a:pt x="65" y="8"/>
                        <a:pt x="68" y="9"/>
                        <a:pt x="71" y="10"/>
                      </a:cubicBezTo>
                      <a:lnTo>
                        <a:pt x="71" y="12"/>
                      </a:lnTo>
                      <a:close/>
                      <a:moveTo>
                        <a:pt x="61" y="7"/>
                      </a:moveTo>
                      <a:cubicBezTo>
                        <a:pt x="55" y="4"/>
                        <a:pt x="49" y="1"/>
                        <a:pt x="42" y="3"/>
                      </a:cubicBezTo>
                      <a:lnTo>
                        <a:pt x="42" y="1"/>
                      </a:lnTo>
                      <a:cubicBezTo>
                        <a:pt x="49" y="0"/>
                        <a:pt x="56" y="3"/>
                        <a:pt x="62" y="6"/>
                      </a:cubicBezTo>
                      <a:lnTo>
                        <a:pt x="61" y="7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lnTo>
                        <a:pt x="42" y="3"/>
                      </a:lnTo>
                      <a:lnTo>
                        <a:pt x="42" y="1"/>
                      </a:lnTo>
                      <a:lnTo>
                        <a:pt x="42" y="3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cubicBezTo>
                        <a:pt x="38" y="4"/>
                        <a:pt x="34" y="4"/>
                        <a:pt x="29" y="4"/>
                      </a:cubicBezTo>
                      <a:lnTo>
                        <a:pt x="29" y="3"/>
                      </a:lnTo>
                      <a:cubicBezTo>
                        <a:pt x="33" y="3"/>
                        <a:pt x="38" y="2"/>
                        <a:pt x="42" y="1"/>
                      </a:cubicBezTo>
                      <a:lnTo>
                        <a:pt x="42" y="3"/>
                      </a:lnTo>
                      <a:close/>
                      <a:moveTo>
                        <a:pt x="29" y="4"/>
                      </a:moveTo>
                      <a:cubicBezTo>
                        <a:pt x="22" y="5"/>
                        <a:pt x="15" y="5"/>
                        <a:pt x="11" y="9"/>
                      </a:cubicBezTo>
                      <a:lnTo>
                        <a:pt x="10" y="8"/>
                      </a:lnTo>
                      <a:cubicBezTo>
                        <a:pt x="15" y="4"/>
                        <a:pt x="22" y="3"/>
                        <a:pt x="29" y="3"/>
                      </a:cubicBezTo>
                      <a:lnTo>
                        <a:pt x="29" y="4"/>
                      </a:lnTo>
                      <a:close/>
                      <a:moveTo>
                        <a:pt x="10" y="8"/>
                      </a:moveTo>
                      <a:lnTo>
                        <a:pt x="10" y="8"/>
                      </a:lnTo>
                      <a:close/>
                      <a:moveTo>
                        <a:pt x="11" y="9"/>
                      </a:moveTo>
                      <a:cubicBezTo>
                        <a:pt x="8" y="10"/>
                        <a:pt x="6" y="12"/>
                        <a:pt x="4" y="15"/>
                      </a:cubicBezTo>
                      <a:lnTo>
                        <a:pt x="3" y="14"/>
                      </a:lnTo>
                      <a:cubicBezTo>
                        <a:pt x="5" y="12"/>
                        <a:pt x="7" y="10"/>
                        <a:pt x="10" y="8"/>
                      </a:cubicBezTo>
                      <a:lnTo>
                        <a:pt x="11" y="9"/>
                      </a:lnTo>
                      <a:close/>
                      <a:moveTo>
                        <a:pt x="4" y="15"/>
                      </a:moveTo>
                      <a:lnTo>
                        <a:pt x="4" y="15"/>
                      </a:lnTo>
                      <a:close/>
                      <a:moveTo>
                        <a:pt x="4" y="15"/>
                      </a:moveTo>
                      <a:cubicBezTo>
                        <a:pt x="3" y="17"/>
                        <a:pt x="2" y="20"/>
                        <a:pt x="3" y="24"/>
                      </a:cubicBezTo>
                      <a:lnTo>
                        <a:pt x="1" y="24"/>
                      </a:lnTo>
                      <a:cubicBezTo>
                        <a:pt x="0" y="20"/>
                        <a:pt x="1" y="17"/>
                        <a:pt x="3" y="14"/>
                      </a:cubicBezTo>
                      <a:lnTo>
                        <a:pt x="4" y="15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2" y="24"/>
                      </a:ln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1" y="24"/>
                      </a:lnTo>
                      <a:lnTo>
                        <a:pt x="3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2" y="24"/>
                      </a:lnTo>
                      <a:lnTo>
                        <a:pt x="1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4"/>
                      </a:cubicBezTo>
                      <a:lnTo>
                        <a:pt x="1" y="24"/>
                      </a:lnTo>
                      <a:cubicBezTo>
                        <a:pt x="1" y="24"/>
                        <a:pt x="1" y="24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5"/>
                      </a:cubicBezTo>
                      <a:lnTo>
                        <a:pt x="2" y="25"/>
                      </a:lnTo>
                      <a:cubicBezTo>
                        <a:pt x="1" y="25"/>
                        <a:pt x="1" y="25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3" y="25"/>
                      </a:lnTo>
                      <a:close/>
                      <a:moveTo>
                        <a:pt x="3" y="25"/>
                      </a:moveTo>
                      <a:cubicBezTo>
                        <a:pt x="3" y="25"/>
                        <a:pt x="4" y="26"/>
                        <a:pt x="5" y="27"/>
                      </a:cubicBezTo>
                      <a:lnTo>
                        <a:pt x="5" y="28"/>
                      </a:lnTo>
                      <a:cubicBezTo>
                        <a:pt x="3" y="27"/>
                        <a:pt x="2" y="26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5" y="27"/>
                      </a:moveTo>
                      <a:lnTo>
                        <a:pt x="5" y="27"/>
                      </a:lnTo>
                      <a:close/>
                      <a:moveTo>
                        <a:pt x="5" y="27"/>
                      </a:moveTo>
                      <a:cubicBezTo>
                        <a:pt x="13" y="29"/>
                        <a:pt x="20" y="29"/>
                        <a:pt x="28" y="29"/>
                      </a:cubicBezTo>
                      <a:lnTo>
                        <a:pt x="28" y="30"/>
                      </a:lnTo>
                      <a:cubicBezTo>
                        <a:pt x="20" y="31"/>
                        <a:pt x="12" y="30"/>
                        <a:pt x="5" y="28"/>
                      </a:cubicBezTo>
                      <a:lnTo>
                        <a:pt x="5" y="27"/>
                      </a:lnTo>
                      <a:close/>
                      <a:moveTo>
                        <a:pt x="28" y="29"/>
                      </a:moveTo>
                      <a:cubicBezTo>
                        <a:pt x="35" y="29"/>
                        <a:pt x="42" y="27"/>
                        <a:pt x="50" y="26"/>
                      </a:cubicBezTo>
                      <a:lnTo>
                        <a:pt x="50" y="27"/>
                      </a:lnTo>
                      <a:cubicBezTo>
                        <a:pt x="43" y="28"/>
                        <a:pt x="35" y="30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50" y="27"/>
                      </a:moveTo>
                      <a:lnTo>
                        <a:pt x="50" y="27"/>
                      </a:lnTo>
                      <a:lnTo>
                        <a:pt x="50" y="26"/>
                      </a:lnTo>
                      <a:lnTo>
                        <a:pt x="50" y="27"/>
                      </a:lnTo>
                      <a:close/>
                      <a:moveTo>
                        <a:pt x="50" y="26"/>
                      </a:moveTo>
                      <a:cubicBezTo>
                        <a:pt x="52" y="25"/>
                        <a:pt x="53" y="25"/>
                        <a:pt x="55" y="26"/>
                      </a:cubicBezTo>
                      <a:lnTo>
                        <a:pt x="55" y="27"/>
                      </a:lnTo>
                      <a:cubicBezTo>
                        <a:pt x="53" y="27"/>
                        <a:pt x="52" y="26"/>
                        <a:pt x="50" y="27"/>
                      </a:cubicBezTo>
                      <a:lnTo>
                        <a:pt x="50" y="26"/>
                      </a:lnTo>
                      <a:close/>
                      <a:moveTo>
                        <a:pt x="55" y="26"/>
                      </a:moveTo>
                      <a:cubicBezTo>
                        <a:pt x="56" y="26"/>
                        <a:pt x="57" y="26"/>
                        <a:pt x="58" y="26"/>
                      </a:cubicBezTo>
                      <a:lnTo>
                        <a:pt x="58" y="28"/>
                      </a:lnTo>
                      <a:cubicBezTo>
                        <a:pt x="57" y="28"/>
                        <a:pt x="56" y="27"/>
                        <a:pt x="55" y="27"/>
                      </a:cubicBezTo>
                      <a:lnTo>
                        <a:pt x="55" y="26"/>
                      </a:lnTo>
                      <a:close/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58" y="27"/>
                      </a:lnTo>
                      <a:lnTo>
                        <a:pt x="58" y="28"/>
                      </a:lnTo>
                      <a:close/>
                      <a:moveTo>
                        <a:pt x="58" y="26"/>
                      </a:moveTo>
                      <a:cubicBezTo>
                        <a:pt x="61" y="26"/>
                        <a:pt x="64" y="26"/>
                        <a:pt x="67" y="25"/>
                      </a:cubicBezTo>
                      <a:lnTo>
                        <a:pt x="67" y="26"/>
                      </a:lnTo>
                      <a:cubicBezTo>
                        <a:pt x="64" y="27"/>
                        <a:pt x="61" y="27"/>
                        <a:pt x="58" y="28"/>
                      </a:cubicBezTo>
                      <a:lnTo>
                        <a:pt x="58" y="26"/>
                      </a:lnTo>
                      <a:close/>
                      <a:moveTo>
                        <a:pt x="67" y="25"/>
                      </a:moveTo>
                      <a:cubicBezTo>
                        <a:pt x="70" y="25"/>
                        <a:pt x="72" y="24"/>
                        <a:pt x="74" y="22"/>
                      </a:cubicBezTo>
                      <a:lnTo>
                        <a:pt x="75" y="23"/>
                      </a:lnTo>
                      <a:cubicBezTo>
                        <a:pt x="73" y="25"/>
                        <a:pt x="70" y="26"/>
                        <a:pt x="67" y="26"/>
                      </a:cubicBezTo>
                      <a:lnTo>
                        <a:pt x="67" y="25"/>
                      </a:lnTo>
                      <a:close/>
                      <a:moveTo>
                        <a:pt x="75" y="23"/>
                      </a:moveTo>
                      <a:lnTo>
                        <a:pt x="75" y="23"/>
                      </a:lnTo>
                      <a:close/>
                      <a:moveTo>
                        <a:pt x="74" y="22"/>
                      </a:moveTo>
                      <a:cubicBezTo>
                        <a:pt x="75" y="22"/>
                        <a:pt x="76" y="21"/>
                        <a:pt x="76" y="20"/>
                      </a:cubicBezTo>
                      <a:lnTo>
                        <a:pt x="78" y="21"/>
                      </a:lnTo>
                      <a:cubicBezTo>
                        <a:pt x="77" y="22"/>
                        <a:pt x="76" y="22"/>
                        <a:pt x="75" y="23"/>
                      </a:cubicBezTo>
                      <a:lnTo>
                        <a:pt x="74" y="22"/>
                      </a:lnTo>
                      <a:close/>
                      <a:moveTo>
                        <a:pt x="76" y="20"/>
                      </a:moveTo>
                      <a:cubicBezTo>
                        <a:pt x="77" y="19"/>
                        <a:pt x="77" y="18"/>
                        <a:pt x="76" y="17"/>
                      </a:cubicBezTo>
                      <a:lnTo>
                        <a:pt x="78" y="17"/>
                      </a:lnTo>
                      <a:cubicBezTo>
                        <a:pt x="78" y="18"/>
                        <a:pt x="78" y="19"/>
                        <a:pt x="78" y="21"/>
                      </a:cubicBezTo>
                      <a:lnTo>
                        <a:pt x="76" y="20"/>
                      </a:lnTo>
                      <a:close/>
                      <a:moveTo>
                        <a:pt x="76" y="17"/>
                      </a:moveTo>
                      <a:cubicBezTo>
                        <a:pt x="76" y="16"/>
                        <a:pt x="75" y="15"/>
                        <a:pt x="74" y="14"/>
                      </a:cubicBezTo>
                      <a:lnTo>
                        <a:pt x="75" y="13"/>
                      </a:lnTo>
                      <a:cubicBezTo>
                        <a:pt x="77" y="14"/>
                        <a:pt x="77" y="15"/>
                        <a:pt x="78" y="17"/>
                      </a:cubicBezTo>
                      <a:lnTo>
                        <a:pt x="76" y="17"/>
                      </a:lnTo>
                      <a:close/>
                      <a:moveTo>
                        <a:pt x="74" y="14"/>
                      </a:moveTo>
                      <a:lnTo>
                        <a:pt x="74" y="14"/>
                      </a:lnTo>
                      <a:lnTo>
                        <a:pt x="75" y="13"/>
                      </a:lnTo>
                      <a:lnTo>
                        <a:pt x="74" y="14"/>
                      </a:lnTo>
                      <a:close/>
                      <a:moveTo>
                        <a:pt x="74" y="14"/>
                      </a:moveTo>
                      <a:cubicBezTo>
                        <a:pt x="73" y="13"/>
                        <a:pt x="72" y="12"/>
                        <a:pt x="71" y="12"/>
                      </a:cubicBezTo>
                      <a:lnTo>
                        <a:pt x="71" y="10"/>
                      </a:lnTo>
                      <a:cubicBezTo>
                        <a:pt x="73" y="11"/>
                        <a:pt x="74" y="12"/>
                        <a:pt x="75" y="13"/>
                      </a:cubicBezTo>
                      <a:lnTo>
                        <a:pt x="74" y="14"/>
                      </a:lnTo>
                      <a:close/>
                      <a:moveTo>
                        <a:pt x="71" y="10"/>
                      </a:moveTo>
                      <a:lnTo>
                        <a:pt x="71" y="10"/>
                      </a:lnTo>
                      <a:lnTo>
                        <a:pt x="71" y="11"/>
                      </a:lnTo>
                      <a:lnTo>
                        <a:pt x="71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4" name="Google Shape;4234;p239"/>
                <p:cNvSpPr/>
                <p:nvPr/>
              </p:nvSpPr>
              <p:spPr>
                <a:xfrm>
                  <a:off x="1657" y="3725"/>
                  <a:ext cx="78" cy="41"/>
                </a:xfrm>
                <a:custGeom>
                  <a:rect b="b" l="l" r="r" t="t"/>
                  <a:pathLst>
                    <a:path extrusionOk="0" h="24" w="57">
                      <a:moveTo>
                        <a:pt x="24" y="3"/>
                      </a:moveTo>
                      <a:cubicBezTo>
                        <a:pt x="21" y="2"/>
                        <a:pt x="17" y="0"/>
                        <a:pt x="16" y="1"/>
                      </a:cubicBezTo>
                      <a:cubicBezTo>
                        <a:pt x="10" y="6"/>
                        <a:pt x="5" y="11"/>
                        <a:pt x="0" y="17"/>
                      </a:cubicBezTo>
                      <a:cubicBezTo>
                        <a:pt x="16" y="22"/>
                        <a:pt x="33" y="21"/>
                        <a:pt x="50" y="24"/>
                      </a:cubicBezTo>
                      <a:cubicBezTo>
                        <a:pt x="51" y="24"/>
                        <a:pt x="57" y="24"/>
                        <a:pt x="57" y="20"/>
                      </a:cubicBezTo>
                      <a:cubicBezTo>
                        <a:pt x="57" y="15"/>
                        <a:pt x="56" y="10"/>
                        <a:pt x="51" y="7"/>
                      </a:cubicBezTo>
                      <a:cubicBezTo>
                        <a:pt x="43" y="2"/>
                        <a:pt x="33" y="9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5" name="Google Shape;4235;p239"/>
                <p:cNvSpPr/>
                <p:nvPr/>
              </p:nvSpPr>
              <p:spPr>
                <a:xfrm>
                  <a:off x="1656" y="3725"/>
                  <a:ext cx="81" cy="42"/>
                </a:xfrm>
                <a:custGeom>
                  <a:rect b="b" l="l" r="r" t="t"/>
                  <a:pathLst>
                    <a:path extrusionOk="0" h="25" w="59">
                      <a:moveTo>
                        <a:pt x="24" y="4"/>
                      </a:moveTo>
                      <a:cubicBezTo>
                        <a:pt x="24" y="4"/>
                        <a:pt x="24" y="4"/>
                        <a:pt x="23" y="3"/>
                      </a:cubicBezTo>
                      <a:lnTo>
                        <a:pt x="24" y="2"/>
                      </a:lnTo>
                      <a:cubicBezTo>
                        <a:pt x="24" y="3"/>
                        <a:pt x="25" y="3"/>
                        <a:pt x="25" y="3"/>
                      </a:cubicBezTo>
                      <a:lnTo>
                        <a:pt x="24" y="4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3"/>
                      </a:ln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3"/>
                        <a:pt x="21" y="2"/>
                        <a:pt x="20" y="2"/>
                      </a:cubicBezTo>
                      <a:lnTo>
                        <a:pt x="20" y="1"/>
                      </a:lnTo>
                      <a:cubicBezTo>
                        <a:pt x="21" y="1"/>
                        <a:pt x="23" y="2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2"/>
                      </a:moveTo>
                      <a:cubicBezTo>
                        <a:pt x="19" y="2"/>
                        <a:pt x="18" y="2"/>
                        <a:pt x="18" y="2"/>
                      </a:cubicBezTo>
                      <a:lnTo>
                        <a:pt x="17" y="1"/>
                      </a:lnTo>
                      <a:cubicBezTo>
                        <a:pt x="17" y="0"/>
                        <a:pt x="18" y="0"/>
                        <a:pt x="20" y="1"/>
                      </a:cubicBezTo>
                      <a:lnTo>
                        <a:pt x="20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8" y="2"/>
                        <a:pt x="18" y="2"/>
                      </a:cubicBezTo>
                      <a:lnTo>
                        <a:pt x="16" y="1"/>
                      </a:lnTo>
                      <a:cubicBezTo>
                        <a:pt x="16" y="1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5" y="4"/>
                        <a:pt x="12" y="7"/>
                        <a:pt x="9" y="9"/>
                      </a:cubicBezTo>
                      <a:lnTo>
                        <a:pt x="8" y="8"/>
                      </a:lnTo>
                      <a:cubicBezTo>
                        <a:pt x="11" y="6"/>
                        <a:pt x="14" y="3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9" y="9"/>
                      </a:moveTo>
                      <a:cubicBezTo>
                        <a:pt x="7" y="12"/>
                        <a:pt x="4" y="14"/>
                        <a:pt x="2" y="17"/>
                      </a:cubicBezTo>
                      <a:lnTo>
                        <a:pt x="1" y="17"/>
                      </a:lnTo>
                      <a:cubicBezTo>
                        <a:pt x="3" y="14"/>
                        <a:pt x="6" y="11"/>
                        <a:pt x="8" y="8"/>
                      </a:cubicBezTo>
                      <a:lnTo>
                        <a:pt x="9" y="9"/>
                      </a:lnTo>
                      <a:close/>
                      <a:moveTo>
                        <a:pt x="1" y="17"/>
                      </a:moveTo>
                      <a:lnTo>
                        <a:pt x="0" y="17"/>
                      </a:lnTo>
                      <a:lnTo>
                        <a:pt x="1" y="17"/>
                      </a:lnTo>
                      <a:close/>
                      <a:moveTo>
                        <a:pt x="2" y="16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3"/>
                      </a:lnTo>
                      <a:cubicBezTo>
                        <a:pt x="22" y="22"/>
                        <a:pt x="12" y="21"/>
                        <a:pt x="1" y="17"/>
                      </a:cubicBezTo>
                      <a:lnTo>
                        <a:pt x="2" y="16"/>
                      </a:lnTo>
                      <a:close/>
                      <a:moveTo>
                        <a:pt x="33" y="21"/>
                      </a:moveTo>
                      <a:cubicBezTo>
                        <a:pt x="39" y="22"/>
                        <a:pt x="45" y="23"/>
                        <a:pt x="51" y="23"/>
                      </a:cubicBezTo>
                      <a:lnTo>
                        <a:pt x="51" y="25"/>
                      </a:lnTo>
                      <a:cubicBezTo>
                        <a:pt x="45" y="24"/>
                        <a:pt x="39" y="23"/>
                        <a:pt x="33" y="23"/>
                      </a:cubicBezTo>
                      <a:lnTo>
                        <a:pt x="33" y="21"/>
                      </a:lnTo>
                      <a:close/>
                      <a:moveTo>
                        <a:pt x="51" y="23"/>
                      </a:moveTo>
                      <a:lnTo>
                        <a:pt x="52" y="23"/>
                      </a:lnTo>
                      <a:lnTo>
                        <a:pt x="52" y="24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2" y="24"/>
                        <a:pt x="52" y="24"/>
                      </a:cubicBezTo>
                      <a:lnTo>
                        <a:pt x="52" y="25"/>
                      </a:lnTo>
                      <a:cubicBezTo>
                        <a:pt x="51" y="25"/>
                        <a:pt x="51" y="25"/>
                        <a:pt x="51" y="25"/>
                      </a:cubicBezTo>
                      <a:lnTo>
                        <a:pt x="52" y="24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3" y="23"/>
                        <a:pt x="54" y="23"/>
                      </a:cubicBezTo>
                      <a:lnTo>
                        <a:pt x="55" y="24"/>
                      </a:lnTo>
                      <a:cubicBezTo>
                        <a:pt x="54" y="25"/>
                        <a:pt x="52" y="25"/>
                        <a:pt x="52" y="25"/>
                      </a:cubicBezTo>
                      <a:lnTo>
                        <a:pt x="52" y="24"/>
                      </a:lnTo>
                      <a:close/>
                      <a:moveTo>
                        <a:pt x="54" y="23"/>
                      </a:moveTo>
                      <a:cubicBezTo>
                        <a:pt x="55" y="23"/>
                        <a:pt x="56" y="22"/>
                        <a:pt x="57" y="21"/>
                      </a:cubicBezTo>
                      <a:lnTo>
                        <a:pt x="58" y="22"/>
                      </a:lnTo>
                      <a:cubicBezTo>
                        <a:pt x="58" y="23"/>
                        <a:pt x="56" y="24"/>
                        <a:pt x="55" y="24"/>
                      </a:cubicBezTo>
                      <a:lnTo>
                        <a:pt x="54" y="23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2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1"/>
                        <a:pt x="57" y="21"/>
                        <a:pt x="57" y="20"/>
                      </a:cubicBezTo>
                      <a:lnTo>
                        <a:pt x="59" y="21"/>
                      </a:lnTo>
                      <a:cubicBezTo>
                        <a:pt x="59" y="21"/>
                        <a:pt x="59" y="22"/>
                        <a:pt x="58" y="22"/>
                      </a:cubicBezTo>
                      <a:lnTo>
                        <a:pt x="57" y="21"/>
                      </a:lnTo>
                      <a:close/>
                      <a:moveTo>
                        <a:pt x="59" y="21"/>
                      </a:moveTo>
                      <a:lnTo>
                        <a:pt x="59" y="21"/>
                      </a:lnTo>
                      <a:lnTo>
                        <a:pt x="58" y="20"/>
                      </a:lnTo>
                      <a:lnTo>
                        <a:pt x="59" y="21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9" y="21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20"/>
                        <a:pt x="57" y="19"/>
                        <a:pt x="57" y="18"/>
                      </a:cubicBezTo>
                      <a:lnTo>
                        <a:pt x="59" y="18"/>
                      </a:lnTo>
                      <a:cubicBezTo>
                        <a:pt x="59" y="19"/>
                        <a:pt x="59" y="20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8"/>
                      </a:moveTo>
                      <a:lnTo>
                        <a:pt x="57" y="18"/>
                      </a:lnTo>
                      <a:lnTo>
                        <a:pt x="58" y="18"/>
                      </a:lnTo>
                      <a:lnTo>
                        <a:pt x="57" y="18"/>
                      </a:lnTo>
                      <a:close/>
                      <a:moveTo>
                        <a:pt x="57" y="18"/>
                      </a:moveTo>
                      <a:cubicBezTo>
                        <a:pt x="57" y="18"/>
                        <a:pt x="57" y="17"/>
                        <a:pt x="57" y="16"/>
                      </a:cubicBezTo>
                      <a:lnTo>
                        <a:pt x="59" y="16"/>
                      </a:lnTo>
                      <a:cubicBezTo>
                        <a:pt x="59" y="17"/>
                        <a:pt x="59" y="17"/>
                        <a:pt x="59" y="18"/>
                      </a:cubicBezTo>
                      <a:lnTo>
                        <a:pt x="57" y="18"/>
                      </a:lnTo>
                      <a:close/>
                      <a:moveTo>
                        <a:pt x="57" y="16"/>
                      </a:moveTo>
                      <a:cubicBezTo>
                        <a:pt x="57" y="13"/>
                        <a:pt x="55" y="10"/>
                        <a:pt x="52" y="8"/>
                      </a:cubicBezTo>
                      <a:lnTo>
                        <a:pt x="53" y="7"/>
                      </a:lnTo>
                      <a:cubicBezTo>
                        <a:pt x="56" y="9"/>
                        <a:pt x="58" y="12"/>
                        <a:pt x="59" y="16"/>
                      </a:cubicBezTo>
                      <a:lnTo>
                        <a:pt x="57" y="16"/>
                      </a:lnTo>
                      <a:close/>
                      <a:moveTo>
                        <a:pt x="52" y="8"/>
                      </a:moveTo>
                      <a:lnTo>
                        <a:pt x="52" y="8"/>
                      </a:lnTo>
                      <a:lnTo>
                        <a:pt x="52" y="7"/>
                      </a:lnTo>
                      <a:lnTo>
                        <a:pt x="52" y="8"/>
                      </a:lnTo>
                      <a:close/>
                      <a:moveTo>
                        <a:pt x="52" y="8"/>
                      </a:moveTo>
                      <a:cubicBezTo>
                        <a:pt x="48" y="5"/>
                        <a:pt x="44" y="5"/>
                        <a:pt x="39" y="6"/>
                      </a:cubicBezTo>
                      <a:lnTo>
                        <a:pt x="39" y="5"/>
                      </a:lnTo>
                      <a:cubicBezTo>
                        <a:pt x="44" y="4"/>
                        <a:pt x="48" y="4"/>
                        <a:pt x="53" y="7"/>
                      </a:cubicBezTo>
                      <a:lnTo>
                        <a:pt x="52" y="8"/>
                      </a:lnTo>
                      <a:close/>
                      <a:moveTo>
                        <a:pt x="39" y="6"/>
                      </a:moveTo>
                      <a:cubicBezTo>
                        <a:pt x="34" y="6"/>
                        <a:pt x="29" y="7"/>
                        <a:pt x="24" y="4"/>
                      </a:cubicBezTo>
                      <a:lnTo>
                        <a:pt x="25" y="3"/>
                      </a:lnTo>
                      <a:cubicBezTo>
                        <a:pt x="29" y="5"/>
                        <a:pt x="34" y="5"/>
                        <a:pt x="39" y="5"/>
                      </a:cubicBezTo>
                      <a:lnTo>
                        <a:pt x="39" y="6"/>
                      </a:lnTo>
                      <a:close/>
                      <a:moveTo>
                        <a:pt x="24" y="4"/>
                      </a:moveTo>
                      <a:lnTo>
                        <a:pt x="24" y="4"/>
                      </a:lnTo>
                      <a:lnTo>
                        <a:pt x="25" y="3"/>
                      </a:lnTo>
                      <a:lnTo>
                        <a:pt x="2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6" name="Google Shape;4236;p239"/>
                <p:cNvSpPr/>
                <p:nvPr/>
              </p:nvSpPr>
              <p:spPr>
                <a:xfrm>
                  <a:off x="1743" y="3721"/>
                  <a:ext cx="75" cy="66"/>
                </a:xfrm>
                <a:custGeom>
                  <a:rect b="b" l="l" r="r" t="t"/>
                  <a:pathLst>
                    <a:path extrusionOk="0" h="39" w="55">
                      <a:moveTo>
                        <a:pt x="34" y="1"/>
                      </a:moveTo>
                      <a:cubicBezTo>
                        <a:pt x="27" y="8"/>
                        <a:pt x="19" y="7"/>
                        <a:pt x="11" y="9"/>
                      </a:cubicBezTo>
                      <a:cubicBezTo>
                        <a:pt x="1" y="13"/>
                        <a:pt x="0" y="25"/>
                        <a:pt x="1" y="33"/>
                      </a:cubicBezTo>
                      <a:cubicBezTo>
                        <a:pt x="1" y="36"/>
                        <a:pt x="8" y="39"/>
                        <a:pt x="12" y="37"/>
                      </a:cubicBezTo>
                      <a:cubicBezTo>
                        <a:pt x="15" y="35"/>
                        <a:pt x="19" y="34"/>
                        <a:pt x="22" y="34"/>
                      </a:cubicBezTo>
                      <a:cubicBezTo>
                        <a:pt x="32" y="34"/>
                        <a:pt x="44" y="32"/>
                        <a:pt x="50" y="24"/>
                      </a:cubicBezTo>
                      <a:cubicBezTo>
                        <a:pt x="53" y="20"/>
                        <a:pt x="55" y="14"/>
                        <a:pt x="52" y="10"/>
                      </a:cubicBezTo>
                      <a:cubicBezTo>
                        <a:pt x="50" y="6"/>
                        <a:pt x="45" y="4"/>
                        <a:pt x="39" y="4"/>
                      </a:cubicBezTo>
                      <a:cubicBezTo>
                        <a:pt x="37" y="4"/>
                        <a:pt x="34" y="0"/>
                        <a:pt x="34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7" name="Google Shape;4237;p239"/>
                <p:cNvSpPr/>
                <p:nvPr/>
              </p:nvSpPr>
              <p:spPr>
                <a:xfrm>
                  <a:off x="1743" y="3721"/>
                  <a:ext cx="75" cy="64"/>
                </a:xfrm>
                <a:custGeom>
                  <a:rect b="b" l="l" r="r" t="t"/>
                  <a:pathLst>
                    <a:path extrusionOk="0" h="38" w="55">
                      <a:moveTo>
                        <a:pt x="34" y="1"/>
                      </a:moveTo>
                      <a:cubicBezTo>
                        <a:pt x="30" y="6"/>
                        <a:pt x="24" y="7"/>
                        <a:pt x="19" y="8"/>
                      </a:cubicBezTo>
                      <a:lnTo>
                        <a:pt x="19" y="7"/>
                      </a:lnTo>
                      <a:cubicBezTo>
                        <a:pt x="24" y="6"/>
                        <a:pt x="29" y="5"/>
                        <a:pt x="33" y="0"/>
                      </a:cubicBezTo>
                      <a:lnTo>
                        <a:pt x="34" y="1"/>
                      </a:lnTo>
                      <a:close/>
                      <a:moveTo>
                        <a:pt x="19" y="8"/>
                      </a:moveTo>
                      <a:cubicBezTo>
                        <a:pt x="17" y="9"/>
                        <a:pt x="14" y="9"/>
                        <a:pt x="11" y="10"/>
                      </a:cubicBezTo>
                      <a:lnTo>
                        <a:pt x="11" y="9"/>
                      </a:lnTo>
                      <a:cubicBezTo>
                        <a:pt x="14" y="8"/>
                        <a:pt x="16" y="7"/>
                        <a:pt x="19" y="7"/>
                      </a:cubicBezTo>
                      <a:lnTo>
                        <a:pt x="19" y="8"/>
                      </a:lnTo>
                      <a:close/>
                      <a:moveTo>
                        <a:pt x="11" y="10"/>
                      </a:moveTo>
                      <a:cubicBezTo>
                        <a:pt x="6" y="12"/>
                        <a:pt x="4" y="16"/>
                        <a:pt x="3" y="20"/>
                      </a:cubicBezTo>
                      <a:lnTo>
                        <a:pt x="1" y="20"/>
                      </a:lnTo>
                      <a:cubicBezTo>
                        <a:pt x="2" y="15"/>
                        <a:pt x="5" y="11"/>
                        <a:pt x="11" y="9"/>
                      </a:cubicBezTo>
                      <a:lnTo>
                        <a:pt x="11" y="10"/>
                      </a:lnTo>
                      <a:close/>
                      <a:moveTo>
                        <a:pt x="3" y="20"/>
                      </a:moveTo>
                      <a:cubicBezTo>
                        <a:pt x="1" y="24"/>
                        <a:pt x="1" y="29"/>
                        <a:pt x="2" y="33"/>
                      </a:cubicBezTo>
                      <a:lnTo>
                        <a:pt x="0" y="33"/>
                      </a:lnTo>
                      <a:cubicBezTo>
                        <a:pt x="0" y="29"/>
                        <a:pt x="0" y="24"/>
                        <a:pt x="1" y="20"/>
                      </a:cubicBezTo>
                      <a:lnTo>
                        <a:pt x="3" y="20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2" y="34"/>
                      </a:cubicBezTo>
                      <a:lnTo>
                        <a:pt x="1" y="35"/>
                      </a:lnTo>
                      <a:cubicBezTo>
                        <a:pt x="0" y="34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2" y="34"/>
                      </a:moveTo>
                      <a:cubicBezTo>
                        <a:pt x="3" y="35"/>
                        <a:pt x="4" y="36"/>
                        <a:pt x="5" y="36"/>
                      </a:cubicBezTo>
                      <a:lnTo>
                        <a:pt x="4" y="37"/>
                      </a:lnTo>
                      <a:cubicBezTo>
                        <a:pt x="3" y="37"/>
                        <a:pt x="2" y="36"/>
                        <a:pt x="1" y="35"/>
                      </a:cubicBezTo>
                      <a:lnTo>
                        <a:pt x="2" y="34"/>
                      </a:lnTo>
                      <a:close/>
                      <a:moveTo>
                        <a:pt x="5" y="36"/>
                      </a:moveTo>
                      <a:cubicBezTo>
                        <a:pt x="6" y="37"/>
                        <a:pt x="8" y="37"/>
                        <a:pt x="9" y="37"/>
                      </a:cubicBezTo>
                      <a:lnTo>
                        <a:pt x="9" y="38"/>
                      </a:lnTo>
                      <a:cubicBezTo>
                        <a:pt x="8" y="38"/>
                        <a:pt x="6" y="38"/>
                        <a:pt x="4" y="37"/>
                      </a:cubicBezTo>
                      <a:lnTo>
                        <a:pt x="5" y="36"/>
                      </a:lnTo>
                      <a:close/>
                      <a:moveTo>
                        <a:pt x="9" y="37"/>
                      </a:moveTo>
                      <a:cubicBezTo>
                        <a:pt x="10" y="37"/>
                        <a:pt x="11" y="37"/>
                        <a:pt x="11" y="36"/>
                      </a:cubicBezTo>
                      <a:lnTo>
                        <a:pt x="12" y="37"/>
                      </a:lnTo>
                      <a:cubicBezTo>
                        <a:pt x="11" y="38"/>
                        <a:pt x="10" y="38"/>
                        <a:pt x="9" y="38"/>
                      </a:cubicBezTo>
                      <a:lnTo>
                        <a:pt x="9" y="37"/>
                      </a:lnTo>
                      <a:close/>
                      <a:moveTo>
                        <a:pt x="11" y="36"/>
                      </a:moveTo>
                      <a:lnTo>
                        <a:pt x="12" y="36"/>
                      </a:lnTo>
                      <a:lnTo>
                        <a:pt x="12" y="37"/>
                      </a:lnTo>
                      <a:lnTo>
                        <a:pt x="11" y="36"/>
                      </a:lnTo>
                      <a:close/>
                      <a:moveTo>
                        <a:pt x="12" y="36"/>
                      </a:moveTo>
                      <a:cubicBezTo>
                        <a:pt x="12" y="36"/>
                        <a:pt x="12" y="36"/>
                        <a:pt x="13" y="36"/>
                      </a:cubicBezTo>
                      <a:lnTo>
                        <a:pt x="14" y="37"/>
                      </a:lnTo>
                      <a:cubicBezTo>
                        <a:pt x="13" y="37"/>
                        <a:pt x="13" y="37"/>
                        <a:pt x="12" y="37"/>
                      </a:cubicBezTo>
                      <a:lnTo>
                        <a:pt x="12" y="36"/>
                      </a:lnTo>
                      <a:close/>
                      <a:moveTo>
                        <a:pt x="13" y="36"/>
                      </a:moveTo>
                      <a:cubicBezTo>
                        <a:pt x="13" y="35"/>
                        <a:pt x="14" y="35"/>
                        <a:pt x="14" y="35"/>
                      </a:cubicBezTo>
                      <a:lnTo>
                        <a:pt x="15" y="36"/>
                      </a:lnTo>
                      <a:cubicBezTo>
                        <a:pt x="15" y="36"/>
                        <a:pt x="14" y="37"/>
                        <a:pt x="14" y="37"/>
                      </a:cubicBezTo>
                      <a:lnTo>
                        <a:pt x="13" y="36"/>
                      </a:lnTo>
                      <a:close/>
                      <a:moveTo>
                        <a:pt x="14" y="35"/>
                      </a:moveTo>
                      <a:lnTo>
                        <a:pt x="14" y="35"/>
                      </a:lnTo>
                      <a:lnTo>
                        <a:pt x="15" y="36"/>
                      </a:lnTo>
                      <a:lnTo>
                        <a:pt x="14" y="35"/>
                      </a:lnTo>
                      <a:close/>
                      <a:moveTo>
                        <a:pt x="14" y="35"/>
                      </a:moveTo>
                      <a:cubicBezTo>
                        <a:pt x="17" y="34"/>
                        <a:pt x="19" y="33"/>
                        <a:pt x="22" y="33"/>
                      </a:cubicBezTo>
                      <a:lnTo>
                        <a:pt x="22" y="34"/>
                      </a:lnTo>
                      <a:cubicBezTo>
                        <a:pt x="20" y="35"/>
                        <a:pt x="17" y="35"/>
                        <a:pt x="15" y="36"/>
                      </a:cubicBezTo>
                      <a:lnTo>
                        <a:pt x="14" y="35"/>
                      </a:lnTo>
                      <a:close/>
                      <a:moveTo>
                        <a:pt x="22" y="33"/>
                      </a:moveTo>
                      <a:lnTo>
                        <a:pt x="22" y="33"/>
                      </a:lnTo>
                      <a:lnTo>
                        <a:pt x="22" y="34"/>
                      </a:lnTo>
                      <a:lnTo>
                        <a:pt x="22" y="33"/>
                      </a:lnTo>
                      <a:close/>
                      <a:moveTo>
                        <a:pt x="22" y="33"/>
                      </a:moveTo>
                      <a:cubicBezTo>
                        <a:pt x="27" y="33"/>
                        <a:pt x="32" y="33"/>
                        <a:pt x="37" y="31"/>
                      </a:cubicBezTo>
                      <a:lnTo>
                        <a:pt x="38" y="32"/>
                      </a:lnTo>
                      <a:cubicBezTo>
                        <a:pt x="33" y="34"/>
                        <a:pt x="27" y="34"/>
                        <a:pt x="22" y="34"/>
                      </a:cubicBezTo>
                      <a:lnTo>
                        <a:pt x="22" y="33"/>
                      </a:lnTo>
                      <a:close/>
                      <a:moveTo>
                        <a:pt x="37" y="31"/>
                      </a:moveTo>
                      <a:cubicBezTo>
                        <a:pt x="42" y="30"/>
                        <a:pt x="46" y="28"/>
                        <a:pt x="49" y="24"/>
                      </a:cubicBezTo>
                      <a:lnTo>
                        <a:pt x="51" y="25"/>
                      </a:lnTo>
                      <a:cubicBezTo>
                        <a:pt x="47" y="29"/>
                        <a:pt x="43" y="31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1" y="25"/>
                      </a:lnTo>
                      <a:lnTo>
                        <a:pt x="49" y="24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cubicBezTo>
                        <a:pt x="50" y="24"/>
                        <a:pt x="50" y="23"/>
                        <a:pt x="51" y="22"/>
                      </a:cubicBezTo>
                      <a:lnTo>
                        <a:pt x="52" y="23"/>
                      </a:lnTo>
                      <a:cubicBezTo>
                        <a:pt x="52" y="23"/>
                        <a:pt x="51" y="24"/>
                        <a:pt x="51" y="25"/>
                      </a:cubicBezTo>
                      <a:lnTo>
                        <a:pt x="49" y="24"/>
                      </a:lnTo>
                      <a:close/>
                      <a:moveTo>
                        <a:pt x="51" y="22"/>
                      </a:moveTo>
                      <a:cubicBezTo>
                        <a:pt x="51" y="22"/>
                        <a:pt x="51" y="21"/>
                        <a:pt x="52" y="20"/>
                      </a:cubicBezTo>
                      <a:lnTo>
                        <a:pt x="53" y="21"/>
                      </a:lnTo>
                      <a:cubicBezTo>
                        <a:pt x="53" y="21"/>
                        <a:pt x="52" y="22"/>
                        <a:pt x="52" y="23"/>
                      </a:cubicBezTo>
                      <a:lnTo>
                        <a:pt x="51" y="22"/>
                      </a:lnTo>
                      <a:close/>
                      <a:moveTo>
                        <a:pt x="52" y="20"/>
                      </a:moveTo>
                      <a:cubicBezTo>
                        <a:pt x="53" y="17"/>
                        <a:pt x="53" y="13"/>
                        <a:pt x="51" y="10"/>
                      </a:cubicBezTo>
                      <a:lnTo>
                        <a:pt x="53" y="9"/>
                      </a:lnTo>
                      <a:cubicBezTo>
                        <a:pt x="55" y="13"/>
                        <a:pt x="55" y="17"/>
                        <a:pt x="53" y="21"/>
                      </a:cubicBezTo>
                      <a:lnTo>
                        <a:pt x="52" y="2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lnTo>
                        <a:pt x="51" y="10"/>
                      </a:lnTo>
                      <a:lnTo>
                        <a:pt x="53" y="9"/>
                      </a:lnTo>
                      <a:lnTo>
                        <a:pt x="51" y="1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0" y="9"/>
                      </a:cubicBezTo>
                      <a:lnTo>
                        <a:pt x="51" y="8"/>
                      </a:lnTo>
                      <a:cubicBezTo>
                        <a:pt x="52" y="8"/>
                        <a:pt x="52" y="9"/>
                        <a:pt x="53" y="9"/>
                      </a:cubicBezTo>
                      <a:lnTo>
                        <a:pt x="51" y="10"/>
                      </a:lnTo>
                      <a:close/>
                      <a:moveTo>
                        <a:pt x="50" y="9"/>
                      </a:moveTo>
                      <a:cubicBezTo>
                        <a:pt x="50" y="8"/>
                        <a:pt x="49" y="8"/>
                        <a:pt x="49" y="8"/>
                      </a:cubicBezTo>
                      <a:lnTo>
                        <a:pt x="50" y="7"/>
                      </a:lnTo>
                      <a:cubicBezTo>
                        <a:pt x="50" y="7"/>
                        <a:pt x="51" y="7"/>
                        <a:pt x="51" y="8"/>
                      </a:cubicBezTo>
                      <a:lnTo>
                        <a:pt x="50" y="9"/>
                      </a:lnTo>
                      <a:close/>
                      <a:moveTo>
                        <a:pt x="49" y="8"/>
                      </a:moveTo>
                      <a:cubicBezTo>
                        <a:pt x="47" y="6"/>
                        <a:pt x="43" y="5"/>
                        <a:pt x="39" y="5"/>
                      </a:cubicBezTo>
                      <a:lnTo>
                        <a:pt x="39" y="3"/>
                      </a:lnTo>
                      <a:cubicBezTo>
                        <a:pt x="43" y="3"/>
                        <a:pt x="47" y="5"/>
                        <a:pt x="50" y="7"/>
                      </a:cubicBezTo>
                      <a:lnTo>
                        <a:pt x="49" y="8"/>
                      </a:lnTo>
                      <a:close/>
                      <a:moveTo>
                        <a:pt x="39" y="3"/>
                      </a:moveTo>
                      <a:lnTo>
                        <a:pt x="39" y="3"/>
                      </a:lnTo>
                      <a:lnTo>
                        <a:pt x="39" y="4"/>
                      </a:lnTo>
                      <a:lnTo>
                        <a:pt x="39" y="3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3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4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cubicBezTo>
                        <a:pt x="38" y="5"/>
                        <a:pt x="36" y="3"/>
                        <a:pt x="35" y="2"/>
                      </a:cubicBezTo>
                      <a:lnTo>
                        <a:pt x="36" y="1"/>
                      </a:lnTo>
                      <a:cubicBezTo>
                        <a:pt x="37" y="2"/>
                        <a:pt x="38" y="4"/>
                        <a:pt x="39" y="3"/>
                      </a:cubicBezTo>
                      <a:lnTo>
                        <a:pt x="39" y="5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4" y="1"/>
                        <a:pt x="34" y="1"/>
                      </a:cubicBezTo>
                      <a:lnTo>
                        <a:pt x="35" y="0"/>
                      </a:lnTo>
                      <a:cubicBezTo>
                        <a:pt x="35" y="0"/>
                        <a:pt x="36" y="1"/>
                        <a:pt x="36" y="1"/>
                      </a:cubicBezTo>
                      <a:lnTo>
                        <a:pt x="35" y="2"/>
                      </a:lnTo>
                      <a:close/>
                      <a:moveTo>
                        <a:pt x="34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3" y="1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1"/>
                      </a:lnTo>
                      <a:close/>
                      <a:moveTo>
                        <a:pt x="34" y="1"/>
                      </a:move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8" name="Google Shape;4238;p239"/>
                <p:cNvSpPr/>
                <p:nvPr/>
              </p:nvSpPr>
              <p:spPr>
                <a:xfrm>
                  <a:off x="744" y="2959"/>
                  <a:ext cx="318" cy="580"/>
                </a:xfrm>
                <a:custGeom>
                  <a:rect b="b" l="l" r="r" t="t"/>
                  <a:pathLst>
                    <a:path extrusionOk="0" h="335" w="230">
                      <a:moveTo>
                        <a:pt x="39" y="34"/>
                      </a:moveTo>
                      <a:cubicBezTo>
                        <a:pt x="34" y="42"/>
                        <a:pt x="47" y="54"/>
                        <a:pt x="48" y="57"/>
                      </a:cubicBezTo>
                      <a:cubicBezTo>
                        <a:pt x="55" y="66"/>
                        <a:pt x="64" y="74"/>
                        <a:pt x="70" y="81"/>
                      </a:cubicBezTo>
                      <a:cubicBezTo>
                        <a:pt x="71" y="83"/>
                        <a:pt x="78" y="94"/>
                        <a:pt x="79" y="96"/>
                      </a:cubicBezTo>
                      <a:cubicBezTo>
                        <a:pt x="103" y="132"/>
                        <a:pt x="131" y="152"/>
                        <a:pt x="151" y="190"/>
                      </a:cubicBezTo>
                      <a:cubicBezTo>
                        <a:pt x="169" y="224"/>
                        <a:pt x="190" y="247"/>
                        <a:pt x="210" y="280"/>
                      </a:cubicBezTo>
                      <a:cubicBezTo>
                        <a:pt x="218" y="295"/>
                        <a:pt x="225" y="319"/>
                        <a:pt x="230" y="335"/>
                      </a:cubicBezTo>
                      <a:cubicBezTo>
                        <a:pt x="206" y="315"/>
                        <a:pt x="185" y="294"/>
                        <a:pt x="163" y="271"/>
                      </a:cubicBezTo>
                      <a:cubicBezTo>
                        <a:pt x="134" y="239"/>
                        <a:pt x="122" y="205"/>
                        <a:pt x="94" y="172"/>
                      </a:cubicBezTo>
                      <a:cubicBezTo>
                        <a:pt x="82" y="156"/>
                        <a:pt x="72" y="147"/>
                        <a:pt x="60" y="131"/>
                      </a:cubicBezTo>
                      <a:cubicBezTo>
                        <a:pt x="46" y="113"/>
                        <a:pt x="38" y="91"/>
                        <a:pt x="29" y="72"/>
                      </a:cubicBezTo>
                      <a:cubicBezTo>
                        <a:pt x="22" y="58"/>
                        <a:pt x="14" y="41"/>
                        <a:pt x="1" y="39"/>
                      </a:cubicBezTo>
                      <a:cubicBezTo>
                        <a:pt x="0" y="22"/>
                        <a:pt x="1" y="0"/>
                        <a:pt x="14" y="19"/>
                      </a:cubicBezTo>
                      <a:cubicBezTo>
                        <a:pt x="18" y="25"/>
                        <a:pt x="26" y="44"/>
                        <a:pt x="39" y="34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9" name="Google Shape;4239;p239"/>
                <p:cNvSpPr/>
                <p:nvPr/>
              </p:nvSpPr>
              <p:spPr>
                <a:xfrm>
                  <a:off x="646" y="2995"/>
                  <a:ext cx="250" cy="586"/>
                </a:xfrm>
                <a:custGeom>
                  <a:rect b="b" l="l" r="r" t="t"/>
                  <a:pathLst>
                    <a:path extrusionOk="0" h="339" w="181">
                      <a:moveTo>
                        <a:pt x="37" y="5"/>
                      </a:moveTo>
                      <a:cubicBezTo>
                        <a:pt x="41" y="13"/>
                        <a:pt x="36" y="30"/>
                        <a:pt x="44" y="44"/>
                      </a:cubicBezTo>
                      <a:cubicBezTo>
                        <a:pt x="75" y="108"/>
                        <a:pt x="106" y="158"/>
                        <a:pt x="124" y="216"/>
                      </a:cubicBezTo>
                      <a:cubicBezTo>
                        <a:pt x="126" y="223"/>
                        <a:pt x="138" y="248"/>
                        <a:pt x="142" y="254"/>
                      </a:cubicBezTo>
                      <a:cubicBezTo>
                        <a:pt x="145" y="261"/>
                        <a:pt x="157" y="285"/>
                        <a:pt x="161" y="290"/>
                      </a:cubicBezTo>
                      <a:cubicBezTo>
                        <a:pt x="168" y="298"/>
                        <a:pt x="174" y="304"/>
                        <a:pt x="176" y="314"/>
                      </a:cubicBezTo>
                      <a:cubicBezTo>
                        <a:pt x="178" y="322"/>
                        <a:pt x="181" y="332"/>
                        <a:pt x="174" y="337"/>
                      </a:cubicBezTo>
                      <a:cubicBezTo>
                        <a:pt x="172" y="339"/>
                        <a:pt x="167" y="332"/>
                        <a:pt x="165" y="328"/>
                      </a:cubicBezTo>
                      <a:cubicBezTo>
                        <a:pt x="150" y="306"/>
                        <a:pt x="138" y="293"/>
                        <a:pt x="121" y="272"/>
                      </a:cubicBezTo>
                      <a:cubicBezTo>
                        <a:pt x="113" y="261"/>
                        <a:pt x="102" y="247"/>
                        <a:pt x="90" y="239"/>
                      </a:cubicBezTo>
                      <a:cubicBezTo>
                        <a:pt x="79" y="232"/>
                        <a:pt x="74" y="222"/>
                        <a:pt x="67" y="212"/>
                      </a:cubicBezTo>
                      <a:cubicBezTo>
                        <a:pt x="49" y="182"/>
                        <a:pt x="44" y="152"/>
                        <a:pt x="34" y="120"/>
                      </a:cubicBezTo>
                      <a:cubicBezTo>
                        <a:pt x="25" y="91"/>
                        <a:pt x="28" y="62"/>
                        <a:pt x="19" y="33"/>
                      </a:cubicBezTo>
                      <a:cubicBezTo>
                        <a:pt x="18" y="30"/>
                        <a:pt x="18" y="26"/>
                        <a:pt x="15" y="23"/>
                      </a:cubicBezTo>
                      <a:cubicBezTo>
                        <a:pt x="10" y="19"/>
                        <a:pt x="5" y="15"/>
                        <a:pt x="2" y="10"/>
                      </a:cubicBezTo>
                      <a:cubicBezTo>
                        <a:pt x="0" y="4"/>
                        <a:pt x="17" y="8"/>
                        <a:pt x="21" y="8"/>
                      </a:cubicBezTo>
                      <a:cubicBezTo>
                        <a:pt x="28" y="8"/>
                        <a:pt x="34" y="0"/>
                        <a:pt x="37" y="5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0" name="Google Shape;4240;p239"/>
                <p:cNvSpPr/>
                <p:nvPr/>
              </p:nvSpPr>
              <p:spPr>
                <a:xfrm>
                  <a:off x="857" y="3293"/>
                  <a:ext cx="170" cy="49"/>
                </a:xfrm>
                <a:custGeom>
                  <a:rect b="b" l="l" r="r" t="t"/>
                  <a:pathLst>
                    <a:path extrusionOk="0" h="29" w="123">
                      <a:moveTo>
                        <a:pt x="25" y="6"/>
                      </a:moveTo>
                      <a:cubicBezTo>
                        <a:pt x="15" y="12"/>
                        <a:pt x="7" y="19"/>
                        <a:pt x="0" y="27"/>
                      </a:cubicBezTo>
                      <a:cubicBezTo>
                        <a:pt x="18" y="29"/>
                        <a:pt x="36" y="26"/>
                        <a:pt x="54" y="25"/>
                      </a:cubicBezTo>
                      <a:cubicBezTo>
                        <a:pt x="77" y="24"/>
                        <a:pt x="100" y="19"/>
                        <a:pt x="123" y="20"/>
                      </a:cubicBezTo>
                      <a:cubicBezTo>
                        <a:pt x="119" y="15"/>
                        <a:pt x="115" y="10"/>
                        <a:pt x="109" y="8"/>
                      </a:cubicBezTo>
                      <a:cubicBezTo>
                        <a:pt x="104" y="6"/>
                        <a:pt x="98" y="5"/>
                        <a:pt x="92" y="4"/>
                      </a:cubicBezTo>
                      <a:cubicBezTo>
                        <a:pt x="82" y="3"/>
                        <a:pt x="71" y="4"/>
                        <a:pt x="60" y="3"/>
                      </a:cubicBezTo>
                      <a:cubicBezTo>
                        <a:pt x="48" y="2"/>
                        <a:pt x="36" y="0"/>
                        <a:pt x="25" y="6"/>
                      </a:cubicBezTo>
                      <a:close/>
                    </a:path>
                  </a:pathLst>
                </a:custGeom>
                <a:solidFill>
                  <a:srgbClr val="C5975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1" name="Google Shape;4241;p239"/>
                <p:cNvSpPr/>
                <p:nvPr/>
              </p:nvSpPr>
              <p:spPr>
                <a:xfrm>
                  <a:off x="855" y="3293"/>
                  <a:ext cx="173" cy="49"/>
                </a:xfrm>
                <a:custGeom>
                  <a:rect b="b" l="l" r="r" t="t"/>
                  <a:pathLst>
                    <a:path extrusionOk="0" h="29" w="126">
                      <a:moveTo>
                        <a:pt x="26" y="7"/>
                      </a:moveTo>
                      <a:cubicBezTo>
                        <a:pt x="22" y="10"/>
                        <a:pt x="17" y="13"/>
                        <a:pt x="13" y="16"/>
                      </a:cubicBezTo>
                      <a:lnTo>
                        <a:pt x="11" y="15"/>
                      </a:lnTo>
                      <a:cubicBezTo>
                        <a:pt x="16" y="12"/>
                        <a:pt x="20" y="9"/>
                        <a:pt x="25" y="6"/>
                      </a:cubicBezTo>
                      <a:lnTo>
                        <a:pt x="26" y="7"/>
                      </a:lnTo>
                      <a:close/>
                      <a:moveTo>
                        <a:pt x="13" y="16"/>
                      </a:moveTo>
                      <a:cubicBezTo>
                        <a:pt x="9" y="20"/>
                        <a:pt x="5" y="23"/>
                        <a:pt x="2" y="27"/>
                      </a:cubicBezTo>
                      <a:lnTo>
                        <a:pt x="0" y="27"/>
                      </a:lnTo>
                      <a:cubicBezTo>
                        <a:pt x="4" y="22"/>
                        <a:pt x="7" y="19"/>
                        <a:pt x="11" y="15"/>
                      </a:cubicBezTo>
                      <a:lnTo>
                        <a:pt x="13" y="16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1" y="27"/>
                      </a:lnTo>
                      <a:lnTo>
                        <a:pt x="1" y="28"/>
                      </a:lnTo>
                      <a:close/>
                      <a:moveTo>
                        <a:pt x="1" y="26"/>
                      </a:moveTo>
                      <a:cubicBezTo>
                        <a:pt x="14" y="27"/>
                        <a:pt x="26" y="26"/>
                        <a:pt x="38" y="25"/>
                      </a:cubicBezTo>
                      <a:lnTo>
                        <a:pt x="38" y="27"/>
                      </a:lnTo>
                      <a:cubicBezTo>
                        <a:pt x="26" y="28"/>
                        <a:pt x="14" y="29"/>
                        <a:pt x="1" y="28"/>
                      </a:cubicBezTo>
                      <a:lnTo>
                        <a:pt x="1" y="26"/>
                      </a:lnTo>
                      <a:close/>
                      <a:moveTo>
                        <a:pt x="38" y="25"/>
                      </a:moveTo>
                      <a:cubicBezTo>
                        <a:pt x="44" y="25"/>
                        <a:pt x="49" y="24"/>
                        <a:pt x="55" y="24"/>
                      </a:cubicBezTo>
                      <a:lnTo>
                        <a:pt x="55" y="26"/>
                      </a:lnTo>
                      <a:cubicBezTo>
                        <a:pt x="49" y="26"/>
                        <a:pt x="44" y="26"/>
                        <a:pt x="38" y="27"/>
                      </a:cubicBezTo>
                      <a:lnTo>
                        <a:pt x="38" y="25"/>
                      </a:lnTo>
                      <a:close/>
                      <a:moveTo>
                        <a:pt x="55" y="24"/>
                      </a:moveTo>
                      <a:lnTo>
                        <a:pt x="55" y="24"/>
                      </a:lnTo>
                      <a:lnTo>
                        <a:pt x="55" y="25"/>
                      </a:lnTo>
                      <a:lnTo>
                        <a:pt x="55" y="24"/>
                      </a:lnTo>
                      <a:close/>
                      <a:moveTo>
                        <a:pt x="55" y="24"/>
                      </a:moveTo>
                      <a:cubicBezTo>
                        <a:pt x="64" y="23"/>
                        <a:pt x="74" y="22"/>
                        <a:pt x="83" y="21"/>
                      </a:cubicBezTo>
                      <a:lnTo>
                        <a:pt x="83" y="23"/>
                      </a:lnTo>
                      <a:cubicBezTo>
                        <a:pt x="74" y="24"/>
                        <a:pt x="65" y="25"/>
                        <a:pt x="55" y="26"/>
                      </a:cubicBezTo>
                      <a:lnTo>
                        <a:pt x="55" y="24"/>
                      </a:lnTo>
                      <a:close/>
                      <a:moveTo>
                        <a:pt x="83" y="21"/>
                      </a:moveTo>
                      <a:cubicBezTo>
                        <a:pt x="97" y="20"/>
                        <a:pt x="110" y="18"/>
                        <a:pt x="124" y="19"/>
                      </a:cubicBezTo>
                      <a:lnTo>
                        <a:pt x="124" y="20"/>
                      </a:lnTo>
                      <a:cubicBezTo>
                        <a:pt x="110" y="20"/>
                        <a:pt x="97" y="21"/>
                        <a:pt x="83" y="23"/>
                      </a:cubicBezTo>
                      <a:lnTo>
                        <a:pt x="83" y="21"/>
                      </a:lnTo>
                      <a:close/>
                      <a:moveTo>
                        <a:pt x="125" y="19"/>
                      </a:moveTo>
                      <a:lnTo>
                        <a:pt x="126" y="21"/>
                      </a:lnTo>
                      <a:lnTo>
                        <a:pt x="124" y="20"/>
                      </a:lnTo>
                      <a:lnTo>
                        <a:pt x="125" y="19"/>
                      </a:lnTo>
                      <a:close/>
                      <a:moveTo>
                        <a:pt x="123" y="20"/>
                      </a:moveTo>
                      <a:cubicBezTo>
                        <a:pt x="121" y="18"/>
                        <a:pt x="119" y="16"/>
                        <a:pt x="117" y="14"/>
                      </a:cubicBezTo>
                      <a:lnTo>
                        <a:pt x="119" y="12"/>
                      </a:lnTo>
                      <a:cubicBezTo>
                        <a:pt x="121" y="14"/>
                        <a:pt x="123" y="17"/>
                        <a:pt x="125" y="19"/>
                      </a:cubicBezTo>
                      <a:lnTo>
                        <a:pt x="123" y="20"/>
                      </a:lnTo>
                      <a:close/>
                      <a:moveTo>
                        <a:pt x="117" y="14"/>
                      </a:moveTo>
                      <a:cubicBezTo>
                        <a:pt x="115" y="12"/>
                        <a:pt x="112" y="10"/>
                        <a:pt x="109" y="9"/>
                      </a:cubicBezTo>
                      <a:lnTo>
                        <a:pt x="110" y="7"/>
                      </a:lnTo>
                      <a:cubicBezTo>
                        <a:pt x="113" y="8"/>
                        <a:pt x="116" y="10"/>
                        <a:pt x="119" y="12"/>
                      </a:cubicBezTo>
                      <a:lnTo>
                        <a:pt x="117" y="14"/>
                      </a:lnTo>
                      <a:close/>
                      <a:moveTo>
                        <a:pt x="110" y="7"/>
                      </a:moveTo>
                      <a:lnTo>
                        <a:pt x="110" y="7"/>
                      </a:lnTo>
                      <a:lnTo>
                        <a:pt x="110" y="8"/>
                      </a:lnTo>
                      <a:lnTo>
                        <a:pt x="110" y="7"/>
                      </a:lnTo>
                      <a:close/>
                      <a:moveTo>
                        <a:pt x="109" y="9"/>
                      </a:moveTo>
                      <a:cubicBezTo>
                        <a:pt x="107" y="8"/>
                        <a:pt x="104" y="7"/>
                        <a:pt x="102" y="6"/>
                      </a:cubicBezTo>
                      <a:lnTo>
                        <a:pt x="102" y="5"/>
                      </a:lnTo>
                      <a:cubicBezTo>
                        <a:pt x="105" y="5"/>
                        <a:pt x="107" y="6"/>
                        <a:pt x="110" y="7"/>
                      </a:cubicBezTo>
                      <a:lnTo>
                        <a:pt x="109" y="9"/>
                      </a:lnTo>
                      <a:close/>
                      <a:moveTo>
                        <a:pt x="102" y="6"/>
                      </a:moveTo>
                      <a:lnTo>
                        <a:pt x="102" y="6"/>
                      </a:lnTo>
                      <a:lnTo>
                        <a:pt x="102" y="5"/>
                      </a:lnTo>
                      <a:lnTo>
                        <a:pt x="102" y="6"/>
                      </a:lnTo>
                      <a:close/>
                      <a:moveTo>
                        <a:pt x="102" y="6"/>
                      </a:moveTo>
                      <a:cubicBezTo>
                        <a:pt x="99" y="6"/>
                        <a:pt x="96" y="5"/>
                        <a:pt x="93" y="5"/>
                      </a:cubicBezTo>
                      <a:lnTo>
                        <a:pt x="94" y="3"/>
                      </a:lnTo>
                      <a:cubicBezTo>
                        <a:pt x="97" y="4"/>
                        <a:pt x="99" y="4"/>
                        <a:pt x="102" y="5"/>
                      </a:cubicBezTo>
                      <a:lnTo>
                        <a:pt x="102" y="6"/>
                      </a:lnTo>
                      <a:close/>
                      <a:moveTo>
                        <a:pt x="94" y="3"/>
                      </a:moveTo>
                      <a:lnTo>
                        <a:pt x="94" y="3"/>
                      </a:lnTo>
                      <a:lnTo>
                        <a:pt x="93" y="4"/>
                      </a:lnTo>
                      <a:lnTo>
                        <a:pt x="94" y="3"/>
                      </a:lnTo>
                      <a:close/>
                      <a:moveTo>
                        <a:pt x="93" y="5"/>
                      </a:moveTo>
                      <a:cubicBezTo>
                        <a:pt x="88" y="4"/>
                        <a:pt x="82" y="4"/>
                        <a:pt x="77" y="4"/>
                      </a:cubicBezTo>
                      <a:lnTo>
                        <a:pt x="77" y="3"/>
                      </a:lnTo>
                      <a:cubicBezTo>
                        <a:pt x="82" y="3"/>
                        <a:pt x="88" y="2"/>
                        <a:pt x="94" y="3"/>
                      </a:cubicBezTo>
                      <a:lnTo>
                        <a:pt x="93" y="5"/>
                      </a:lnTo>
                      <a:close/>
                      <a:moveTo>
                        <a:pt x="77" y="4"/>
                      </a:moveTo>
                      <a:cubicBezTo>
                        <a:pt x="71" y="5"/>
                        <a:pt x="66" y="5"/>
                        <a:pt x="61" y="4"/>
                      </a:cubicBezTo>
                      <a:lnTo>
                        <a:pt x="61" y="2"/>
                      </a:lnTo>
                      <a:cubicBezTo>
                        <a:pt x="66" y="3"/>
                        <a:pt x="72" y="3"/>
                        <a:pt x="77" y="3"/>
                      </a:cubicBezTo>
                      <a:lnTo>
                        <a:pt x="77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3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2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cubicBezTo>
                        <a:pt x="60" y="4"/>
                        <a:pt x="59" y="4"/>
                        <a:pt x="57" y="4"/>
                      </a:cubicBezTo>
                      <a:lnTo>
                        <a:pt x="57" y="2"/>
                      </a:lnTo>
                      <a:cubicBezTo>
                        <a:pt x="59" y="2"/>
                        <a:pt x="60" y="2"/>
                        <a:pt x="61" y="2"/>
                      </a:cubicBezTo>
                      <a:lnTo>
                        <a:pt x="61" y="4"/>
                      </a:lnTo>
                      <a:close/>
                      <a:moveTo>
                        <a:pt x="57" y="4"/>
                      </a:moveTo>
                      <a:cubicBezTo>
                        <a:pt x="47" y="3"/>
                        <a:pt x="36" y="1"/>
                        <a:pt x="26" y="7"/>
                      </a:cubicBezTo>
                      <a:lnTo>
                        <a:pt x="25" y="6"/>
                      </a:lnTo>
                      <a:cubicBezTo>
                        <a:pt x="35" y="0"/>
                        <a:pt x="47" y="1"/>
                        <a:pt x="57" y="2"/>
                      </a:cubicBezTo>
                      <a:lnTo>
                        <a:pt x="57" y="4"/>
                      </a:lnTo>
                      <a:close/>
                      <a:moveTo>
                        <a:pt x="25" y="6"/>
                      </a:moveTo>
                      <a:lnTo>
                        <a:pt x="25" y="6"/>
                      </a:lnTo>
                      <a:lnTo>
                        <a:pt x="26" y="6"/>
                      </a:lnTo>
                      <a:lnTo>
                        <a:pt x="25" y="6"/>
                      </a:lnTo>
                      <a:close/>
                    </a:path>
                  </a:pathLst>
                </a:custGeom>
                <a:solidFill>
                  <a:srgbClr val="24211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2" name="Google Shape;4242;p239"/>
                <p:cNvSpPr/>
                <p:nvPr/>
              </p:nvSpPr>
              <p:spPr>
                <a:xfrm>
                  <a:off x="852" y="3328"/>
                  <a:ext cx="324" cy="391"/>
                </a:xfrm>
                <a:custGeom>
                  <a:rect b="b" l="l" r="r" t="t"/>
                  <a:pathLst>
                    <a:path extrusionOk="0" h="226" w="234">
                      <a:moveTo>
                        <a:pt x="16" y="92"/>
                      </a:moveTo>
                      <a:cubicBezTo>
                        <a:pt x="15" y="143"/>
                        <a:pt x="33" y="207"/>
                        <a:pt x="106" y="223"/>
                      </a:cubicBezTo>
                      <a:cubicBezTo>
                        <a:pt x="119" y="226"/>
                        <a:pt x="134" y="226"/>
                        <a:pt x="147" y="223"/>
                      </a:cubicBezTo>
                      <a:cubicBezTo>
                        <a:pt x="179" y="215"/>
                        <a:pt x="209" y="198"/>
                        <a:pt x="223" y="174"/>
                      </a:cubicBezTo>
                      <a:cubicBezTo>
                        <a:pt x="234" y="155"/>
                        <a:pt x="230" y="133"/>
                        <a:pt x="220" y="115"/>
                      </a:cubicBezTo>
                      <a:cubicBezTo>
                        <a:pt x="210" y="99"/>
                        <a:pt x="196" y="84"/>
                        <a:pt x="181" y="69"/>
                      </a:cubicBezTo>
                      <a:cubicBezTo>
                        <a:pt x="169" y="59"/>
                        <a:pt x="153" y="52"/>
                        <a:pt x="145" y="40"/>
                      </a:cubicBezTo>
                      <a:cubicBezTo>
                        <a:pt x="138" y="29"/>
                        <a:pt x="134" y="17"/>
                        <a:pt x="127" y="6"/>
                      </a:cubicBezTo>
                      <a:cubicBezTo>
                        <a:pt x="126" y="4"/>
                        <a:pt x="124" y="1"/>
                        <a:pt x="121" y="1"/>
                      </a:cubicBezTo>
                      <a:cubicBezTo>
                        <a:pt x="104" y="0"/>
                        <a:pt x="86" y="1"/>
                        <a:pt x="68" y="0"/>
                      </a:cubicBezTo>
                      <a:cubicBezTo>
                        <a:pt x="59" y="12"/>
                        <a:pt x="37" y="9"/>
                        <a:pt x="20" y="7"/>
                      </a:cubicBezTo>
                      <a:cubicBezTo>
                        <a:pt x="13" y="7"/>
                        <a:pt x="0" y="6"/>
                        <a:pt x="3" y="13"/>
                      </a:cubicBezTo>
                      <a:cubicBezTo>
                        <a:pt x="14" y="38"/>
                        <a:pt x="17" y="65"/>
                        <a:pt x="16" y="92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3" name="Google Shape;4243;p239"/>
                <p:cNvSpPr/>
                <p:nvPr/>
              </p:nvSpPr>
              <p:spPr>
                <a:xfrm>
                  <a:off x="781" y="2997"/>
                  <a:ext cx="292" cy="340"/>
                </a:xfrm>
                <a:custGeom>
                  <a:rect b="b" l="l" r="r" t="t"/>
                  <a:pathLst>
                    <a:path extrusionOk="0" h="197" w="212">
                      <a:moveTo>
                        <a:pt x="99" y="5"/>
                      </a:moveTo>
                      <a:cubicBezTo>
                        <a:pt x="85" y="8"/>
                        <a:pt x="67" y="21"/>
                        <a:pt x="58" y="32"/>
                      </a:cubicBezTo>
                      <a:cubicBezTo>
                        <a:pt x="54" y="37"/>
                        <a:pt x="50" y="42"/>
                        <a:pt x="47" y="47"/>
                      </a:cubicBezTo>
                      <a:cubicBezTo>
                        <a:pt x="39" y="58"/>
                        <a:pt x="28" y="66"/>
                        <a:pt x="21" y="78"/>
                      </a:cubicBezTo>
                      <a:cubicBezTo>
                        <a:pt x="16" y="87"/>
                        <a:pt x="22" y="96"/>
                        <a:pt x="16" y="104"/>
                      </a:cubicBezTo>
                      <a:cubicBezTo>
                        <a:pt x="12" y="112"/>
                        <a:pt x="10" y="120"/>
                        <a:pt x="8" y="128"/>
                      </a:cubicBezTo>
                      <a:cubicBezTo>
                        <a:pt x="0" y="153"/>
                        <a:pt x="29" y="168"/>
                        <a:pt x="49" y="184"/>
                      </a:cubicBezTo>
                      <a:cubicBezTo>
                        <a:pt x="56" y="189"/>
                        <a:pt x="69" y="197"/>
                        <a:pt x="79" y="188"/>
                      </a:cubicBezTo>
                      <a:cubicBezTo>
                        <a:pt x="83" y="185"/>
                        <a:pt x="84" y="180"/>
                        <a:pt x="87" y="176"/>
                      </a:cubicBezTo>
                      <a:cubicBezTo>
                        <a:pt x="90" y="171"/>
                        <a:pt x="98" y="170"/>
                        <a:pt x="104" y="168"/>
                      </a:cubicBezTo>
                      <a:cubicBezTo>
                        <a:pt x="120" y="165"/>
                        <a:pt x="137" y="165"/>
                        <a:pt x="150" y="176"/>
                      </a:cubicBezTo>
                      <a:cubicBezTo>
                        <a:pt x="153" y="179"/>
                        <a:pt x="161" y="178"/>
                        <a:pt x="167" y="175"/>
                      </a:cubicBezTo>
                      <a:cubicBezTo>
                        <a:pt x="176" y="170"/>
                        <a:pt x="182" y="163"/>
                        <a:pt x="188" y="156"/>
                      </a:cubicBezTo>
                      <a:cubicBezTo>
                        <a:pt x="193" y="150"/>
                        <a:pt x="197" y="142"/>
                        <a:pt x="200" y="135"/>
                      </a:cubicBezTo>
                      <a:cubicBezTo>
                        <a:pt x="206" y="122"/>
                        <a:pt x="212" y="109"/>
                        <a:pt x="206" y="96"/>
                      </a:cubicBezTo>
                      <a:cubicBezTo>
                        <a:pt x="199" y="82"/>
                        <a:pt x="189" y="69"/>
                        <a:pt x="178" y="56"/>
                      </a:cubicBezTo>
                      <a:cubicBezTo>
                        <a:pt x="162" y="38"/>
                        <a:pt x="145" y="21"/>
                        <a:pt x="123" y="7"/>
                      </a:cubicBezTo>
                      <a:cubicBezTo>
                        <a:pt x="117" y="3"/>
                        <a:pt x="106" y="0"/>
                        <a:pt x="99" y="5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4" name="Google Shape;4244;p239"/>
                <p:cNvSpPr/>
                <p:nvPr/>
              </p:nvSpPr>
              <p:spPr>
                <a:xfrm>
                  <a:off x="898" y="3241"/>
                  <a:ext cx="233" cy="439"/>
                </a:xfrm>
                <a:custGeom>
                  <a:rect b="b" l="l" r="r" t="t"/>
                  <a:pathLst>
                    <a:path extrusionOk="0" h="254" w="169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5" name="Google Shape;4245;p239"/>
                <p:cNvSpPr/>
                <p:nvPr/>
              </p:nvSpPr>
              <p:spPr>
                <a:xfrm>
                  <a:off x="857" y="3022"/>
                  <a:ext cx="138" cy="219"/>
                </a:xfrm>
                <a:custGeom>
                  <a:rect b="b" l="l" r="r" t="t"/>
                  <a:pathLst>
                    <a:path extrusionOk="0" h="127" w="100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6" name="Google Shape;4246;p239"/>
                <p:cNvSpPr/>
                <p:nvPr/>
              </p:nvSpPr>
              <p:spPr>
                <a:xfrm>
                  <a:off x="898" y="3241"/>
                  <a:ext cx="233" cy="439"/>
                </a:xfrm>
                <a:custGeom>
                  <a:rect b="b" l="l" r="r" t="t"/>
                  <a:pathLst>
                    <a:path extrusionOk="0" h="254" w="169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7" name="Google Shape;4247;p239"/>
                <p:cNvSpPr/>
                <p:nvPr/>
              </p:nvSpPr>
              <p:spPr>
                <a:xfrm>
                  <a:off x="857" y="3022"/>
                  <a:ext cx="138" cy="219"/>
                </a:xfrm>
                <a:custGeom>
                  <a:rect b="b" l="l" r="r" t="t"/>
                  <a:pathLst>
                    <a:path extrusionOk="0" h="127" w="100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8" name="Google Shape;4248;p239"/>
                <p:cNvSpPr/>
                <p:nvPr/>
              </p:nvSpPr>
              <p:spPr>
                <a:xfrm>
                  <a:off x="987" y="3073"/>
                  <a:ext cx="84" cy="229"/>
                </a:xfrm>
                <a:custGeom>
                  <a:rect b="b" l="l" r="r" t="t"/>
                  <a:pathLst>
                    <a:path extrusionOk="0" h="133" w="61">
                      <a:moveTo>
                        <a:pt x="26" y="12"/>
                      </a:moveTo>
                      <a:cubicBezTo>
                        <a:pt x="11" y="0"/>
                        <a:pt x="8" y="7"/>
                        <a:pt x="6" y="13"/>
                      </a:cubicBezTo>
                      <a:cubicBezTo>
                        <a:pt x="2" y="25"/>
                        <a:pt x="3" y="41"/>
                        <a:pt x="2" y="59"/>
                      </a:cubicBezTo>
                      <a:cubicBezTo>
                        <a:pt x="0" y="77"/>
                        <a:pt x="3" y="94"/>
                        <a:pt x="3" y="112"/>
                      </a:cubicBezTo>
                      <a:cubicBezTo>
                        <a:pt x="3" y="117"/>
                        <a:pt x="2" y="123"/>
                        <a:pt x="6" y="128"/>
                      </a:cubicBezTo>
                      <a:cubicBezTo>
                        <a:pt x="10" y="133"/>
                        <a:pt x="19" y="132"/>
                        <a:pt x="24" y="127"/>
                      </a:cubicBezTo>
                      <a:cubicBezTo>
                        <a:pt x="36" y="115"/>
                        <a:pt x="45" y="103"/>
                        <a:pt x="51" y="90"/>
                      </a:cubicBezTo>
                      <a:cubicBezTo>
                        <a:pt x="54" y="83"/>
                        <a:pt x="58" y="75"/>
                        <a:pt x="60" y="67"/>
                      </a:cubicBezTo>
                      <a:cubicBezTo>
                        <a:pt x="61" y="63"/>
                        <a:pt x="58" y="58"/>
                        <a:pt x="58" y="54"/>
                      </a:cubicBezTo>
                      <a:cubicBezTo>
                        <a:pt x="57" y="49"/>
                        <a:pt x="54" y="45"/>
                        <a:pt x="51" y="40"/>
                      </a:cubicBezTo>
                      <a:cubicBezTo>
                        <a:pt x="50" y="39"/>
                        <a:pt x="48" y="37"/>
                        <a:pt x="47" y="36"/>
                      </a:cubicBezTo>
                      <a:cubicBezTo>
                        <a:pt x="45" y="33"/>
                        <a:pt x="43" y="30"/>
                        <a:pt x="41" y="28"/>
                      </a:cubicBezTo>
                      <a:cubicBezTo>
                        <a:pt x="37" y="23"/>
                        <a:pt x="34" y="17"/>
                        <a:pt x="29" y="12"/>
                      </a:cubicBezTo>
                      <a:lnTo>
                        <a:pt x="26" y="12"/>
                      </a:lnTo>
                      <a:close/>
                    </a:path>
                  </a:pathLst>
                </a:custGeom>
                <a:solidFill>
                  <a:srgbClr val="C6C5C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9" name="Google Shape;4249;p239"/>
                <p:cNvSpPr/>
                <p:nvPr/>
              </p:nvSpPr>
              <p:spPr>
                <a:xfrm>
                  <a:off x="681" y="3070"/>
                  <a:ext cx="133" cy="387"/>
                </a:xfrm>
                <a:custGeom>
                  <a:rect b="b" l="l" r="r" t="t"/>
                  <a:pathLst>
                    <a:path extrusionOk="0" h="224" w="9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2" y="1"/>
                        <a:pt x="3" y="4"/>
                        <a:pt x="3" y="9"/>
                      </a:cubicBezTo>
                      <a:lnTo>
                        <a:pt x="2" y="9"/>
                      </a:lnTo>
                      <a:cubicBezTo>
                        <a:pt x="1" y="5"/>
                        <a:pt x="1" y="1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" y="9"/>
                      </a:moveTo>
                      <a:cubicBezTo>
                        <a:pt x="4" y="13"/>
                        <a:pt x="5" y="19"/>
                        <a:pt x="6" y="25"/>
                      </a:cubicBezTo>
                      <a:lnTo>
                        <a:pt x="4" y="25"/>
                      </a:lnTo>
                      <a:cubicBezTo>
                        <a:pt x="3" y="19"/>
                        <a:pt x="2" y="13"/>
                        <a:pt x="2" y="9"/>
                      </a:cubicBezTo>
                      <a:lnTo>
                        <a:pt x="3" y="9"/>
                      </a:lnTo>
                      <a:close/>
                      <a:moveTo>
                        <a:pt x="6" y="25"/>
                      </a:moveTo>
                      <a:cubicBezTo>
                        <a:pt x="11" y="57"/>
                        <a:pt x="23" y="113"/>
                        <a:pt x="40" y="149"/>
                      </a:cubicBezTo>
                      <a:lnTo>
                        <a:pt x="39" y="150"/>
                      </a:lnTo>
                      <a:cubicBezTo>
                        <a:pt x="21" y="113"/>
                        <a:pt x="10" y="58"/>
                        <a:pt x="4" y="25"/>
                      </a:cubicBezTo>
                      <a:lnTo>
                        <a:pt x="6" y="25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lnTo>
                        <a:pt x="39" y="150"/>
                      </a:ln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cubicBezTo>
                        <a:pt x="54" y="176"/>
                        <a:pt x="76" y="200"/>
                        <a:pt x="89" y="214"/>
                      </a:cubicBezTo>
                      <a:lnTo>
                        <a:pt x="87" y="215"/>
                      </a:lnTo>
                      <a:cubicBezTo>
                        <a:pt x="74" y="201"/>
                        <a:pt x="52" y="177"/>
                        <a:pt x="39" y="150"/>
                      </a:cubicBezTo>
                      <a:lnTo>
                        <a:pt x="40" y="149"/>
                      </a:lnTo>
                      <a:close/>
                      <a:moveTo>
                        <a:pt x="89" y="214"/>
                      </a:moveTo>
                      <a:cubicBezTo>
                        <a:pt x="93" y="218"/>
                        <a:pt x="96" y="222"/>
                        <a:pt x="97" y="224"/>
                      </a:cubicBezTo>
                      <a:lnTo>
                        <a:pt x="96" y="224"/>
                      </a:lnTo>
                      <a:cubicBezTo>
                        <a:pt x="95" y="223"/>
                        <a:pt x="91" y="219"/>
                        <a:pt x="87" y="215"/>
                      </a:cubicBezTo>
                      <a:lnTo>
                        <a:pt x="89" y="214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0" name="Google Shape;4250;p239"/>
                <p:cNvSpPr/>
                <p:nvPr/>
              </p:nvSpPr>
              <p:spPr>
                <a:xfrm>
                  <a:off x="681" y="3047"/>
                  <a:ext cx="170" cy="458"/>
                </a:xfrm>
                <a:custGeom>
                  <a:rect b="b" l="l" r="r" t="t"/>
                  <a:pathLst>
                    <a:path extrusionOk="0" h="265" w="12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4" y="7"/>
                        <a:pt x="5" y="13"/>
                      </a:cubicBezTo>
                      <a:lnTo>
                        <a:pt x="3" y="13"/>
                      </a:lnTo>
                      <a:cubicBezTo>
                        <a:pt x="2" y="8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5" y="13"/>
                      </a:moveTo>
                      <a:cubicBezTo>
                        <a:pt x="6" y="18"/>
                        <a:pt x="8" y="24"/>
                        <a:pt x="10" y="31"/>
                      </a:cubicBezTo>
                      <a:lnTo>
                        <a:pt x="8" y="32"/>
                      </a:lnTo>
                      <a:cubicBezTo>
                        <a:pt x="6" y="24"/>
                        <a:pt x="5" y="18"/>
                        <a:pt x="3" y="13"/>
                      </a:cubicBezTo>
                      <a:lnTo>
                        <a:pt x="5" y="13"/>
                      </a:lnTo>
                      <a:close/>
                      <a:moveTo>
                        <a:pt x="10" y="31"/>
                      </a:moveTo>
                      <a:cubicBezTo>
                        <a:pt x="19" y="67"/>
                        <a:pt x="33" y="120"/>
                        <a:pt x="35" y="128"/>
                      </a:cubicBezTo>
                      <a:lnTo>
                        <a:pt x="34" y="128"/>
                      </a:lnTo>
                      <a:cubicBezTo>
                        <a:pt x="31" y="121"/>
                        <a:pt x="17" y="68"/>
                        <a:pt x="8" y="32"/>
                      </a:cubicBezTo>
                      <a:lnTo>
                        <a:pt x="10" y="31"/>
                      </a:lnTo>
                      <a:close/>
                      <a:moveTo>
                        <a:pt x="34" y="128"/>
                      </a:moveTo>
                      <a:lnTo>
                        <a:pt x="34" y="128"/>
                      </a:lnTo>
                      <a:close/>
                      <a:moveTo>
                        <a:pt x="35" y="128"/>
                      </a:moveTo>
                      <a:cubicBezTo>
                        <a:pt x="37" y="131"/>
                        <a:pt x="38" y="134"/>
                        <a:pt x="39" y="137"/>
                      </a:cubicBezTo>
                      <a:lnTo>
                        <a:pt x="37" y="137"/>
                      </a:lnTo>
                      <a:cubicBezTo>
                        <a:pt x="36" y="134"/>
                        <a:pt x="35" y="131"/>
                        <a:pt x="34" y="128"/>
                      </a:cubicBezTo>
                      <a:lnTo>
                        <a:pt x="35" y="128"/>
                      </a:lnTo>
                      <a:close/>
                      <a:moveTo>
                        <a:pt x="39" y="137"/>
                      </a:moveTo>
                      <a:cubicBezTo>
                        <a:pt x="45" y="154"/>
                        <a:pt x="52" y="175"/>
                        <a:pt x="77" y="203"/>
                      </a:cubicBezTo>
                      <a:lnTo>
                        <a:pt x="76" y="204"/>
                      </a:lnTo>
                      <a:cubicBezTo>
                        <a:pt x="51" y="175"/>
                        <a:pt x="43" y="155"/>
                        <a:pt x="37" y="137"/>
                      </a:cubicBezTo>
                      <a:lnTo>
                        <a:pt x="39" y="137"/>
                      </a:lnTo>
                      <a:close/>
                      <a:moveTo>
                        <a:pt x="76" y="204"/>
                      </a:moveTo>
                      <a:lnTo>
                        <a:pt x="76" y="204"/>
                      </a:lnTo>
                      <a:lnTo>
                        <a:pt x="77" y="203"/>
                      </a:lnTo>
                      <a:lnTo>
                        <a:pt x="76" y="204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lnTo>
                        <a:pt x="76" y="204"/>
                      </a:ln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cubicBezTo>
                        <a:pt x="82" y="208"/>
                        <a:pt x="85" y="212"/>
                        <a:pt x="89" y="216"/>
                      </a:cubicBezTo>
                      <a:lnTo>
                        <a:pt x="87" y="217"/>
                      </a:lnTo>
                      <a:cubicBezTo>
                        <a:pt x="84" y="213"/>
                        <a:pt x="80" y="208"/>
                        <a:pt x="76" y="204"/>
                      </a:cubicBezTo>
                      <a:lnTo>
                        <a:pt x="77" y="203"/>
                      </a:lnTo>
                      <a:close/>
                      <a:moveTo>
                        <a:pt x="89" y="216"/>
                      </a:moveTo>
                      <a:cubicBezTo>
                        <a:pt x="92" y="221"/>
                        <a:pt x="96" y="224"/>
                        <a:pt x="99" y="228"/>
                      </a:cubicBezTo>
                      <a:lnTo>
                        <a:pt x="97" y="229"/>
                      </a:lnTo>
                      <a:cubicBezTo>
                        <a:pt x="94" y="225"/>
                        <a:pt x="91" y="221"/>
                        <a:pt x="87" y="217"/>
                      </a:cubicBezTo>
                      <a:lnTo>
                        <a:pt x="89" y="216"/>
                      </a:lnTo>
                      <a:close/>
                      <a:moveTo>
                        <a:pt x="99" y="228"/>
                      </a:moveTo>
                      <a:cubicBezTo>
                        <a:pt x="114" y="247"/>
                        <a:pt x="121" y="260"/>
                        <a:pt x="123" y="264"/>
                      </a:cubicBezTo>
                      <a:lnTo>
                        <a:pt x="122" y="265"/>
                      </a:lnTo>
                      <a:cubicBezTo>
                        <a:pt x="120" y="260"/>
                        <a:pt x="112" y="248"/>
                        <a:pt x="97" y="229"/>
                      </a:cubicBezTo>
                      <a:lnTo>
                        <a:pt x="99" y="228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1" name="Google Shape;4251;p239"/>
                <p:cNvSpPr/>
                <p:nvPr/>
              </p:nvSpPr>
              <p:spPr>
                <a:xfrm>
                  <a:off x="728" y="3229"/>
                  <a:ext cx="119" cy="257"/>
                </a:xfrm>
                <a:custGeom>
                  <a:rect b="b" l="l" r="r" t="t"/>
                  <a:pathLst>
                    <a:path extrusionOk="0" h="149" w="8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5" y="7"/>
                        <a:pt x="6" y="12"/>
                      </a:cubicBezTo>
                      <a:lnTo>
                        <a:pt x="5" y="12"/>
                      </a:lnTo>
                      <a:cubicBezTo>
                        <a:pt x="3" y="8"/>
                        <a:pt x="2" y="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6" y="12"/>
                      </a:moveTo>
                      <a:cubicBezTo>
                        <a:pt x="8" y="16"/>
                        <a:pt x="10" y="20"/>
                        <a:pt x="12" y="25"/>
                      </a:cubicBezTo>
                      <a:lnTo>
                        <a:pt x="10" y="26"/>
                      </a:lnTo>
                      <a:cubicBezTo>
                        <a:pt x="8" y="21"/>
                        <a:pt x="6" y="16"/>
                        <a:pt x="5" y="12"/>
                      </a:cubicBezTo>
                      <a:lnTo>
                        <a:pt x="6" y="12"/>
                      </a:lnTo>
                      <a:close/>
                      <a:moveTo>
                        <a:pt x="12" y="25"/>
                      </a:moveTo>
                      <a:cubicBezTo>
                        <a:pt x="22" y="50"/>
                        <a:pt x="38" y="81"/>
                        <a:pt x="57" y="103"/>
                      </a:cubicBezTo>
                      <a:lnTo>
                        <a:pt x="56" y="104"/>
                      </a:lnTo>
                      <a:cubicBezTo>
                        <a:pt x="37" y="82"/>
                        <a:pt x="21" y="51"/>
                        <a:pt x="10" y="26"/>
                      </a:cubicBezTo>
                      <a:lnTo>
                        <a:pt x="12" y="25"/>
                      </a:lnTo>
                      <a:close/>
                      <a:moveTo>
                        <a:pt x="57" y="103"/>
                      </a:moveTo>
                      <a:lnTo>
                        <a:pt x="57" y="103"/>
                      </a:lnTo>
                      <a:lnTo>
                        <a:pt x="56" y="103"/>
                      </a:lnTo>
                      <a:lnTo>
                        <a:pt x="57" y="103"/>
                      </a:lnTo>
                      <a:close/>
                      <a:moveTo>
                        <a:pt x="57" y="103"/>
                      </a:moveTo>
                      <a:cubicBezTo>
                        <a:pt x="78" y="128"/>
                        <a:pt x="82" y="136"/>
                        <a:pt x="85" y="143"/>
                      </a:cubicBezTo>
                      <a:lnTo>
                        <a:pt x="83" y="144"/>
                      </a:lnTo>
                      <a:cubicBezTo>
                        <a:pt x="80" y="137"/>
                        <a:pt x="76" y="129"/>
                        <a:pt x="56" y="104"/>
                      </a:cubicBezTo>
                      <a:lnTo>
                        <a:pt x="57" y="103"/>
                      </a:lnTo>
                      <a:close/>
                      <a:moveTo>
                        <a:pt x="85" y="143"/>
                      </a:moveTo>
                      <a:cubicBezTo>
                        <a:pt x="85" y="145"/>
                        <a:pt x="86" y="147"/>
                        <a:pt x="87" y="148"/>
                      </a:cubicBezTo>
                      <a:lnTo>
                        <a:pt x="85" y="149"/>
                      </a:lnTo>
                      <a:cubicBezTo>
                        <a:pt x="84" y="147"/>
                        <a:pt x="84" y="146"/>
                        <a:pt x="83" y="144"/>
                      </a:cubicBezTo>
                      <a:lnTo>
                        <a:pt x="85" y="14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2" name="Google Shape;4252;p239"/>
                <p:cNvSpPr/>
                <p:nvPr/>
              </p:nvSpPr>
              <p:spPr>
                <a:xfrm>
                  <a:off x="719" y="3127"/>
                  <a:ext cx="74" cy="180"/>
                </a:xfrm>
                <a:custGeom>
                  <a:rect b="b" l="l" r="r" t="t"/>
                  <a:pathLst>
                    <a:path extrusionOk="0" h="104" w="5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8" y="14"/>
                        <a:pt x="22" y="41"/>
                        <a:pt x="34" y="63"/>
                      </a:cubicBezTo>
                      <a:lnTo>
                        <a:pt x="32" y="64"/>
                      </a:lnTo>
                      <a:cubicBezTo>
                        <a:pt x="20" y="41"/>
                        <a:pt x="6" y="1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4" y="63"/>
                      </a:moveTo>
                      <a:cubicBezTo>
                        <a:pt x="45" y="84"/>
                        <a:pt x="54" y="102"/>
                        <a:pt x="53" y="104"/>
                      </a:cubicBezTo>
                      <a:lnTo>
                        <a:pt x="52" y="103"/>
                      </a:lnTo>
                      <a:cubicBezTo>
                        <a:pt x="52" y="102"/>
                        <a:pt x="43" y="85"/>
                        <a:pt x="32" y="64"/>
                      </a:cubicBezTo>
                      <a:lnTo>
                        <a:pt x="34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3" name="Google Shape;4253;p239"/>
                <p:cNvSpPr/>
                <p:nvPr/>
              </p:nvSpPr>
              <p:spPr>
                <a:xfrm>
                  <a:off x="728" y="3169"/>
                  <a:ext cx="59" cy="149"/>
                </a:xfrm>
                <a:custGeom>
                  <a:rect b="b" l="l" r="r" t="t"/>
                  <a:pathLst>
                    <a:path extrusionOk="0" h="87" w="43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1"/>
                      </a:moveTo>
                      <a:cubicBezTo>
                        <a:pt x="9" y="20"/>
                        <a:pt x="22" y="45"/>
                        <a:pt x="32" y="63"/>
                      </a:cubicBezTo>
                      <a:lnTo>
                        <a:pt x="30" y="64"/>
                      </a:lnTo>
                      <a:cubicBezTo>
                        <a:pt x="20" y="46"/>
                        <a:pt x="7" y="21"/>
                        <a:pt x="0" y="1"/>
                      </a:cubicBezTo>
                      <a:lnTo>
                        <a:pt x="1" y="1"/>
                      </a:lnTo>
                      <a:close/>
                      <a:moveTo>
                        <a:pt x="32" y="63"/>
                      </a:moveTo>
                      <a:cubicBezTo>
                        <a:pt x="38" y="75"/>
                        <a:pt x="43" y="84"/>
                        <a:pt x="43" y="87"/>
                      </a:cubicBezTo>
                      <a:lnTo>
                        <a:pt x="42" y="87"/>
                      </a:lnTo>
                      <a:cubicBezTo>
                        <a:pt x="41" y="84"/>
                        <a:pt x="37" y="76"/>
                        <a:pt x="30" y="64"/>
                      </a:cubicBezTo>
                      <a:lnTo>
                        <a:pt x="32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4" name="Google Shape;4254;p239"/>
                <p:cNvSpPr/>
                <p:nvPr/>
              </p:nvSpPr>
              <p:spPr>
                <a:xfrm>
                  <a:off x="681" y="3025"/>
                  <a:ext cx="102" cy="312"/>
                </a:xfrm>
                <a:custGeom>
                  <a:rect b="b" l="l" r="r" t="t"/>
                  <a:pathLst>
                    <a:path extrusionOk="0" h="181" w="74">
                      <a:moveTo>
                        <a:pt x="1" y="0"/>
                      </a:moveTo>
                      <a:cubicBezTo>
                        <a:pt x="3" y="7"/>
                        <a:pt x="5" y="14"/>
                        <a:pt x="8" y="21"/>
                      </a:cubicBezTo>
                      <a:lnTo>
                        <a:pt x="6" y="22"/>
                      </a:lnTo>
                      <a:cubicBezTo>
                        <a:pt x="4" y="14"/>
                        <a:pt x="2" y="7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21"/>
                      </a:moveTo>
                      <a:cubicBezTo>
                        <a:pt x="20" y="65"/>
                        <a:pt x="34" y="114"/>
                        <a:pt x="74" y="181"/>
                      </a:cubicBezTo>
                      <a:lnTo>
                        <a:pt x="72" y="181"/>
                      </a:lnTo>
                      <a:cubicBezTo>
                        <a:pt x="32" y="115"/>
                        <a:pt x="18" y="65"/>
                        <a:pt x="6" y="22"/>
                      </a:cubicBezTo>
                      <a:lnTo>
                        <a:pt x="8" y="21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5" name="Google Shape;4255;p239"/>
                <p:cNvSpPr/>
                <p:nvPr/>
              </p:nvSpPr>
              <p:spPr>
                <a:xfrm>
                  <a:off x="760" y="3022"/>
                  <a:ext cx="48" cy="107"/>
                </a:xfrm>
                <a:custGeom>
                  <a:rect b="b" l="l" r="r" t="t"/>
                  <a:pathLst>
                    <a:path extrusionOk="0" h="63" w="3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9" y="8"/>
                        <a:pt x="15" y="19"/>
                        <a:pt x="20" y="32"/>
                      </a:cubicBezTo>
                      <a:lnTo>
                        <a:pt x="18" y="33"/>
                      </a:lnTo>
                      <a:cubicBezTo>
                        <a:pt x="13" y="20"/>
                        <a:pt x="8" y="8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20" y="32"/>
                      </a:moveTo>
                      <a:cubicBezTo>
                        <a:pt x="24" y="42"/>
                        <a:pt x="29" y="53"/>
                        <a:pt x="36" y="63"/>
                      </a:cubicBezTo>
                      <a:lnTo>
                        <a:pt x="34" y="63"/>
                      </a:lnTo>
                      <a:cubicBezTo>
                        <a:pt x="28" y="54"/>
                        <a:pt x="23" y="43"/>
                        <a:pt x="18" y="33"/>
                      </a:cubicBezTo>
                      <a:lnTo>
                        <a:pt x="20" y="32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6" name="Google Shape;4256;p239"/>
                <p:cNvSpPr/>
                <p:nvPr/>
              </p:nvSpPr>
              <p:spPr>
                <a:xfrm>
                  <a:off x="769" y="3025"/>
                  <a:ext cx="45" cy="94"/>
                </a:xfrm>
                <a:custGeom>
                  <a:rect b="b" l="l" r="r" t="t"/>
                  <a:pathLst>
                    <a:path extrusionOk="0" h="55" w="33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close/>
                      <a:moveTo>
                        <a:pt x="1" y="0"/>
                      </a:moveTo>
                      <a:cubicBezTo>
                        <a:pt x="8" y="10"/>
                        <a:pt x="14" y="21"/>
                        <a:pt x="19" y="30"/>
                      </a:cubicBezTo>
                      <a:lnTo>
                        <a:pt x="17" y="31"/>
                      </a:lnTo>
                      <a:cubicBezTo>
                        <a:pt x="12" y="21"/>
                        <a:pt x="6" y="11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19" y="30"/>
                      </a:moveTo>
                      <a:cubicBezTo>
                        <a:pt x="23" y="40"/>
                        <a:pt x="28" y="48"/>
                        <a:pt x="33" y="55"/>
                      </a:cubicBezTo>
                      <a:lnTo>
                        <a:pt x="31" y="55"/>
                      </a:lnTo>
                      <a:cubicBezTo>
                        <a:pt x="26" y="49"/>
                        <a:pt x="22" y="40"/>
                        <a:pt x="17" y="31"/>
                      </a:cubicBezTo>
                      <a:lnTo>
                        <a:pt x="19" y="30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57" name="Google Shape;4257;p239"/>
              <p:cNvSpPr/>
              <p:nvPr/>
            </p:nvSpPr>
            <p:spPr>
              <a:xfrm>
                <a:off x="786" y="3036"/>
                <a:ext cx="42" cy="63"/>
              </a:xfrm>
              <a:custGeom>
                <a:rect b="b" l="l" r="r" t="t"/>
                <a:pathLst>
                  <a:path extrusionOk="0" h="37" w="31">
                    <a:moveTo>
                      <a:pt x="1" y="0"/>
                    </a:moveTo>
                    <a:cubicBezTo>
                      <a:pt x="8" y="8"/>
                      <a:pt x="13" y="14"/>
                      <a:pt x="17" y="19"/>
                    </a:cubicBezTo>
                    <a:lnTo>
                      <a:pt x="16" y="20"/>
                    </a:lnTo>
                    <a:cubicBezTo>
                      <a:pt x="12" y="15"/>
                      <a:pt x="6" y="9"/>
                      <a:pt x="0" y="1"/>
                    </a:cubicBezTo>
                    <a:lnTo>
                      <a:pt x="1" y="0"/>
                    </a:lnTo>
                    <a:close/>
                    <a:moveTo>
                      <a:pt x="17" y="19"/>
                    </a:moveTo>
                    <a:cubicBezTo>
                      <a:pt x="24" y="26"/>
                      <a:pt x="28" y="31"/>
                      <a:pt x="31" y="36"/>
                    </a:cubicBezTo>
                    <a:lnTo>
                      <a:pt x="29" y="37"/>
                    </a:lnTo>
                    <a:cubicBezTo>
                      <a:pt x="26" y="32"/>
                      <a:pt x="22" y="27"/>
                      <a:pt x="16" y="20"/>
                    </a:cubicBezTo>
                    <a:lnTo>
                      <a:pt x="17" y="19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8" name="Google Shape;4258;p239"/>
              <p:cNvSpPr/>
              <p:nvPr/>
            </p:nvSpPr>
            <p:spPr>
              <a:xfrm>
                <a:off x="793" y="3062"/>
                <a:ext cx="28" cy="48"/>
              </a:xfrm>
              <a:custGeom>
                <a:rect b="b" l="l" r="r" t="t"/>
                <a:pathLst>
                  <a:path extrusionOk="0" h="29" w="21">
                    <a:moveTo>
                      <a:pt x="2" y="0"/>
                    </a:moveTo>
                    <a:cubicBezTo>
                      <a:pt x="9" y="12"/>
                      <a:pt x="21" y="28"/>
                      <a:pt x="21" y="28"/>
                    </a:cubicBezTo>
                    <a:lnTo>
                      <a:pt x="19" y="29"/>
                    </a:lnTo>
                    <a:cubicBezTo>
                      <a:pt x="19" y="29"/>
                      <a:pt x="7" y="13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9" name="Google Shape;4259;p239"/>
              <p:cNvSpPr/>
              <p:nvPr/>
            </p:nvSpPr>
            <p:spPr>
              <a:xfrm>
                <a:off x="814" y="2195"/>
                <a:ext cx="303" cy="1488"/>
              </a:xfrm>
              <a:custGeom>
                <a:rect b="b" l="l" r="r" t="t"/>
                <a:pathLst>
                  <a:path extrusionOk="0" h="859" w="219">
                    <a:moveTo>
                      <a:pt x="86" y="508"/>
                    </a:moveTo>
                    <a:cubicBezTo>
                      <a:pt x="85" y="538"/>
                      <a:pt x="86" y="544"/>
                      <a:pt x="82" y="572"/>
                    </a:cubicBezTo>
                    <a:cubicBezTo>
                      <a:pt x="76" y="614"/>
                      <a:pt x="76" y="654"/>
                      <a:pt x="79" y="691"/>
                    </a:cubicBezTo>
                    <a:cubicBezTo>
                      <a:pt x="80" y="706"/>
                      <a:pt x="90" y="721"/>
                      <a:pt x="91" y="737"/>
                    </a:cubicBezTo>
                    <a:cubicBezTo>
                      <a:pt x="92" y="762"/>
                      <a:pt x="87" y="782"/>
                      <a:pt x="94" y="807"/>
                    </a:cubicBezTo>
                    <a:cubicBezTo>
                      <a:pt x="95" y="812"/>
                      <a:pt x="99" y="821"/>
                      <a:pt x="104" y="826"/>
                    </a:cubicBezTo>
                    <a:cubicBezTo>
                      <a:pt x="110" y="834"/>
                      <a:pt x="115" y="845"/>
                      <a:pt x="143" y="858"/>
                    </a:cubicBezTo>
                    <a:cubicBezTo>
                      <a:pt x="147" y="859"/>
                      <a:pt x="157" y="857"/>
                      <a:pt x="157" y="857"/>
                    </a:cubicBezTo>
                    <a:cubicBezTo>
                      <a:pt x="167" y="854"/>
                      <a:pt x="167" y="846"/>
                      <a:pt x="164" y="839"/>
                    </a:cubicBezTo>
                    <a:cubicBezTo>
                      <a:pt x="160" y="833"/>
                      <a:pt x="154" y="828"/>
                      <a:pt x="152" y="822"/>
                    </a:cubicBezTo>
                    <a:cubicBezTo>
                      <a:pt x="149" y="811"/>
                      <a:pt x="145" y="800"/>
                      <a:pt x="148" y="788"/>
                    </a:cubicBezTo>
                    <a:cubicBezTo>
                      <a:pt x="148" y="788"/>
                      <a:pt x="151" y="788"/>
                      <a:pt x="153" y="788"/>
                    </a:cubicBezTo>
                    <a:cubicBezTo>
                      <a:pt x="161" y="793"/>
                      <a:pt x="161" y="802"/>
                      <a:pt x="170" y="805"/>
                    </a:cubicBezTo>
                    <a:cubicBezTo>
                      <a:pt x="188" y="813"/>
                      <a:pt x="193" y="826"/>
                      <a:pt x="202" y="839"/>
                    </a:cubicBezTo>
                    <a:cubicBezTo>
                      <a:pt x="203" y="841"/>
                      <a:pt x="208" y="841"/>
                      <a:pt x="210" y="840"/>
                    </a:cubicBezTo>
                    <a:cubicBezTo>
                      <a:pt x="214" y="838"/>
                      <a:pt x="218" y="832"/>
                      <a:pt x="218" y="829"/>
                    </a:cubicBezTo>
                    <a:cubicBezTo>
                      <a:pt x="219" y="818"/>
                      <a:pt x="218" y="805"/>
                      <a:pt x="216" y="797"/>
                    </a:cubicBezTo>
                    <a:cubicBezTo>
                      <a:pt x="213" y="783"/>
                      <a:pt x="212" y="777"/>
                      <a:pt x="203" y="765"/>
                    </a:cubicBezTo>
                    <a:cubicBezTo>
                      <a:pt x="199" y="761"/>
                      <a:pt x="188" y="752"/>
                      <a:pt x="184" y="748"/>
                    </a:cubicBezTo>
                    <a:cubicBezTo>
                      <a:pt x="173" y="740"/>
                      <a:pt x="164" y="733"/>
                      <a:pt x="151" y="722"/>
                    </a:cubicBezTo>
                    <a:cubicBezTo>
                      <a:pt x="142" y="715"/>
                      <a:pt x="118" y="697"/>
                      <a:pt x="116" y="686"/>
                    </a:cubicBezTo>
                    <a:cubicBezTo>
                      <a:pt x="100" y="624"/>
                      <a:pt x="111" y="579"/>
                      <a:pt x="118" y="515"/>
                    </a:cubicBezTo>
                    <a:cubicBezTo>
                      <a:pt x="118" y="509"/>
                      <a:pt x="120" y="501"/>
                      <a:pt x="122" y="494"/>
                    </a:cubicBezTo>
                    <a:cubicBezTo>
                      <a:pt x="126" y="478"/>
                      <a:pt x="128" y="464"/>
                      <a:pt x="130" y="446"/>
                    </a:cubicBezTo>
                    <a:cubicBezTo>
                      <a:pt x="133" y="424"/>
                      <a:pt x="132" y="401"/>
                      <a:pt x="132" y="396"/>
                    </a:cubicBezTo>
                    <a:cubicBezTo>
                      <a:pt x="132" y="395"/>
                      <a:pt x="131" y="373"/>
                      <a:pt x="131" y="371"/>
                    </a:cubicBezTo>
                    <a:cubicBezTo>
                      <a:pt x="131" y="368"/>
                      <a:pt x="130" y="359"/>
                      <a:pt x="130" y="349"/>
                    </a:cubicBezTo>
                    <a:cubicBezTo>
                      <a:pt x="129" y="332"/>
                      <a:pt x="123" y="300"/>
                      <a:pt x="120" y="268"/>
                    </a:cubicBezTo>
                    <a:cubicBezTo>
                      <a:pt x="119" y="257"/>
                      <a:pt x="117" y="246"/>
                      <a:pt x="114" y="236"/>
                    </a:cubicBezTo>
                    <a:cubicBezTo>
                      <a:pt x="112" y="230"/>
                      <a:pt x="107" y="211"/>
                      <a:pt x="104" y="204"/>
                    </a:cubicBezTo>
                    <a:cubicBezTo>
                      <a:pt x="93" y="169"/>
                      <a:pt x="82" y="144"/>
                      <a:pt x="68" y="115"/>
                    </a:cubicBezTo>
                    <a:cubicBezTo>
                      <a:pt x="14" y="0"/>
                      <a:pt x="0" y="17"/>
                      <a:pt x="57" y="131"/>
                    </a:cubicBezTo>
                    <a:cubicBezTo>
                      <a:pt x="77" y="173"/>
                      <a:pt x="86" y="228"/>
                      <a:pt x="92" y="264"/>
                    </a:cubicBezTo>
                    <a:cubicBezTo>
                      <a:pt x="99" y="304"/>
                      <a:pt x="104" y="362"/>
                      <a:pt x="104" y="412"/>
                    </a:cubicBezTo>
                    <a:cubicBezTo>
                      <a:pt x="104" y="434"/>
                      <a:pt x="103" y="445"/>
                      <a:pt x="99" y="467"/>
                    </a:cubicBezTo>
                    <a:cubicBezTo>
                      <a:pt x="98" y="470"/>
                      <a:pt x="93" y="483"/>
                      <a:pt x="92" y="486"/>
                    </a:cubicBezTo>
                    <a:cubicBezTo>
                      <a:pt x="88" y="493"/>
                      <a:pt x="87" y="508"/>
                      <a:pt x="86" y="508"/>
                    </a:cubicBezTo>
                  </a:path>
                </a:pathLst>
              </a:custGeom>
              <a:noFill/>
              <a:ln cap="sq" cmpd="sng" w="9525">
                <a:solidFill>
                  <a:srgbClr val="5855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0" name="Google Shape;4260;p239"/>
              <p:cNvSpPr/>
              <p:nvPr/>
            </p:nvSpPr>
            <p:spPr>
              <a:xfrm>
                <a:off x="841" y="2254"/>
                <a:ext cx="271" cy="1432"/>
              </a:xfrm>
              <a:custGeom>
                <a:rect b="b" l="l" r="r" t="t"/>
                <a:pathLst>
                  <a:path extrusionOk="0" h="827" w="196">
                    <a:moveTo>
                      <a:pt x="77" y="765"/>
                    </a:moveTo>
                    <a:cubicBezTo>
                      <a:pt x="72" y="744"/>
                      <a:pt x="83" y="708"/>
                      <a:pt x="74" y="693"/>
                    </a:cubicBezTo>
                    <a:cubicBezTo>
                      <a:pt x="72" y="683"/>
                      <a:pt x="70" y="678"/>
                      <a:pt x="67" y="669"/>
                    </a:cubicBezTo>
                    <a:cubicBezTo>
                      <a:pt x="63" y="657"/>
                      <a:pt x="63" y="574"/>
                      <a:pt x="65" y="560"/>
                    </a:cubicBezTo>
                    <a:cubicBezTo>
                      <a:pt x="65" y="560"/>
                      <a:pt x="70" y="500"/>
                      <a:pt x="71" y="491"/>
                    </a:cubicBezTo>
                    <a:cubicBezTo>
                      <a:pt x="72" y="484"/>
                      <a:pt x="70" y="465"/>
                      <a:pt x="82" y="435"/>
                    </a:cubicBezTo>
                    <a:cubicBezTo>
                      <a:pt x="84" y="431"/>
                      <a:pt x="87" y="413"/>
                      <a:pt x="87" y="402"/>
                    </a:cubicBezTo>
                    <a:cubicBezTo>
                      <a:pt x="88" y="397"/>
                      <a:pt x="89" y="376"/>
                      <a:pt x="88" y="362"/>
                    </a:cubicBezTo>
                    <a:cubicBezTo>
                      <a:pt x="88" y="351"/>
                      <a:pt x="86" y="314"/>
                      <a:pt x="85" y="292"/>
                    </a:cubicBezTo>
                    <a:cubicBezTo>
                      <a:pt x="83" y="269"/>
                      <a:pt x="77" y="227"/>
                      <a:pt x="76" y="217"/>
                    </a:cubicBezTo>
                    <a:cubicBezTo>
                      <a:pt x="70" y="185"/>
                      <a:pt x="59" y="151"/>
                      <a:pt x="57" y="145"/>
                    </a:cubicBezTo>
                    <a:cubicBezTo>
                      <a:pt x="57" y="144"/>
                      <a:pt x="50" y="115"/>
                      <a:pt x="40" y="98"/>
                    </a:cubicBezTo>
                    <a:cubicBezTo>
                      <a:pt x="39" y="97"/>
                      <a:pt x="25" y="67"/>
                      <a:pt x="25" y="66"/>
                    </a:cubicBezTo>
                    <a:cubicBezTo>
                      <a:pt x="9" y="34"/>
                      <a:pt x="3" y="8"/>
                      <a:pt x="3" y="8"/>
                    </a:cubicBezTo>
                    <a:cubicBezTo>
                      <a:pt x="2" y="8"/>
                      <a:pt x="0" y="0"/>
                      <a:pt x="7" y="10"/>
                    </a:cubicBezTo>
                    <a:cubicBezTo>
                      <a:pt x="7" y="10"/>
                      <a:pt x="24" y="41"/>
                      <a:pt x="37" y="64"/>
                    </a:cubicBezTo>
                    <a:cubicBezTo>
                      <a:pt x="49" y="86"/>
                      <a:pt x="63" y="120"/>
                      <a:pt x="68" y="135"/>
                    </a:cubicBezTo>
                    <a:cubicBezTo>
                      <a:pt x="73" y="148"/>
                      <a:pt x="82" y="170"/>
                      <a:pt x="84" y="177"/>
                    </a:cubicBezTo>
                    <a:cubicBezTo>
                      <a:pt x="85" y="181"/>
                      <a:pt x="94" y="213"/>
                      <a:pt x="95" y="227"/>
                    </a:cubicBezTo>
                    <a:cubicBezTo>
                      <a:pt x="96" y="239"/>
                      <a:pt x="100" y="266"/>
                      <a:pt x="101" y="273"/>
                    </a:cubicBezTo>
                    <a:cubicBezTo>
                      <a:pt x="102" y="280"/>
                      <a:pt x="106" y="305"/>
                      <a:pt x="106" y="311"/>
                    </a:cubicBezTo>
                    <a:cubicBezTo>
                      <a:pt x="106" y="311"/>
                      <a:pt x="107" y="335"/>
                      <a:pt x="109" y="351"/>
                    </a:cubicBezTo>
                    <a:cubicBezTo>
                      <a:pt x="110" y="367"/>
                      <a:pt x="109" y="396"/>
                      <a:pt x="106" y="418"/>
                    </a:cubicBezTo>
                    <a:cubicBezTo>
                      <a:pt x="102" y="450"/>
                      <a:pt x="94" y="471"/>
                      <a:pt x="93" y="489"/>
                    </a:cubicBezTo>
                    <a:cubicBezTo>
                      <a:pt x="92" y="507"/>
                      <a:pt x="87" y="548"/>
                      <a:pt x="87" y="552"/>
                    </a:cubicBezTo>
                    <a:cubicBezTo>
                      <a:pt x="87" y="556"/>
                      <a:pt x="84" y="585"/>
                      <a:pt x="85" y="606"/>
                    </a:cubicBezTo>
                    <a:cubicBezTo>
                      <a:pt x="87" y="620"/>
                      <a:pt x="87" y="634"/>
                      <a:pt x="91" y="647"/>
                    </a:cubicBezTo>
                    <a:cubicBezTo>
                      <a:pt x="95" y="659"/>
                      <a:pt x="87" y="661"/>
                      <a:pt x="143" y="702"/>
                    </a:cubicBezTo>
                    <a:cubicBezTo>
                      <a:pt x="143" y="702"/>
                      <a:pt x="178" y="729"/>
                      <a:pt x="184" y="739"/>
                    </a:cubicBezTo>
                    <a:cubicBezTo>
                      <a:pt x="185" y="741"/>
                      <a:pt x="194" y="754"/>
                      <a:pt x="194" y="785"/>
                    </a:cubicBezTo>
                    <a:cubicBezTo>
                      <a:pt x="194" y="785"/>
                      <a:pt x="196" y="794"/>
                      <a:pt x="193" y="800"/>
                    </a:cubicBezTo>
                    <a:cubicBezTo>
                      <a:pt x="192" y="803"/>
                      <a:pt x="190" y="808"/>
                      <a:pt x="181" y="784"/>
                    </a:cubicBezTo>
                    <a:cubicBezTo>
                      <a:pt x="181" y="784"/>
                      <a:pt x="177" y="769"/>
                      <a:pt x="151" y="752"/>
                    </a:cubicBezTo>
                    <a:cubicBezTo>
                      <a:pt x="126" y="736"/>
                      <a:pt x="129" y="739"/>
                      <a:pt x="120" y="740"/>
                    </a:cubicBezTo>
                    <a:cubicBezTo>
                      <a:pt x="112" y="742"/>
                      <a:pt x="109" y="749"/>
                      <a:pt x="110" y="754"/>
                    </a:cubicBezTo>
                    <a:cubicBezTo>
                      <a:pt x="112" y="758"/>
                      <a:pt x="111" y="767"/>
                      <a:pt x="112" y="776"/>
                    </a:cubicBezTo>
                    <a:cubicBezTo>
                      <a:pt x="113" y="785"/>
                      <a:pt x="116" y="797"/>
                      <a:pt x="123" y="803"/>
                    </a:cubicBezTo>
                    <a:cubicBezTo>
                      <a:pt x="129" y="809"/>
                      <a:pt x="135" y="814"/>
                      <a:pt x="134" y="816"/>
                    </a:cubicBezTo>
                    <a:cubicBezTo>
                      <a:pt x="132" y="819"/>
                      <a:pt x="131" y="827"/>
                      <a:pt x="119" y="820"/>
                    </a:cubicBezTo>
                    <a:cubicBezTo>
                      <a:pt x="107" y="812"/>
                      <a:pt x="92" y="796"/>
                      <a:pt x="87" y="788"/>
                    </a:cubicBezTo>
                    <a:cubicBezTo>
                      <a:pt x="83" y="781"/>
                      <a:pt x="78" y="770"/>
                      <a:pt x="77" y="765"/>
                    </a:cubicBezTo>
                    <a:close/>
                  </a:path>
                </a:pathLst>
              </a:custGeom>
              <a:solidFill>
                <a:srgbClr val="EFF07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1" name="Google Shape;4261;p239"/>
              <p:cNvSpPr/>
              <p:nvPr/>
            </p:nvSpPr>
            <p:spPr>
              <a:xfrm>
                <a:off x="884" y="3303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2" name="Google Shape;4262;p239"/>
              <p:cNvSpPr/>
              <p:nvPr/>
            </p:nvSpPr>
            <p:spPr>
              <a:xfrm>
                <a:off x="884" y="3303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3" name="Google Shape;4263;p239"/>
              <p:cNvSpPr/>
              <p:nvPr/>
            </p:nvSpPr>
            <p:spPr>
              <a:xfrm>
                <a:off x="895" y="3205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4" name="Google Shape;4264;p239"/>
              <p:cNvSpPr/>
              <p:nvPr/>
            </p:nvSpPr>
            <p:spPr>
              <a:xfrm>
                <a:off x="895" y="3205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5" name="Google Shape;4265;p239"/>
              <p:cNvSpPr/>
              <p:nvPr/>
            </p:nvSpPr>
            <p:spPr>
              <a:xfrm>
                <a:off x="897" y="3172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6" name="Google Shape;4266;p239"/>
              <p:cNvSpPr/>
              <p:nvPr/>
            </p:nvSpPr>
            <p:spPr>
              <a:xfrm>
                <a:off x="897" y="3172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7" name="Google Shape;4267;p239"/>
              <p:cNvSpPr/>
              <p:nvPr/>
            </p:nvSpPr>
            <p:spPr>
              <a:xfrm>
                <a:off x="1023" y="3116"/>
                <a:ext cx="20" cy="18"/>
              </a:xfrm>
              <a:custGeom>
                <a:rect b="b" l="l" r="r" t="t"/>
                <a:pathLst>
                  <a:path extrusionOk="0" h="11" w="15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8" name="Google Shape;4268;p239"/>
              <p:cNvSpPr/>
              <p:nvPr/>
            </p:nvSpPr>
            <p:spPr>
              <a:xfrm>
                <a:off x="1023" y="3116"/>
                <a:ext cx="20" cy="18"/>
              </a:xfrm>
              <a:custGeom>
                <a:rect b="b" l="l" r="r" t="t"/>
                <a:pathLst>
                  <a:path extrusionOk="0" h="11" w="15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9" name="Google Shape;4269;p239"/>
              <p:cNvSpPr/>
              <p:nvPr/>
            </p:nvSpPr>
            <p:spPr>
              <a:xfrm>
                <a:off x="1044" y="3138"/>
                <a:ext cx="14" cy="18"/>
              </a:xfrm>
              <a:custGeom>
                <a:rect b="b" l="l" r="r" t="t"/>
                <a:pathLst>
                  <a:path extrusionOk="0" h="11" w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0" name="Google Shape;4270;p239"/>
              <p:cNvSpPr/>
              <p:nvPr/>
            </p:nvSpPr>
            <p:spPr>
              <a:xfrm>
                <a:off x="1044" y="3138"/>
                <a:ext cx="14" cy="18"/>
              </a:xfrm>
              <a:custGeom>
                <a:rect b="b" l="l" r="r" t="t"/>
                <a:pathLst>
                  <a:path extrusionOk="0" h="11" w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1" name="Google Shape;4271;p239"/>
              <p:cNvSpPr/>
              <p:nvPr/>
            </p:nvSpPr>
            <p:spPr>
              <a:xfrm>
                <a:off x="1015" y="3252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2" name="Google Shape;4272;p239"/>
              <p:cNvSpPr/>
              <p:nvPr/>
            </p:nvSpPr>
            <p:spPr>
              <a:xfrm>
                <a:off x="1015" y="3252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3" name="Google Shape;4273;p239"/>
              <p:cNvSpPr/>
              <p:nvPr/>
            </p:nvSpPr>
            <p:spPr>
              <a:xfrm>
                <a:off x="1015" y="3124"/>
                <a:ext cx="13" cy="9"/>
              </a:xfrm>
              <a:custGeom>
                <a:rect b="b" l="l" r="r" t="t"/>
                <a:pathLst>
                  <a:path extrusionOk="0" h="6" w="10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4" name="Google Shape;4274;p239"/>
              <p:cNvSpPr/>
              <p:nvPr/>
            </p:nvSpPr>
            <p:spPr>
              <a:xfrm>
                <a:off x="1015" y="3124"/>
                <a:ext cx="13" cy="9"/>
              </a:xfrm>
              <a:custGeom>
                <a:rect b="b" l="l" r="r" t="t"/>
                <a:pathLst>
                  <a:path extrusionOk="0" h="6" w="10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5" name="Google Shape;4275;p239"/>
              <p:cNvSpPr/>
              <p:nvPr/>
            </p:nvSpPr>
            <p:spPr>
              <a:xfrm>
                <a:off x="888" y="3145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6" name="Google Shape;4276;p239"/>
              <p:cNvSpPr/>
              <p:nvPr/>
            </p:nvSpPr>
            <p:spPr>
              <a:xfrm>
                <a:off x="888" y="3145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7" name="Google Shape;4277;p239"/>
              <p:cNvSpPr/>
              <p:nvPr/>
            </p:nvSpPr>
            <p:spPr>
              <a:xfrm>
                <a:off x="874" y="3159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8" name="Google Shape;4278;p239"/>
              <p:cNvSpPr/>
              <p:nvPr/>
            </p:nvSpPr>
            <p:spPr>
              <a:xfrm>
                <a:off x="874" y="3159"/>
                <a:ext cx="14" cy="12"/>
              </a:xfrm>
              <a:custGeom>
                <a:rect b="b" l="l" r="r" t="t"/>
                <a:pathLst>
                  <a:path extrusionOk="0" h="8" w="11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9" name="Google Shape;4279;p239"/>
              <p:cNvSpPr/>
              <p:nvPr/>
            </p:nvSpPr>
            <p:spPr>
              <a:xfrm>
                <a:off x="865" y="3175"/>
                <a:ext cx="18" cy="20"/>
              </a:xfrm>
              <a:custGeom>
                <a:rect b="b" l="l" r="r" t="t"/>
                <a:pathLst>
                  <a:path extrusionOk="0" h="12" w="14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0" name="Google Shape;4280;p239"/>
              <p:cNvSpPr/>
              <p:nvPr/>
            </p:nvSpPr>
            <p:spPr>
              <a:xfrm>
                <a:off x="865" y="3175"/>
                <a:ext cx="18" cy="20"/>
              </a:xfrm>
              <a:custGeom>
                <a:rect b="b" l="l" r="r" t="t"/>
                <a:pathLst>
                  <a:path extrusionOk="0" h="12" w="14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1" name="Google Shape;4281;p239"/>
              <p:cNvSpPr/>
              <p:nvPr/>
            </p:nvSpPr>
            <p:spPr>
              <a:xfrm>
                <a:off x="863" y="3200"/>
                <a:ext cx="16" cy="15"/>
              </a:xfrm>
              <a:custGeom>
                <a:rect b="b" l="l" r="r" t="t"/>
                <a:pathLst>
                  <a:path extrusionOk="0" h="9" w="12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2" name="Google Shape;4282;p239"/>
              <p:cNvSpPr/>
              <p:nvPr/>
            </p:nvSpPr>
            <p:spPr>
              <a:xfrm>
                <a:off x="863" y="3200"/>
                <a:ext cx="16" cy="15"/>
              </a:xfrm>
              <a:custGeom>
                <a:rect b="b" l="l" r="r" t="t"/>
                <a:pathLst>
                  <a:path extrusionOk="0" h="9" w="12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3" name="Google Shape;4283;p239"/>
              <p:cNvSpPr/>
              <p:nvPr/>
            </p:nvSpPr>
            <p:spPr>
              <a:xfrm>
                <a:off x="857" y="3221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4" name="Google Shape;4284;p239"/>
              <p:cNvSpPr/>
              <p:nvPr/>
            </p:nvSpPr>
            <p:spPr>
              <a:xfrm>
                <a:off x="857" y="3221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5" name="Google Shape;4285;p239"/>
              <p:cNvSpPr/>
              <p:nvPr/>
            </p:nvSpPr>
            <p:spPr>
              <a:xfrm>
                <a:off x="850" y="3239"/>
                <a:ext cx="16" cy="11"/>
              </a:xfrm>
              <a:custGeom>
                <a:rect b="b" l="l" r="r" t="t"/>
                <a:pathLst>
                  <a:path extrusionOk="0" h="7" w="13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6" name="Google Shape;4286;p239"/>
              <p:cNvSpPr/>
              <p:nvPr/>
            </p:nvSpPr>
            <p:spPr>
              <a:xfrm>
                <a:off x="850" y="3239"/>
                <a:ext cx="16" cy="11"/>
              </a:xfrm>
              <a:custGeom>
                <a:rect b="b" l="l" r="r" t="t"/>
                <a:pathLst>
                  <a:path extrusionOk="0" h="7" w="13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7" name="Google Shape;4287;p239"/>
              <p:cNvSpPr/>
              <p:nvPr/>
            </p:nvSpPr>
            <p:spPr>
              <a:xfrm>
                <a:off x="846" y="3255"/>
                <a:ext cx="20" cy="11"/>
              </a:xfrm>
              <a:custGeom>
                <a:rect b="b" l="l" r="r" t="t"/>
                <a:pathLst>
                  <a:path extrusionOk="0" h="7" w="15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8" name="Google Shape;4288;p239"/>
              <p:cNvSpPr/>
              <p:nvPr/>
            </p:nvSpPr>
            <p:spPr>
              <a:xfrm>
                <a:off x="846" y="3255"/>
                <a:ext cx="20" cy="11"/>
              </a:xfrm>
              <a:custGeom>
                <a:rect b="b" l="l" r="r" t="t"/>
                <a:pathLst>
                  <a:path extrusionOk="0" h="7" w="15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9" name="Google Shape;4289;p239"/>
              <p:cNvSpPr/>
              <p:nvPr/>
            </p:nvSpPr>
            <p:spPr>
              <a:xfrm>
                <a:off x="850" y="3271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0" name="Google Shape;4290;p239"/>
              <p:cNvSpPr/>
              <p:nvPr/>
            </p:nvSpPr>
            <p:spPr>
              <a:xfrm>
                <a:off x="850" y="3271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1" name="Google Shape;4291;p239"/>
              <p:cNvSpPr/>
              <p:nvPr/>
            </p:nvSpPr>
            <p:spPr>
              <a:xfrm>
                <a:off x="852" y="3290"/>
                <a:ext cx="15" cy="20"/>
              </a:xfrm>
              <a:custGeom>
                <a:rect b="b" l="l" r="r" t="t"/>
                <a:pathLst>
                  <a:path extrusionOk="0" h="12" w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2" name="Google Shape;4292;p239"/>
              <p:cNvSpPr/>
              <p:nvPr/>
            </p:nvSpPr>
            <p:spPr>
              <a:xfrm>
                <a:off x="852" y="3290"/>
                <a:ext cx="15" cy="20"/>
              </a:xfrm>
              <a:custGeom>
                <a:rect b="b" l="l" r="r" t="t"/>
                <a:pathLst>
                  <a:path extrusionOk="0" h="12" w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3" name="Google Shape;4293;p239"/>
              <p:cNvSpPr/>
              <p:nvPr/>
            </p:nvSpPr>
            <p:spPr>
              <a:xfrm>
                <a:off x="864" y="3313"/>
                <a:ext cx="15" cy="14"/>
              </a:xfrm>
              <a:custGeom>
                <a:rect b="b" l="l" r="r" t="t"/>
                <a:pathLst>
                  <a:path extrusionOk="0" h="9" w="12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4" name="Google Shape;4294;p239"/>
              <p:cNvSpPr/>
              <p:nvPr/>
            </p:nvSpPr>
            <p:spPr>
              <a:xfrm>
                <a:off x="864" y="3313"/>
                <a:ext cx="15" cy="14"/>
              </a:xfrm>
              <a:custGeom>
                <a:rect b="b" l="l" r="r" t="t"/>
                <a:pathLst>
                  <a:path extrusionOk="0" h="9" w="12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5" name="Google Shape;4295;p239"/>
              <p:cNvSpPr/>
              <p:nvPr/>
            </p:nvSpPr>
            <p:spPr>
              <a:xfrm>
                <a:off x="888" y="3273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6" name="Google Shape;4296;p239"/>
              <p:cNvSpPr/>
              <p:nvPr/>
            </p:nvSpPr>
            <p:spPr>
              <a:xfrm>
                <a:off x="888" y="3273"/>
                <a:ext cx="15" cy="21"/>
              </a:xfrm>
              <a:custGeom>
                <a:rect b="b" l="l" r="r" t="t"/>
                <a:pathLst>
                  <a:path extrusionOk="0" h="13" w="12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7" name="Google Shape;4297;p239"/>
              <p:cNvSpPr/>
              <p:nvPr/>
            </p:nvSpPr>
            <p:spPr>
              <a:xfrm>
                <a:off x="893" y="3252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8" name="Google Shape;4298;p239"/>
              <p:cNvSpPr/>
              <p:nvPr/>
            </p:nvSpPr>
            <p:spPr>
              <a:xfrm>
                <a:off x="893" y="3252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9" name="Google Shape;4299;p239"/>
              <p:cNvSpPr/>
              <p:nvPr/>
            </p:nvSpPr>
            <p:spPr>
              <a:xfrm>
                <a:off x="893" y="3233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0" name="Google Shape;4300;p239"/>
              <p:cNvSpPr/>
              <p:nvPr/>
            </p:nvSpPr>
            <p:spPr>
              <a:xfrm>
                <a:off x="893" y="3233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1" name="Google Shape;4301;p239"/>
              <p:cNvSpPr/>
              <p:nvPr/>
            </p:nvSpPr>
            <p:spPr>
              <a:xfrm>
                <a:off x="897" y="3186"/>
                <a:ext cx="16" cy="13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2" name="Google Shape;4302;p239"/>
              <p:cNvSpPr/>
              <p:nvPr/>
            </p:nvSpPr>
            <p:spPr>
              <a:xfrm>
                <a:off x="897" y="3186"/>
                <a:ext cx="16" cy="13"/>
              </a:xfrm>
              <a:custGeom>
                <a:rect b="b" l="l" r="r" t="t"/>
                <a:pathLst>
                  <a:path extrusionOk="0" h="8" w="12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3" name="Google Shape;4303;p239"/>
              <p:cNvSpPr/>
              <p:nvPr/>
            </p:nvSpPr>
            <p:spPr>
              <a:xfrm>
                <a:off x="900" y="3140"/>
                <a:ext cx="11" cy="13"/>
              </a:xfrm>
              <a:custGeom>
                <a:rect b="b" l="l" r="r" t="t"/>
                <a:pathLst>
                  <a:path extrusionOk="0" h="8" w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4" name="Google Shape;4304;p239"/>
              <p:cNvSpPr/>
              <p:nvPr/>
            </p:nvSpPr>
            <p:spPr>
              <a:xfrm>
                <a:off x="900" y="3140"/>
                <a:ext cx="11" cy="13"/>
              </a:xfrm>
              <a:custGeom>
                <a:rect b="b" l="l" r="r" t="t"/>
                <a:pathLst>
                  <a:path extrusionOk="0" h="8" w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5" name="Google Shape;4305;p239"/>
              <p:cNvSpPr/>
              <p:nvPr/>
            </p:nvSpPr>
            <p:spPr>
              <a:xfrm>
                <a:off x="888" y="3170"/>
                <a:ext cx="10" cy="9"/>
              </a:xfrm>
              <a:custGeom>
                <a:rect b="b" l="l" r="r" t="t"/>
                <a:pathLst>
                  <a:path extrusionOk="0" h="5" w="8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6" name="Google Shape;4306;p239"/>
              <p:cNvSpPr/>
              <p:nvPr/>
            </p:nvSpPr>
            <p:spPr>
              <a:xfrm>
                <a:off x="888" y="3170"/>
                <a:ext cx="10" cy="9"/>
              </a:xfrm>
              <a:custGeom>
                <a:rect b="b" l="l" r="r" t="t"/>
                <a:pathLst>
                  <a:path extrusionOk="0" h="5" w="8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7" name="Google Shape;4307;p239"/>
              <p:cNvSpPr/>
              <p:nvPr/>
            </p:nvSpPr>
            <p:spPr>
              <a:xfrm>
                <a:off x="888" y="3185"/>
                <a:ext cx="11" cy="9"/>
              </a:xfrm>
              <a:custGeom>
                <a:rect b="b" l="l" r="r" t="t"/>
                <a:pathLst>
                  <a:path extrusionOk="0" h="6" w="9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8" name="Google Shape;4308;p239"/>
              <p:cNvSpPr/>
              <p:nvPr/>
            </p:nvSpPr>
            <p:spPr>
              <a:xfrm>
                <a:off x="888" y="3185"/>
                <a:ext cx="11" cy="9"/>
              </a:xfrm>
              <a:custGeom>
                <a:rect b="b" l="l" r="r" t="t"/>
                <a:pathLst>
                  <a:path extrusionOk="0" h="6" w="9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9" name="Google Shape;4309;p239"/>
              <p:cNvSpPr/>
              <p:nvPr/>
            </p:nvSpPr>
            <p:spPr>
              <a:xfrm>
                <a:off x="888" y="3200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0" name="Google Shape;4310;p239"/>
              <p:cNvSpPr/>
              <p:nvPr/>
            </p:nvSpPr>
            <p:spPr>
              <a:xfrm>
                <a:off x="888" y="3200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1" name="Google Shape;4311;p239"/>
              <p:cNvSpPr/>
              <p:nvPr/>
            </p:nvSpPr>
            <p:spPr>
              <a:xfrm>
                <a:off x="882" y="3193"/>
                <a:ext cx="7" cy="7"/>
              </a:xfrm>
              <a:custGeom>
                <a:rect b="b" l="l" r="r" t="t"/>
                <a:pathLst>
                  <a:path extrusionOk="0" h="5" w="6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2" name="Google Shape;4312;p239"/>
              <p:cNvSpPr/>
              <p:nvPr/>
            </p:nvSpPr>
            <p:spPr>
              <a:xfrm>
                <a:off x="882" y="3193"/>
                <a:ext cx="7" cy="7"/>
              </a:xfrm>
              <a:custGeom>
                <a:rect b="b" l="l" r="r" t="t"/>
                <a:pathLst>
                  <a:path extrusionOk="0" h="5" w="6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3" name="Google Shape;4313;p239"/>
              <p:cNvSpPr/>
              <p:nvPr/>
            </p:nvSpPr>
            <p:spPr>
              <a:xfrm>
                <a:off x="878" y="3207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4" name="Google Shape;4314;p239"/>
              <p:cNvSpPr/>
              <p:nvPr/>
            </p:nvSpPr>
            <p:spPr>
              <a:xfrm>
                <a:off x="878" y="3207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5" name="Google Shape;4315;p239"/>
              <p:cNvSpPr/>
              <p:nvPr/>
            </p:nvSpPr>
            <p:spPr>
              <a:xfrm>
                <a:off x="884" y="3221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6" name="Google Shape;4316;p239"/>
              <p:cNvSpPr/>
              <p:nvPr/>
            </p:nvSpPr>
            <p:spPr>
              <a:xfrm>
                <a:off x="884" y="3221"/>
                <a:ext cx="16" cy="12"/>
              </a:xfrm>
              <a:custGeom>
                <a:rect b="b" l="l" r="r" t="t"/>
                <a:pathLst>
                  <a:path extrusionOk="0" h="8" w="12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7" name="Google Shape;4317;p239"/>
              <p:cNvSpPr/>
              <p:nvPr/>
            </p:nvSpPr>
            <p:spPr>
              <a:xfrm>
                <a:off x="869" y="3225"/>
                <a:ext cx="17" cy="10"/>
              </a:xfrm>
              <a:custGeom>
                <a:rect b="b" l="l" r="r" t="t"/>
                <a:pathLst>
                  <a:path extrusionOk="0" h="7" w="13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8" name="Google Shape;4318;p239"/>
              <p:cNvSpPr/>
              <p:nvPr/>
            </p:nvSpPr>
            <p:spPr>
              <a:xfrm>
                <a:off x="869" y="3225"/>
                <a:ext cx="17" cy="10"/>
              </a:xfrm>
              <a:custGeom>
                <a:rect b="b" l="l" r="r" t="t"/>
                <a:pathLst>
                  <a:path extrusionOk="0" h="7" w="13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9" name="Google Shape;4319;p239"/>
              <p:cNvSpPr/>
              <p:nvPr/>
            </p:nvSpPr>
            <p:spPr>
              <a:xfrm>
                <a:off x="869" y="3239"/>
                <a:ext cx="11" cy="14"/>
              </a:xfrm>
              <a:custGeom>
                <a:rect b="b" l="l" r="r" t="t"/>
                <a:pathLst>
                  <a:path extrusionOk="0" h="8" w="9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0" name="Google Shape;4320;p239"/>
              <p:cNvSpPr/>
              <p:nvPr/>
            </p:nvSpPr>
            <p:spPr>
              <a:xfrm>
                <a:off x="869" y="3239"/>
                <a:ext cx="11" cy="14"/>
              </a:xfrm>
              <a:custGeom>
                <a:rect b="b" l="l" r="r" t="t"/>
                <a:pathLst>
                  <a:path extrusionOk="0" h="8" w="9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1" name="Google Shape;4321;p239"/>
              <p:cNvSpPr/>
              <p:nvPr/>
            </p:nvSpPr>
            <p:spPr>
              <a:xfrm>
                <a:off x="882" y="3244"/>
                <a:ext cx="10" cy="9"/>
              </a:xfrm>
              <a:custGeom>
                <a:rect b="b" l="l" r="r" t="t"/>
                <a:pathLst>
                  <a:path extrusionOk="0" h="6" w="8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2" name="Google Shape;4322;p239"/>
              <p:cNvSpPr/>
              <p:nvPr/>
            </p:nvSpPr>
            <p:spPr>
              <a:xfrm>
                <a:off x="882" y="3244"/>
                <a:ext cx="10" cy="9"/>
              </a:xfrm>
              <a:custGeom>
                <a:rect b="b" l="l" r="r" t="t"/>
                <a:pathLst>
                  <a:path extrusionOk="0" h="6" w="8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3" name="Google Shape;4323;p239"/>
              <p:cNvSpPr/>
              <p:nvPr/>
            </p:nvSpPr>
            <p:spPr>
              <a:xfrm>
                <a:off x="867" y="3257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4" name="Google Shape;4324;p239"/>
              <p:cNvSpPr/>
              <p:nvPr/>
            </p:nvSpPr>
            <p:spPr>
              <a:xfrm>
                <a:off x="867" y="3257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5" name="Google Shape;4325;p239"/>
              <p:cNvSpPr/>
              <p:nvPr/>
            </p:nvSpPr>
            <p:spPr>
              <a:xfrm>
                <a:off x="882" y="3261"/>
                <a:ext cx="9" cy="17"/>
              </a:xfrm>
              <a:custGeom>
                <a:rect b="b" l="l" r="r" t="t"/>
                <a:pathLst>
                  <a:path extrusionOk="0" h="10" w="7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6" name="Google Shape;4326;p239"/>
              <p:cNvSpPr/>
              <p:nvPr/>
            </p:nvSpPr>
            <p:spPr>
              <a:xfrm>
                <a:off x="882" y="3261"/>
                <a:ext cx="9" cy="17"/>
              </a:xfrm>
              <a:custGeom>
                <a:rect b="b" l="l" r="r" t="t"/>
                <a:pathLst>
                  <a:path extrusionOk="0" h="10" w="7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7" name="Google Shape;4327;p239"/>
              <p:cNvSpPr/>
              <p:nvPr/>
            </p:nvSpPr>
            <p:spPr>
              <a:xfrm>
                <a:off x="869" y="3273"/>
                <a:ext cx="13" cy="13"/>
              </a:xfrm>
              <a:custGeom>
                <a:rect b="b" l="l" r="r" t="t"/>
                <a:pathLst>
                  <a:path extrusionOk="0" h="8" w="10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8" name="Google Shape;4328;p239"/>
              <p:cNvSpPr/>
              <p:nvPr/>
            </p:nvSpPr>
            <p:spPr>
              <a:xfrm>
                <a:off x="869" y="3273"/>
                <a:ext cx="13" cy="13"/>
              </a:xfrm>
              <a:custGeom>
                <a:rect b="b" l="l" r="r" t="t"/>
                <a:pathLst>
                  <a:path extrusionOk="0" h="8" w="10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9" name="Google Shape;4329;p239"/>
              <p:cNvSpPr/>
              <p:nvPr/>
            </p:nvSpPr>
            <p:spPr>
              <a:xfrm>
                <a:off x="878" y="3285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0" name="Google Shape;4330;p239"/>
              <p:cNvSpPr/>
              <p:nvPr/>
            </p:nvSpPr>
            <p:spPr>
              <a:xfrm>
                <a:off x="878" y="3285"/>
                <a:ext cx="11" cy="1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1" name="Google Shape;4331;p239"/>
              <p:cNvSpPr/>
              <p:nvPr/>
            </p:nvSpPr>
            <p:spPr>
              <a:xfrm>
                <a:off x="865" y="3287"/>
                <a:ext cx="9" cy="9"/>
              </a:xfrm>
              <a:custGeom>
                <a:rect b="b" l="l" r="r" t="t"/>
                <a:pathLst>
                  <a:path extrusionOk="0" h="6" w="7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2" name="Google Shape;4332;p239"/>
              <p:cNvSpPr/>
              <p:nvPr/>
            </p:nvSpPr>
            <p:spPr>
              <a:xfrm>
                <a:off x="865" y="3287"/>
                <a:ext cx="9" cy="9"/>
              </a:xfrm>
              <a:custGeom>
                <a:rect b="b" l="l" r="r" t="t"/>
                <a:pathLst>
                  <a:path extrusionOk="0" h="6" w="7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3" name="Google Shape;4333;p239"/>
              <p:cNvSpPr/>
              <p:nvPr/>
            </p:nvSpPr>
            <p:spPr>
              <a:xfrm>
                <a:off x="868" y="3303"/>
                <a:ext cx="13" cy="7"/>
              </a:xfrm>
              <a:custGeom>
                <a:rect b="b" l="l" r="r" t="t"/>
                <a:pathLst>
                  <a:path extrusionOk="0" h="5" w="10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4" name="Google Shape;4334;p239"/>
              <p:cNvSpPr/>
              <p:nvPr/>
            </p:nvSpPr>
            <p:spPr>
              <a:xfrm>
                <a:off x="868" y="3303"/>
                <a:ext cx="13" cy="7"/>
              </a:xfrm>
              <a:custGeom>
                <a:rect b="b" l="l" r="r" t="t"/>
                <a:pathLst>
                  <a:path extrusionOk="0" h="5" w="10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5" name="Google Shape;4335;p239"/>
              <p:cNvSpPr/>
              <p:nvPr/>
            </p:nvSpPr>
            <p:spPr>
              <a:xfrm>
                <a:off x="1010" y="3101"/>
                <a:ext cx="15" cy="14"/>
              </a:xfrm>
              <a:custGeom>
                <a:rect b="b" l="l" r="r" t="t"/>
                <a:pathLst>
                  <a:path extrusionOk="0" h="8" w="12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6" name="Google Shape;4336;p239"/>
              <p:cNvSpPr/>
              <p:nvPr/>
            </p:nvSpPr>
            <p:spPr>
              <a:xfrm>
                <a:off x="1010" y="3101"/>
                <a:ext cx="15" cy="14"/>
              </a:xfrm>
              <a:custGeom>
                <a:rect b="b" l="l" r="r" t="t"/>
                <a:pathLst>
                  <a:path extrusionOk="0" h="8" w="12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7" name="Google Shape;4337;p239"/>
              <p:cNvSpPr/>
              <p:nvPr/>
            </p:nvSpPr>
            <p:spPr>
              <a:xfrm>
                <a:off x="999" y="3095"/>
                <a:ext cx="11" cy="10"/>
              </a:xfrm>
              <a:custGeom>
                <a:rect b="b" l="l" r="r" t="t"/>
                <a:pathLst>
                  <a:path extrusionOk="0" h="7" w="9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8" name="Google Shape;4338;p239"/>
              <p:cNvSpPr/>
              <p:nvPr/>
            </p:nvSpPr>
            <p:spPr>
              <a:xfrm>
                <a:off x="999" y="3095"/>
                <a:ext cx="11" cy="10"/>
              </a:xfrm>
              <a:custGeom>
                <a:rect b="b" l="l" r="r" t="t"/>
                <a:pathLst>
                  <a:path extrusionOk="0" h="7" w="9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9" name="Google Shape;4339;p239"/>
              <p:cNvSpPr/>
              <p:nvPr/>
            </p:nvSpPr>
            <p:spPr>
              <a:xfrm>
                <a:off x="1002" y="3110"/>
                <a:ext cx="9" cy="12"/>
              </a:xfrm>
              <a:custGeom>
                <a:rect b="b" l="l" r="r" t="t"/>
                <a:pathLst>
                  <a:path extrusionOk="0" h="8" w="7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0" name="Google Shape;4340;p239"/>
              <p:cNvSpPr/>
              <p:nvPr/>
            </p:nvSpPr>
            <p:spPr>
              <a:xfrm>
                <a:off x="1002" y="3110"/>
                <a:ext cx="9" cy="12"/>
              </a:xfrm>
              <a:custGeom>
                <a:rect b="b" l="l" r="r" t="t"/>
                <a:pathLst>
                  <a:path extrusionOk="0" h="8" w="7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1" name="Google Shape;4341;p239"/>
              <p:cNvSpPr/>
              <p:nvPr/>
            </p:nvSpPr>
            <p:spPr>
              <a:xfrm>
                <a:off x="1053" y="3162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2" name="Google Shape;4342;p239"/>
              <p:cNvSpPr/>
              <p:nvPr/>
            </p:nvSpPr>
            <p:spPr>
              <a:xfrm>
                <a:off x="1053" y="3162"/>
                <a:ext cx="14" cy="17"/>
              </a:xfrm>
              <a:custGeom>
                <a:rect b="b" l="l" r="r" t="t"/>
                <a:pathLst>
                  <a:path extrusionOk="0" h="10" w="11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3" name="Google Shape;4343;p239"/>
              <p:cNvSpPr/>
              <p:nvPr/>
            </p:nvSpPr>
            <p:spPr>
              <a:xfrm>
                <a:off x="1054" y="3181"/>
                <a:ext cx="13" cy="18"/>
              </a:xfrm>
              <a:custGeom>
                <a:rect b="b" l="l" r="r" t="t"/>
                <a:pathLst>
                  <a:path extrusionOk="0" h="11" w="10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4" name="Google Shape;4344;p239"/>
              <p:cNvSpPr/>
              <p:nvPr/>
            </p:nvSpPr>
            <p:spPr>
              <a:xfrm>
                <a:off x="1054" y="3181"/>
                <a:ext cx="13" cy="18"/>
              </a:xfrm>
              <a:custGeom>
                <a:rect b="b" l="l" r="r" t="t"/>
                <a:pathLst>
                  <a:path extrusionOk="0" h="11" w="10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5" name="Google Shape;4345;p239"/>
              <p:cNvSpPr/>
              <p:nvPr/>
            </p:nvSpPr>
            <p:spPr>
              <a:xfrm>
                <a:off x="1050" y="3204"/>
                <a:ext cx="10" cy="18"/>
              </a:xfrm>
              <a:custGeom>
                <a:rect b="b" l="l" r="r" t="t"/>
                <a:pathLst>
                  <a:path extrusionOk="0" h="11" w="8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6" name="Google Shape;4346;p239"/>
              <p:cNvSpPr/>
              <p:nvPr/>
            </p:nvSpPr>
            <p:spPr>
              <a:xfrm>
                <a:off x="1050" y="3204"/>
                <a:ext cx="10" cy="18"/>
              </a:xfrm>
              <a:custGeom>
                <a:rect b="b" l="l" r="r" t="t"/>
                <a:pathLst>
                  <a:path extrusionOk="0" h="11" w="8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7" name="Google Shape;4347;p239"/>
              <p:cNvSpPr/>
              <p:nvPr/>
            </p:nvSpPr>
            <p:spPr>
              <a:xfrm>
                <a:off x="995" y="3126"/>
                <a:ext cx="12" cy="12"/>
              </a:xfrm>
              <a:custGeom>
                <a:rect b="b" l="l" r="r" t="t"/>
                <a:pathLst>
                  <a:path extrusionOk="0" h="8" w="9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8" name="Google Shape;4348;p239"/>
              <p:cNvSpPr/>
              <p:nvPr/>
            </p:nvSpPr>
            <p:spPr>
              <a:xfrm>
                <a:off x="995" y="3126"/>
                <a:ext cx="12" cy="12"/>
              </a:xfrm>
              <a:custGeom>
                <a:rect b="b" l="l" r="r" t="t"/>
                <a:pathLst>
                  <a:path extrusionOk="0" h="8" w="9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9" name="Google Shape;4349;p239"/>
              <p:cNvSpPr/>
              <p:nvPr/>
            </p:nvSpPr>
            <p:spPr>
              <a:xfrm>
                <a:off x="995" y="3145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0" name="Google Shape;4350;p239"/>
              <p:cNvSpPr/>
              <p:nvPr/>
            </p:nvSpPr>
            <p:spPr>
              <a:xfrm>
                <a:off x="995" y="3145"/>
                <a:ext cx="12" cy="15"/>
              </a:xfrm>
              <a:custGeom>
                <a:rect b="b" l="l" r="r" t="t"/>
                <a:pathLst>
                  <a:path extrusionOk="0" h="9" w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1" name="Google Shape;4351;p239"/>
              <p:cNvSpPr/>
              <p:nvPr/>
            </p:nvSpPr>
            <p:spPr>
              <a:xfrm>
                <a:off x="995" y="3165"/>
                <a:ext cx="12" cy="19"/>
              </a:xfrm>
              <a:custGeom>
                <a:rect b="b" l="l" r="r" t="t"/>
                <a:pathLst>
                  <a:path extrusionOk="0" h="11" w="9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2" name="Google Shape;4352;p239"/>
              <p:cNvSpPr/>
              <p:nvPr/>
            </p:nvSpPr>
            <p:spPr>
              <a:xfrm>
                <a:off x="995" y="3165"/>
                <a:ext cx="12" cy="19"/>
              </a:xfrm>
              <a:custGeom>
                <a:rect b="b" l="l" r="r" t="t"/>
                <a:pathLst>
                  <a:path extrusionOk="0" h="11" w="9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3" name="Google Shape;4353;p239"/>
              <p:cNvSpPr/>
              <p:nvPr/>
            </p:nvSpPr>
            <p:spPr>
              <a:xfrm>
                <a:off x="995" y="3190"/>
                <a:ext cx="14" cy="21"/>
              </a:xfrm>
              <a:custGeom>
                <a:rect b="b" l="l" r="r" t="t"/>
                <a:pathLst>
                  <a:path extrusionOk="0" h="13" w="11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4" name="Google Shape;4354;p239"/>
              <p:cNvSpPr/>
              <p:nvPr/>
            </p:nvSpPr>
            <p:spPr>
              <a:xfrm>
                <a:off x="995" y="3190"/>
                <a:ext cx="14" cy="21"/>
              </a:xfrm>
              <a:custGeom>
                <a:rect b="b" l="l" r="r" t="t"/>
                <a:pathLst>
                  <a:path extrusionOk="0" h="13" w="11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5" name="Google Shape;4355;p239"/>
              <p:cNvSpPr/>
              <p:nvPr/>
            </p:nvSpPr>
            <p:spPr>
              <a:xfrm>
                <a:off x="991" y="3214"/>
                <a:ext cx="14" cy="16"/>
              </a:xfrm>
              <a:custGeom>
                <a:rect b="b" l="l" r="r" t="t"/>
                <a:pathLst>
                  <a:path extrusionOk="0" h="10" w="11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6" name="Google Shape;4356;p239"/>
              <p:cNvSpPr/>
              <p:nvPr/>
            </p:nvSpPr>
            <p:spPr>
              <a:xfrm>
                <a:off x="991" y="3214"/>
                <a:ext cx="14" cy="16"/>
              </a:xfrm>
              <a:custGeom>
                <a:rect b="b" l="l" r="r" t="t"/>
                <a:pathLst>
                  <a:path extrusionOk="0" h="10" w="11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7" name="Google Shape;4357;p239"/>
              <p:cNvSpPr/>
              <p:nvPr/>
            </p:nvSpPr>
            <p:spPr>
              <a:xfrm>
                <a:off x="995" y="3234"/>
                <a:ext cx="14" cy="22"/>
              </a:xfrm>
              <a:custGeom>
                <a:rect b="b" l="l" r="r" t="t"/>
                <a:pathLst>
                  <a:path extrusionOk="0" h="13" w="11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8" name="Google Shape;4358;p239"/>
              <p:cNvSpPr/>
              <p:nvPr/>
            </p:nvSpPr>
            <p:spPr>
              <a:xfrm>
                <a:off x="995" y="3234"/>
                <a:ext cx="14" cy="22"/>
              </a:xfrm>
              <a:custGeom>
                <a:rect b="b" l="l" r="r" t="t"/>
                <a:pathLst>
                  <a:path extrusionOk="0" h="13" w="11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9" name="Google Shape;4359;p239"/>
              <p:cNvSpPr/>
              <p:nvPr/>
            </p:nvSpPr>
            <p:spPr>
              <a:xfrm>
                <a:off x="995" y="3261"/>
                <a:ext cx="16" cy="18"/>
              </a:xfrm>
              <a:custGeom>
                <a:rect b="b" l="l" r="r" t="t"/>
                <a:pathLst>
                  <a:path extrusionOk="0" h="11" w="12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0" name="Google Shape;4360;p239"/>
              <p:cNvSpPr/>
              <p:nvPr/>
            </p:nvSpPr>
            <p:spPr>
              <a:xfrm>
                <a:off x="995" y="3261"/>
                <a:ext cx="16" cy="18"/>
              </a:xfrm>
              <a:custGeom>
                <a:rect b="b" l="l" r="r" t="t"/>
                <a:pathLst>
                  <a:path extrusionOk="0" h="11" w="12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1" name="Google Shape;4361;p239"/>
              <p:cNvSpPr/>
              <p:nvPr/>
            </p:nvSpPr>
            <p:spPr>
              <a:xfrm>
                <a:off x="999" y="3282"/>
                <a:ext cx="19" cy="16"/>
              </a:xfrm>
              <a:custGeom>
                <a:rect b="b" l="l" r="r" t="t"/>
                <a:pathLst>
                  <a:path extrusionOk="0" h="10" w="15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2" name="Google Shape;4362;p239"/>
              <p:cNvSpPr/>
              <p:nvPr/>
            </p:nvSpPr>
            <p:spPr>
              <a:xfrm>
                <a:off x="999" y="3282"/>
                <a:ext cx="19" cy="16"/>
              </a:xfrm>
              <a:custGeom>
                <a:rect b="b" l="l" r="r" t="t"/>
                <a:pathLst>
                  <a:path extrusionOk="0" h="10" w="15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3" name="Google Shape;4363;p239"/>
              <p:cNvSpPr/>
              <p:nvPr/>
            </p:nvSpPr>
            <p:spPr>
              <a:xfrm>
                <a:off x="1021" y="3264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4" name="Google Shape;4364;p239"/>
              <p:cNvSpPr/>
              <p:nvPr/>
            </p:nvSpPr>
            <p:spPr>
              <a:xfrm>
                <a:off x="1021" y="3264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5" name="Google Shape;4365;p239"/>
              <p:cNvSpPr/>
              <p:nvPr/>
            </p:nvSpPr>
            <p:spPr>
              <a:xfrm>
                <a:off x="1029" y="3239"/>
                <a:ext cx="16" cy="21"/>
              </a:xfrm>
              <a:custGeom>
                <a:rect b="b" l="l" r="r" t="t"/>
                <a:pathLst>
                  <a:path extrusionOk="0" h="13" w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6" name="Google Shape;4366;p239"/>
              <p:cNvSpPr/>
              <p:nvPr/>
            </p:nvSpPr>
            <p:spPr>
              <a:xfrm>
                <a:off x="1029" y="3239"/>
                <a:ext cx="16" cy="21"/>
              </a:xfrm>
              <a:custGeom>
                <a:rect b="b" l="l" r="r" t="t"/>
                <a:pathLst>
                  <a:path extrusionOk="0" h="13" w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7" name="Google Shape;4367;p239"/>
              <p:cNvSpPr/>
              <p:nvPr/>
            </p:nvSpPr>
            <p:spPr>
              <a:xfrm>
                <a:off x="1042" y="3219"/>
                <a:ext cx="17" cy="18"/>
              </a:xfrm>
              <a:custGeom>
                <a:rect b="b" l="l" r="r" t="t"/>
                <a:pathLst>
                  <a:path extrusionOk="0" h="11" w="13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8" name="Google Shape;4368;p239"/>
              <p:cNvSpPr/>
              <p:nvPr/>
            </p:nvSpPr>
            <p:spPr>
              <a:xfrm>
                <a:off x="1042" y="3219"/>
                <a:ext cx="17" cy="18"/>
              </a:xfrm>
              <a:custGeom>
                <a:rect b="b" l="l" r="r" t="t"/>
                <a:pathLst>
                  <a:path extrusionOk="0" h="11" w="13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9" name="Google Shape;4369;p239"/>
              <p:cNvSpPr/>
              <p:nvPr/>
            </p:nvSpPr>
            <p:spPr>
              <a:xfrm>
                <a:off x="1014" y="3239"/>
                <a:ext cx="8" cy="9"/>
              </a:xfrm>
              <a:custGeom>
                <a:rect b="b" l="l" r="r" t="t"/>
                <a:pathLst>
                  <a:path extrusionOk="0" h="6" w="7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0" name="Google Shape;4370;p239"/>
              <p:cNvSpPr/>
              <p:nvPr/>
            </p:nvSpPr>
            <p:spPr>
              <a:xfrm>
                <a:off x="1014" y="3239"/>
                <a:ext cx="8" cy="9"/>
              </a:xfrm>
              <a:custGeom>
                <a:rect b="b" l="l" r="r" t="t"/>
                <a:pathLst>
                  <a:path extrusionOk="0" h="6" w="7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1" name="Google Shape;4371;p239"/>
              <p:cNvSpPr/>
              <p:nvPr/>
            </p:nvSpPr>
            <p:spPr>
              <a:xfrm>
                <a:off x="1023" y="3229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2" name="Google Shape;4372;p239"/>
              <p:cNvSpPr/>
              <p:nvPr/>
            </p:nvSpPr>
            <p:spPr>
              <a:xfrm>
                <a:off x="1023" y="3229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3" name="Google Shape;4373;p239"/>
              <p:cNvSpPr/>
              <p:nvPr/>
            </p:nvSpPr>
            <p:spPr>
              <a:xfrm>
                <a:off x="1008" y="3221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4" name="Google Shape;4374;p239"/>
              <p:cNvSpPr/>
              <p:nvPr/>
            </p:nvSpPr>
            <p:spPr>
              <a:xfrm>
                <a:off x="1008" y="3221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5" name="Google Shape;4375;p239"/>
              <p:cNvSpPr/>
              <p:nvPr/>
            </p:nvSpPr>
            <p:spPr>
              <a:xfrm>
                <a:off x="1008" y="3204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6" name="Google Shape;4376;p239"/>
              <p:cNvSpPr/>
              <p:nvPr/>
            </p:nvSpPr>
            <p:spPr>
              <a:xfrm>
                <a:off x="1008" y="3204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7" name="Google Shape;4377;p239"/>
              <p:cNvSpPr/>
              <p:nvPr/>
            </p:nvSpPr>
            <p:spPr>
              <a:xfrm>
                <a:off x="1026" y="3214"/>
                <a:ext cx="15" cy="10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8" name="Google Shape;4378;p239"/>
              <p:cNvSpPr/>
              <p:nvPr/>
            </p:nvSpPr>
            <p:spPr>
              <a:xfrm>
                <a:off x="1026" y="3214"/>
                <a:ext cx="15" cy="10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9" name="Google Shape;4379;p239"/>
              <p:cNvSpPr/>
              <p:nvPr/>
            </p:nvSpPr>
            <p:spPr>
              <a:xfrm>
                <a:off x="1023" y="3202"/>
                <a:ext cx="14" cy="7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0" name="Google Shape;4380;p239"/>
              <p:cNvSpPr/>
              <p:nvPr/>
            </p:nvSpPr>
            <p:spPr>
              <a:xfrm>
                <a:off x="1023" y="3202"/>
                <a:ext cx="14" cy="7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1" name="Google Shape;4381;p239"/>
              <p:cNvSpPr/>
              <p:nvPr/>
            </p:nvSpPr>
            <p:spPr>
              <a:xfrm>
                <a:off x="1042" y="3196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2" name="Google Shape;4382;p239"/>
              <p:cNvSpPr/>
              <p:nvPr/>
            </p:nvSpPr>
            <p:spPr>
              <a:xfrm>
                <a:off x="1042" y="3196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3" name="Google Shape;4383;p239"/>
              <p:cNvSpPr/>
              <p:nvPr/>
            </p:nvSpPr>
            <p:spPr>
              <a:xfrm>
                <a:off x="1014" y="3138"/>
                <a:ext cx="14" cy="11"/>
              </a:xfrm>
              <a:custGeom>
                <a:rect b="b" l="l" r="r" t="t"/>
                <a:pathLst>
                  <a:path extrusionOk="0" h="7" w="11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4" name="Google Shape;4384;p239"/>
              <p:cNvSpPr/>
              <p:nvPr/>
            </p:nvSpPr>
            <p:spPr>
              <a:xfrm>
                <a:off x="1014" y="3138"/>
                <a:ext cx="14" cy="11"/>
              </a:xfrm>
              <a:custGeom>
                <a:rect b="b" l="l" r="r" t="t"/>
                <a:pathLst>
                  <a:path extrusionOk="0" h="7" w="11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p239"/>
              <p:cNvSpPr/>
              <p:nvPr/>
            </p:nvSpPr>
            <p:spPr>
              <a:xfrm>
                <a:off x="1026" y="3180"/>
                <a:ext cx="15" cy="14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6" name="Google Shape;4386;p239"/>
              <p:cNvSpPr/>
              <p:nvPr/>
            </p:nvSpPr>
            <p:spPr>
              <a:xfrm>
                <a:off x="1026" y="3180"/>
                <a:ext cx="15" cy="14"/>
              </a:xfrm>
              <a:custGeom>
                <a:rect b="b" l="l" r="r" t="t"/>
                <a:pathLst>
                  <a:path extrusionOk="0" h="9" w="11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7" name="Google Shape;4387;p239"/>
              <p:cNvSpPr/>
              <p:nvPr/>
            </p:nvSpPr>
            <p:spPr>
              <a:xfrm>
                <a:off x="1010" y="3170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8" name="Google Shape;4388;p239"/>
              <p:cNvSpPr/>
              <p:nvPr/>
            </p:nvSpPr>
            <p:spPr>
              <a:xfrm>
                <a:off x="1010" y="3170"/>
                <a:ext cx="14" cy="15"/>
              </a:xfrm>
              <a:custGeom>
                <a:rect b="b" l="l" r="r" t="t"/>
                <a:pathLst>
                  <a:path extrusionOk="0" h="9" w="11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p239"/>
              <p:cNvSpPr/>
              <p:nvPr/>
            </p:nvSpPr>
            <p:spPr>
              <a:xfrm>
                <a:off x="1010" y="3153"/>
                <a:ext cx="11" cy="10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0" name="Google Shape;4390;p239"/>
              <p:cNvSpPr/>
              <p:nvPr/>
            </p:nvSpPr>
            <p:spPr>
              <a:xfrm>
                <a:off x="1010" y="3153"/>
                <a:ext cx="11" cy="10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1" name="Google Shape;4391;p239"/>
              <p:cNvSpPr/>
              <p:nvPr/>
            </p:nvSpPr>
            <p:spPr>
              <a:xfrm>
                <a:off x="1029" y="3164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2" name="Google Shape;4392;p239"/>
              <p:cNvSpPr/>
              <p:nvPr/>
            </p:nvSpPr>
            <p:spPr>
              <a:xfrm>
                <a:off x="1029" y="3164"/>
                <a:ext cx="14" cy="9"/>
              </a:xfrm>
              <a:custGeom>
                <a:rect b="b" l="l" r="r" t="t"/>
                <a:pathLst>
                  <a:path extrusionOk="0" h="6" w="11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3" name="Google Shape;4393;p239"/>
              <p:cNvSpPr/>
              <p:nvPr/>
            </p:nvSpPr>
            <p:spPr>
              <a:xfrm>
                <a:off x="1026" y="3151"/>
                <a:ext cx="15" cy="9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239"/>
              <p:cNvSpPr/>
              <p:nvPr/>
            </p:nvSpPr>
            <p:spPr>
              <a:xfrm>
                <a:off x="1026" y="3151"/>
                <a:ext cx="15" cy="9"/>
              </a:xfrm>
              <a:custGeom>
                <a:rect b="b" l="l" r="r" t="t"/>
                <a:pathLst>
                  <a:path extrusionOk="0" h="5" w="11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5" name="Google Shape;4395;p239"/>
              <p:cNvSpPr/>
              <p:nvPr/>
            </p:nvSpPr>
            <p:spPr>
              <a:xfrm>
                <a:off x="1012" y="3190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239"/>
              <p:cNvSpPr/>
              <p:nvPr/>
            </p:nvSpPr>
            <p:spPr>
              <a:xfrm>
                <a:off x="1012" y="3190"/>
                <a:ext cx="10" cy="11"/>
              </a:xfrm>
              <a:custGeom>
                <a:rect b="b" l="l" r="r" t="t"/>
                <a:pathLst>
                  <a:path extrusionOk="0" h="7" w="8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7" name="Google Shape;4397;p239"/>
              <p:cNvSpPr/>
              <p:nvPr/>
            </p:nvSpPr>
            <p:spPr>
              <a:xfrm>
                <a:off x="1042" y="3178"/>
                <a:ext cx="12" cy="9"/>
              </a:xfrm>
              <a:custGeom>
                <a:rect b="b" l="l" r="r" t="t"/>
                <a:pathLst>
                  <a:path extrusionOk="0" h="6" w="9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8" name="Google Shape;4398;p239"/>
              <p:cNvSpPr/>
              <p:nvPr/>
            </p:nvSpPr>
            <p:spPr>
              <a:xfrm>
                <a:off x="1042" y="3178"/>
                <a:ext cx="12" cy="9"/>
              </a:xfrm>
              <a:custGeom>
                <a:rect b="b" l="l" r="r" t="t"/>
                <a:pathLst>
                  <a:path extrusionOk="0" h="6" w="9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cap="sq" cmpd="sng" w="9525">
                <a:solidFill>
                  <a:srgbClr val="B4B3B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9" name="Google Shape;4399;p239"/>
              <p:cNvSpPr/>
              <p:nvPr/>
            </p:nvSpPr>
            <p:spPr>
              <a:xfrm>
                <a:off x="1628" y="2854"/>
                <a:ext cx="260" cy="873"/>
              </a:xfrm>
              <a:custGeom>
                <a:rect b="b" l="l" r="r" t="t"/>
                <a:pathLst>
                  <a:path extrusionOk="0" h="505" w="188">
                    <a:moveTo>
                      <a:pt x="80" y="182"/>
                    </a:moveTo>
                    <a:cubicBezTo>
                      <a:pt x="75" y="188"/>
                      <a:pt x="73" y="199"/>
                      <a:pt x="70" y="206"/>
                    </a:cubicBezTo>
                    <a:cubicBezTo>
                      <a:pt x="67" y="213"/>
                      <a:pt x="69" y="222"/>
                      <a:pt x="69" y="229"/>
                    </a:cubicBezTo>
                    <a:cubicBezTo>
                      <a:pt x="69" y="245"/>
                      <a:pt x="77" y="260"/>
                      <a:pt x="73" y="275"/>
                    </a:cubicBezTo>
                    <a:cubicBezTo>
                      <a:pt x="67" y="292"/>
                      <a:pt x="68" y="308"/>
                      <a:pt x="67" y="325"/>
                    </a:cubicBezTo>
                    <a:cubicBezTo>
                      <a:pt x="67" y="327"/>
                      <a:pt x="63" y="328"/>
                      <a:pt x="62" y="328"/>
                    </a:cubicBezTo>
                    <a:cubicBezTo>
                      <a:pt x="32" y="332"/>
                      <a:pt x="29" y="344"/>
                      <a:pt x="30" y="360"/>
                    </a:cubicBezTo>
                    <a:cubicBezTo>
                      <a:pt x="6" y="357"/>
                      <a:pt x="0" y="366"/>
                      <a:pt x="3" y="378"/>
                    </a:cubicBezTo>
                    <a:cubicBezTo>
                      <a:pt x="6" y="389"/>
                      <a:pt x="18" y="395"/>
                      <a:pt x="30" y="398"/>
                    </a:cubicBezTo>
                    <a:cubicBezTo>
                      <a:pt x="24" y="403"/>
                      <a:pt x="20" y="410"/>
                      <a:pt x="23" y="417"/>
                    </a:cubicBezTo>
                    <a:cubicBezTo>
                      <a:pt x="24" y="422"/>
                      <a:pt x="29" y="424"/>
                      <a:pt x="35" y="425"/>
                    </a:cubicBezTo>
                    <a:cubicBezTo>
                      <a:pt x="42" y="426"/>
                      <a:pt x="50" y="426"/>
                      <a:pt x="58" y="424"/>
                    </a:cubicBezTo>
                    <a:cubicBezTo>
                      <a:pt x="46" y="431"/>
                      <a:pt x="31" y="436"/>
                      <a:pt x="21" y="445"/>
                    </a:cubicBezTo>
                    <a:cubicBezTo>
                      <a:pt x="13" y="452"/>
                      <a:pt x="10" y="462"/>
                      <a:pt x="11" y="472"/>
                    </a:cubicBezTo>
                    <a:cubicBezTo>
                      <a:pt x="12" y="478"/>
                      <a:pt x="19" y="483"/>
                      <a:pt x="28" y="485"/>
                    </a:cubicBezTo>
                    <a:cubicBezTo>
                      <a:pt x="42" y="488"/>
                      <a:pt x="54" y="488"/>
                      <a:pt x="67" y="488"/>
                    </a:cubicBezTo>
                    <a:cubicBezTo>
                      <a:pt x="66" y="494"/>
                      <a:pt x="67" y="500"/>
                      <a:pt x="74" y="501"/>
                    </a:cubicBezTo>
                    <a:cubicBezTo>
                      <a:pt x="96" y="505"/>
                      <a:pt x="117" y="496"/>
                      <a:pt x="134" y="487"/>
                    </a:cubicBezTo>
                    <a:cubicBezTo>
                      <a:pt x="148" y="479"/>
                      <a:pt x="166" y="484"/>
                      <a:pt x="176" y="470"/>
                    </a:cubicBezTo>
                    <a:cubicBezTo>
                      <a:pt x="184" y="459"/>
                      <a:pt x="188" y="451"/>
                      <a:pt x="183" y="437"/>
                    </a:cubicBezTo>
                    <a:cubicBezTo>
                      <a:pt x="180" y="430"/>
                      <a:pt x="170" y="424"/>
                      <a:pt x="170" y="417"/>
                    </a:cubicBezTo>
                    <a:cubicBezTo>
                      <a:pt x="170" y="413"/>
                      <a:pt x="175" y="403"/>
                      <a:pt x="175" y="397"/>
                    </a:cubicBezTo>
                    <a:cubicBezTo>
                      <a:pt x="175" y="391"/>
                      <a:pt x="173" y="387"/>
                      <a:pt x="167" y="385"/>
                    </a:cubicBezTo>
                    <a:cubicBezTo>
                      <a:pt x="157" y="383"/>
                      <a:pt x="148" y="388"/>
                      <a:pt x="138" y="390"/>
                    </a:cubicBezTo>
                    <a:cubicBezTo>
                      <a:pt x="131" y="392"/>
                      <a:pt x="123" y="393"/>
                      <a:pt x="116" y="392"/>
                    </a:cubicBezTo>
                    <a:cubicBezTo>
                      <a:pt x="124" y="389"/>
                      <a:pt x="126" y="383"/>
                      <a:pt x="125" y="377"/>
                    </a:cubicBezTo>
                    <a:cubicBezTo>
                      <a:pt x="125" y="374"/>
                      <a:pt x="123" y="370"/>
                      <a:pt x="122" y="368"/>
                    </a:cubicBezTo>
                    <a:cubicBezTo>
                      <a:pt x="120" y="362"/>
                      <a:pt x="126" y="351"/>
                      <a:pt x="119" y="343"/>
                    </a:cubicBezTo>
                    <a:cubicBezTo>
                      <a:pt x="115" y="337"/>
                      <a:pt x="106" y="333"/>
                      <a:pt x="96" y="335"/>
                    </a:cubicBezTo>
                    <a:cubicBezTo>
                      <a:pt x="97" y="333"/>
                      <a:pt x="92" y="331"/>
                      <a:pt x="92" y="329"/>
                    </a:cubicBezTo>
                    <a:cubicBezTo>
                      <a:pt x="84" y="328"/>
                      <a:pt x="84" y="327"/>
                      <a:pt x="85" y="322"/>
                    </a:cubicBezTo>
                    <a:cubicBezTo>
                      <a:pt x="85" y="313"/>
                      <a:pt x="84" y="299"/>
                      <a:pt x="87" y="289"/>
                    </a:cubicBezTo>
                    <a:cubicBezTo>
                      <a:pt x="93" y="271"/>
                      <a:pt x="91" y="258"/>
                      <a:pt x="91" y="251"/>
                    </a:cubicBezTo>
                    <a:cubicBezTo>
                      <a:pt x="90" y="244"/>
                      <a:pt x="89" y="237"/>
                      <a:pt x="87" y="231"/>
                    </a:cubicBezTo>
                    <a:cubicBezTo>
                      <a:pt x="86" y="225"/>
                      <a:pt x="87" y="216"/>
                      <a:pt x="87" y="211"/>
                    </a:cubicBezTo>
                    <a:cubicBezTo>
                      <a:pt x="88" y="206"/>
                      <a:pt x="91" y="197"/>
                      <a:pt x="92" y="194"/>
                    </a:cubicBezTo>
                    <a:cubicBezTo>
                      <a:pt x="107" y="161"/>
                      <a:pt x="118" y="128"/>
                      <a:pt x="119" y="93"/>
                    </a:cubicBezTo>
                    <a:cubicBezTo>
                      <a:pt x="119" y="94"/>
                      <a:pt x="118" y="93"/>
                      <a:pt x="119" y="93"/>
                    </a:cubicBezTo>
                    <a:cubicBezTo>
                      <a:pt x="121" y="78"/>
                      <a:pt x="119" y="70"/>
                      <a:pt x="120" y="55"/>
                    </a:cubicBezTo>
                    <a:cubicBezTo>
                      <a:pt x="121" y="38"/>
                      <a:pt x="119" y="20"/>
                      <a:pt x="117" y="3"/>
                    </a:cubicBezTo>
                    <a:cubicBezTo>
                      <a:pt x="117" y="1"/>
                      <a:pt x="112" y="0"/>
                      <a:pt x="101" y="2"/>
                    </a:cubicBezTo>
                    <a:cubicBezTo>
                      <a:pt x="103" y="20"/>
                      <a:pt x="103" y="37"/>
                      <a:pt x="106" y="55"/>
                    </a:cubicBezTo>
                    <a:cubicBezTo>
                      <a:pt x="110" y="80"/>
                      <a:pt x="102" y="102"/>
                      <a:pt x="98" y="126"/>
                    </a:cubicBezTo>
                    <a:cubicBezTo>
                      <a:pt x="98" y="130"/>
                      <a:pt x="95" y="134"/>
                      <a:pt x="94" y="139"/>
                    </a:cubicBezTo>
                    <a:cubicBezTo>
                      <a:pt x="88" y="158"/>
                      <a:pt x="84" y="175"/>
                      <a:pt x="80" y="182"/>
                    </a:cubicBezTo>
                    <a:close/>
                  </a:path>
                </a:pathLst>
              </a:custGeom>
              <a:solidFill>
                <a:srgbClr val="E93F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0" name="Google Shape;4400;p239"/>
              <p:cNvSpPr/>
              <p:nvPr/>
            </p:nvSpPr>
            <p:spPr>
              <a:xfrm>
                <a:off x="1698" y="3426"/>
                <a:ext cx="26" cy="40"/>
              </a:xfrm>
              <a:custGeom>
                <a:rect b="b" l="l" r="r" t="t"/>
                <a:pathLst>
                  <a:path extrusionOk="0" h="24" w="20">
                    <a:moveTo>
                      <a:pt x="20" y="0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20" y="0"/>
                    </a:lnTo>
                    <a:close/>
                    <a:moveTo>
                      <a:pt x="20" y="1"/>
                    </a:moveTo>
                    <a:cubicBezTo>
                      <a:pt x="20" y="2"/>
                      <a:pt x="20" y="3"/>
                      <a:pt x="19" y="4"/>
                    </a:cubicBezTo>
                    <a:lnTo>
                      <a:pt x="17" y="4"/>
                    </a:lnTo>
                    <a:cubicBezTo>
                      <a:pt x="18" y="3"/>
                      <a:pt x="18" y="1"/>
                      <a:pt x="18" y="0"/>
                    </a:cubicBezTo>
                    <a:lnTo>
                      <a:pt x="20" y="1"/>
                    </a:lnTo>
                    <a:close/>
                    <a:moveTo>
                      <a:pt x="19" y="4"/>
                    </a:moveTo>
                    <a:cubicBezTo>
                      <a:pt x="19" y="7"/>
                      <a:pt x="18" y="10"/>
                      <a:pt x="15" y="12"/>
                    </a:cubicBezTo>
                    <a:lnTo>
                      <a:pt x="14" y="11"/>
                    </a:lnTo>
                    <a:cubicBezTo>
                      <a:pt x="16" y="9"/>
                      <a:pt x="17" y="7"/>
                      <a:pt x="17" y="4"/>
                    </a:cubicBezTo>
                    <a:lnTo>
                      <a:pt x="19" y="4"/>
                    </a:lnTo>
                    <a:close/>
                    <a:moveTo>
                      <a:pt x="14" y="11"/>
                    </a:moveTo>
                    <a:lnTo>
                      <a:pt x="14" y="11"/>
                    </a:lnTo>
                    <a:lnTo>
                      <a:pt x="15" y="12"/>
                    </a:lnTo>
                    <a:lnTo>
                      <a:pt x="14" y="11"/>
                    </a:lnTo>
                    <a:close/>
                    <a:moveTo>
                      <a:pt x="15" y="12"/>
                    </a:moveTo>
                    <a:cubicBezTo>
                      <a:pt x="13" y="14"/>
                      <a:pt x="11" y="16"/>
                      <a:pt x="9" y="18"/>
                    </a:cubicBezTo>
                    <a:lnTo>
                      <a:pt x="7" y="17"/>
                    </a:lnTo>
                    <a:cubicBezTo>
                      <a:pt x="9" y="15"/>
                      <a:pt x="12" y="13"/>
                      <a:pt x="14" y="11"/>
                    </a:cubicBezTo>
                    <a:lnTo>
                      <a:pt x="15" y="12"/>
                    </a:lnTo>
                    <a:close/>
                    <a:moveTo>
                      <a:pt x="9" y="18"/>
                    </a:moveTo>
                    <a:cubicBezTo>
                      <a:pt x="6" y="20"/>
                      <a:pt x="4" y="22"/>
                      <a:pt x="2" y="24"/>
                    </a:cubicBezTo>
                    <a:lnTo>
                      <a:pt x="0" y="23"/>
                    </a:lnTo>
                    <a:cubicBezTo>
                      <a:pt x="3" y="21"/>
                      <a:pt x="5" y="19"/>
                      <a:pt x="7" y="17"/>
                    </a:cubicBezTo>
                    <a:lnTo>
                      <a:pt x="9" y="18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1" name="Google Shape;4401;p239"/>
              <p:cNvSpPr/>
              <p:nvPr/>
            </p:nvSpPr>
            <p:spPr>
              <a:xfrm>
                <a:off x="1668" y="3436"/>
                <a:ext cx="92" cy="44"/>
              </a:xfrm>
              <a:custGeom>
                <a:rect b="b" l="l" r="r" t="t"/>
                <a:pathLst>
                  <a:path extrusionOk="0" h="26" w="67">
                    <a:moveTo>
                      <a:pt x="67" y="1"/>
                    </a:moveTo>
                    <a:cubicBezTo>
                      <a:pt x="62" y="6"/>
                      <a:pt x="55" y="11"/>
                      <a:pt x="49" y="15"/>
                    </a:cubicBezTo>
                    <a:lnTo>
                      <a:pt x="47" y="13"/>
                    </a:lnTo>
                    <a:cubicBezTo>
                      <a:pt x="54" y="9"/>
                      <a:pt x="60" y="5"/>
                      <a:pt x="66" y="0"/>
                    </a:cubicBezTo>
                    <a:lnTo>
                      <a:pt x="67" y="1"/>
                    </a:lnTo>
                    <a:close/>
                    <a:moveTo>
                      <a:pt x="49" y="15"/>
                    </a:moveTo>
                    <a:cubicBezTo>
                      <a:pt x="42" y="19"/>
                      <a:pt x="34" y="22"/>
                      <a:pt x="25" y="24"/>
                    </a:cubicBezTo>
                    <a:lnTo>
                      <a:pt x="24" y="22"/>
                    </a:lnTo>
                    <a:cubicBezTo>
                      <a:pt x="33" y="20"/>
                      <a:pt x="41" y="17"/>
                      <a:pt x="47" y="13"/>
                    </a:cubicBezTo>
                    <a:lnTo>
                      <a:pt x="49" y="15"/>
                    </a:lnTo>
                    <a:close/>
                    <a:moveTo>
                      <a:pt x="24" y="22"/>
                    </a:moveTo>
                    <a:lnTo>
                      <a:pt x="24" y="22"/>
                    </a:lnTo>
                    <a:lnTo>
                      <a:pt x="25" y="23"/>
                    </a:lnTo>
                    <a:lnTo>
                      <a:pt x="24" y="22"/>
                    </a:lnTo>
                    <a:close/>
                    <a:moveTo>
                      <a:pt x="25" y="24"/>
                    </a:moveTo>
                    <a:cubicBezTo>
                      <a:pt x="21" y="25"/>
                      <a:pt x="17" y="26"/>
                      <a:pt x="13" y="26"/>
                    </a:cubicBezTo>
                    <a:lnTo>
                      <a:pt x="13" y="24"/>
                    </a:lnTo>
                    <a:cubicBezTo>
                      <a:pt x="17" y="24"/>
                      <a:pt x="20" y="23"/>
                      <a:pt x="24" y="22"/>
                    </a:cubicBezTo>
                    <a:lnTo>
                      <a:pt x="25" y="24"/>
                    </a:lnTo>
                    <a:close/>
                    <a:moveTo>
                      <a:pt x="13" y="26"/>
                    </a:moveTo>
                    <a:cubicBezTo>
                      <a:pt x="9" y="26"/>
                      <a:pt x="5" y="26"/>
                      <a:pt x="0" y="26"/>
                    </a:cubicBezTo>
                    <a:lnTo>
                      <a:pt x="1" y="24"/>
                    </a:lnTo>
                    <a:cubicBezTo>
                      <a:pt x="5" y="24"/>
                      <a:pt x="9" y="24"/>
                      <a:pt x="13" y="24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2" name="Google Shape;4402;p239"/>
              <p:cNvSpPr/>
              <p:nvPr/>
            </p:nvSpPr>
            <p:spPr>
              <a:xfrm>
                <a:off x="1713" y="3477"/>
                <a:ext cx="85" cy="63"/>
              </a:xfrm>
              <a:custGeom>
                <a:rect b="b" l="l" r="r" t="t"/>
                <a:pathLst>
                  <a:path extrusionOk="0" h="37" w="62">
                    <a:moveTo>
                      <a:pt x="37" y="1"/>
                    </a:moveTo>
                    <a:cubicBezTo>
                      <a:pt x="34" y="4"/>
                      <a:pt x="31" y="6"/>
                      <a:pt x="28" y="8"/>
                    </a:cubicBezTo>
                    <a:lnTo>
                      <a:pt x="26" y="7"/>
                    </a:lnTo>
                    <a:cubicBezTo>
                      <a:pt x="29" y="5"/>
                      <a:pt x="32" y="2"/>
                      <a:pt x="36" y="0"/>
                    </a:cubicBezTo>
                    <a:lnTo>
                      <a:pt x="37" y="1"/>
                    </a:lnTo>
                    <a:close/>
                    <a:moveTo>
                      <a:pt x="28" y="8"/>
                    </a:moveTo>
                    <a:cubicBezTo>
                      <a:pt x="21" y="13"/>
                      <a:pt x="14" y="18"/>
                      <a:pt x="5" y="23"/>
                    </a:cubicBezTo>
                    <a:lnTo>
                      <a:pt x="4" y="21"/>
                    </a:lnTo>
                    <a:cubicBezTo>
                      <a:pt x="13" y="17"/>
                      <a:pt x="19" y="12"/>
                      <a:pt x="26" y="7"/>
                    </a:cubicBezTo>
                    <a:lnTo>
                      <a:pt x="28" y="8"/>
                    </a:lnTo>
                    <a:close/>
                    <a:moveTo>
                      <a:pt x="4" y="21"/>
                    </a:moveTo>
                    <a:lnTo>
                      <a:pt x="4" y="21"/>
                    </a:lnTo>
                    <a:lnTo>
                      <a:pt x="5" y="22"/>
                    </a:lnTo>
                    <a:lnTo>
                      <a:pt x="4" y="21"/>
                    </a:lnTo>
                    <a:close/>
                    <a:moveTo>
                      <a:pt x="5" y="23"/>
                    </a:moveTo>
                    <a:cubicBezTo>
                      <a:pt x="4" y="23"/>
                      <a:pt x="3" y="24"/>
                      <a:pt x="3" y="25"/>
                    </a:cubicBezTo>
                    <a:lnTo>
                      <a:pt x="1" y="24"/>
                    </a:lnTo>
                    <a:cubicBezTo>
                      <a:pt x="2" y="23"/>
                      <a:pt x="3" y="22"/>
                      <a:pt x="4" y="21"/>
                    </a:cubicBezTo>
                    <a:lnTo>
                      <a:pt x="5" y="23"/>
                    </a:lnTo>
                    <a:close/>
                    <a:moveTo>
                      <a:pt x="3" y="25"/>
                    </a:moveTo>
                    <a:cubicBezTo>
                      <a:pt x="2" y="26"/>
                      <a:pt x="2" y="27"/>
                      <a:pt x="2" y="28"/>
                    </a:cubicBezTo>
                    <a:lnTo>
                      <a:pt x="0" y="28"/>
                    </a:lnTo>
                    <a:cubicBezTo>
                      <a:pt x="0" y="27"/>
                      <a:pt x="0" y="25"/>
                      <a:pt x="1" y="24"/>
                    </a:cubicBezTo>
                    <a:lnTo>
                      <a:pt x="3" y="25"/>
                    </a:lnTo>
                    <a:close/>
                    <a:moveTo>
                      <a:pt x="2" y="28"/>
                    </a:moveTo>
                    <a:cubicBezTo>
                      <a:pt x="3" y="29"/>
                      <a:pt x="3" y="30"/>
                      <a:pt x="4" y="30"/>
                    </a:cubicBezTo>
                    <a:lnTo>
                      <a:pt x="2" y="31"/>
                    </a:lnTo>
                    <a:cubicBezTo>
                      <a:pt x="1" y="30"/>
                      <a:pt x="0" y="29"/>
                      <a:pt x="0" y="28"/>
                    </a:cubicBezTo>
                    <a:lnTo>
                      <a:pt x="2" y="28"/>
                    </a:lnTo>
                    <a:close/>
                    <a:moveTo>
                      <a:pt x="4" y="30"/>
                    </a:moveTo>
                    <a:cubicBezTo>
                      <a:pt x="5" y="32"/>
                      <a:pt x="6" y="33"/>
                      <a:pt x="8" y="34"/>
                    </a:cubicBezTo>
                    <a:lnTo>
                      <a:pt x="7" y="35"/>
                    </a:lnTo>
                    <a:cubicBezTo>
                      <a:pt x="5" y="34"/>
                      <a:pt x="3" y="33"/>
                      <a:pt x="2" y="31"/>
                    </a:cubicBezTo>
                    <a:lnTo>
                      <a:pt x="4" y="30"/>
                    </a:lnTo>
                    <a:close/>
                    <a:moveTo>
                      <a:pt x="7" y="35"/>
                    </a:moveTo>
                    <a:lnTo>
                      <a:pt x="7" y="35"/>
                    </a:lnTo>
                    <a:lnTo>
                      <a:pt x="8" y="34"/>
                    </a:lnTo>
                    <a:lnTo>
                      <a:pt x="7" y="35"/>
                    </a:lnTo>
                    <a:close/>
                    <a:moveTo>
                      <a:pt x="8" y="34"/>
                    </a:moveTo>
                    <a:cubicBezTo>
                      <a:pt x="13" y="35"/>
                      <a:pt x="18" y="35"/>
                      <a:pt x="23" y="34"/>
                    </a:cubicBezTo>
                    <a:lnTo>
                      <a:pt x="24" y="35"/>
                    </a:lnTo>
                    <a:cubicBezTo>
                      <a:pt x="19" y="37"/>
                      <a:pt x="13" y="37"/>
                      <a:pt x="7" y="35"/>
                    </a:cubicBezTo>
                    <a:lnTo>
                      <a:pt x="8" y="34"/>
                    </a:lnTo>
                    <a:close/>
                    <a:moveTo>
                      <a:pt x="23" y="34"/>
                    </a:moveTo>
                    <a:cubicBezTo>
                      <a:pt x="28" y="32"/>
                      <a:pt x="33" y="30"/>
                      <a:pt x="38" y="27"/>
                    </a:cubicBezTo>
                    <a:lnTo>
                      <a:pt x="39" y="28"/>
                    </a:lnTo>
                    <a:cubicBezTo>
                      <a:pt x="34" y="31"/>
                      <a:pt x="29" y="34"/>
                      <a:pt x="24" y="35"/>
                    </a:cubicBezTo>
                    <a:lnTo>
                      <a:pt x="23" y="34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9" y="28"/>
                    </a:lnTo>
                    <a:lnTo>
                      <a:pt x="38" y="27"/>
                    </a:lnTo>
                    <a:close/>
                    <a:moveTo>
                      <a:pt x="38" y="27"/>
                    </a:moveTo>
                    <a:cubicBezTo>
                      <a:pt x="46" y="23"/>
                      <a:pt x="51" y="18"/>
                      <a:pt x="56" y="12"/>
                    </a:cubicBezTo>
                    <a:lnTo>
                      <a:pt x="58" y="13"/>
                    </a:lnTo>
                    <a:cubicBezTo>
                      <a:pt x="52" y="19"/>
                      <a:pt x="47" y="24"/>
                      <a:pt x="39" y="28"/>
                    </a:cubicBezTo>
                    <a:lnTo>
                      <a:pt x="38" y="27"/>
                    </a:lnTo>
                    <a:close/>
                    <a:moveTo>
                      <a:pt x="56" y="12"/>
                    </a:moveTo>
                    <a:cubicBezTo>
                      <a:pt x="57" y="11"/>
                      <a:pt x="58" y="10"/>
                      <a:pt x="58" y="10"/>
                    </a:cubicBezTo>
                    <a:lnTo>
                      <a:pt x="60" y="11"/>
                    </a:lnTo>
                    <a:cubicBezTo>
                      <a:pt x="59" y="12"/>
                      <a:pt x="58" y="13"/>
                      <a:pt x="58" y="13"/>
                    </a:cubicBezTo>
                    <a:lnTo>
                      <a:pt x="56" y="12"/>
                    </a:lnTo>
                    <a:close/>
                    <a:moveTo>
                      <a:pt x="60" y="11"/>
                    </a:moveTo>
                    <a:lnTo>
                      <a:pt x="60" y="11"/>
                    </a:lnTo>
                    <a:lnTo>
                      <a:pt x="59" y="10"/>
                    </a:lnTo>
                    <a:lnTo>
                      <a:pt x="60" y="11"/>
                    </a:lnTo>
                    <a:close/>
                    <a:moveTo>
                      <a:pt x="58" y="10"/>
                    </a:moveTo>
                    <a:cubicBezTo>
                      <a:pt x="58" y="9"/>
                      <a:pt x="58" y="9"/>
                      <a:pt x="58" y="9"/>
                    </a:cubicBezTo>
                    <a:lnTo>
                      <a:pt x="61" y="9"/>
                    </a:lnTo>
                    <a:cubicBezTo>
                      <a:pt x="61" y="9"/>
                      <a:pt x="60" y="10"/>
                      <a:pt x="60" y="11"/>
                    </a:cubicBezTo>
                    <a:lnTo>
                      <a:pt x="58" y="10"/>
                    </a:lnTo>
                    <a:close/>
                    <a:moveTo>
                      <a:pt x="58" y="9"/>
                    </a:moveTo>
                    <a:cubicBezTo>
                      <a:pt x="58" y="8"/>
                      <a:pt x="59" y="7"/>
                      <a:pt x="60" y="6"/>
                    </a:cubicBezTo>
                    <a:lnTo>
                      <a:pt x="62" y="7"/>
                    </a:lnTo>
                    <a:cubicBezTo>
                      <a:pt x="61" y="8"/>
                      <a:pt x="61" y="8"/>
                      <a:pt x="61" y="9"/>
                    </a:cubicBezTo>
                    <a:lnTo>
                      <a:pt x="58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3" name="Google Shape;4403;p239"/>
              <p:cNvSpPr/>
              <p:nvPr/>
            </p:nvSpPr>
            <p:spPr>
              <a:xfrm>
                <a:off x="1817" y="3621"/>
                <a:ext cx="33" cy="73"/>
              </a:xfrm>
              <a:custGeom>
                <a:rect b="b" l="l" r="r" t="t"/>
                <a:pathLst>
                  <a:path extrusionOk="0" h="43" w="25">
                    <a:moveTo>
                      <a:pt x="25" y="0"/>
                    </a:moveTo>
                    <a:cubicBezTo>
                      <a:pt x="23" y="4"/>
                      <a:pt x="21" y="9"/>
                      <a:pt x="20" y="14"/>
                    </a:cubicBezTo>
                    <a:lnTo>
                      <a:pt x="18" y="13"/>
                    </a:lnTo>
                    <a:cubicBezTo>
                      <a:pt x="19" y="9"/>
                      <a:pt x="21" y="4"/>
                      <a:pt x="23" y="0"/>
                    </a:cubicBezTo>
                    <a:lnTo>
                      <a:pt x="25" y="0"/>
                    </a:lnTo>
                    <a:close/>
                    <a:moveTo>
                      <a:pt x="20" y="14"/>
                    </a:moveTo>
                    <a:cubicBezTo>
                      <a:pt x="19" y="18"/>
                      <a:pt x="18" y="23"/>
                      <a:pt x="18" y="28"/>
                    </a:cubicBezTo>
                    <a:lnTo>
                      <a:pt x="16" y="28"/>
                    </a:lnTo>
                    <a:cubicBezTo>
                      <a:pt x="16" y="23"/>
                      <a:pt x="17" y="18"/>
                      <a:pt x="18" y="13"/>
                    </a:cubicBezTo>
                    <a:lnTo>
                      <a:pt x="20" y="14"/>
                    </a:lnTo>
                    <a:close/>
                    <a:moveTo>
                      <a:pt x="18" y="28"/>
                    </a:moveTo>
                    <a:cubicBezTo>
                      <a:pt x="17" y="34"/>
                      <a:pt x="11" y="38"/>
                      <a:pt x="5" y="41"/>
                    </a:cubicBezTo>
                    <a:lnTo>
                      <a:pt x="3" y="40"/>
                    </a:lnTo>
                    <a:cubicBezTo>
                      <a:pt x="9" y="36"/>
                      <a:pt x="15" y="33"/>
                      <a:pt x="16" y="28"/>
                    </a:cubicBezTo>
                    <a:lnTo>
                      <a:pt x="18" y="28"/>
                    </a:lnTo>
                    <a:close/>
                    <a:moveTo>
                      <a:pt x="5" y="41"/>
                    </a:moveTo>
                    <a:cubicBezTo>
                      <a:pt x="4" y="42"/>
                      <a:pt x="3" y="42"/>
                      <a:pt x="2" y="43"/>
                    </a:cubicBezTo>
                    <a:lnTo>
                      <a:pt x="0" y="41"/>
                    </a:lnTo>
                    <a:cubicBezTo>
                      <a:pt x="1" y="41"/>
                      <a:pt x="2" y="40"/>
                      <a:pt x="3" y="40"/>
                    </a:cubicBezTo>
                    <a:lnTo>
                      <a:pt x="5" y="41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4" name="Google Shape;4404;p239"/>
              <p:cNvSpPr/>
              <p:nvPr/>
            </p:nvSpPr>
            <p:spPr>
              <a:xfrm>
                <a:off x="1814" y="3578"/>
                <a:ext cx="54" cy="20"/>
              </a:xfrm>
              <a:custGeom>
                <a:rect b="b" l="l" r="r" t="t"/>
                <a:pathLst>
                  <a:path extrusionOk="0" h="12" w="39">
                    <a:moveTo>
                      <a:pt x="38" y="8"/>
                    </a:moveTo>
                    <a:cubicBezTo>
                      <a:pt x="36" y="7"/>
                      <a:pt x="35" y="6"/>
                      <a:pt x="34" y="5"/>
                    </a:cubicBezTo>
                    <a:lnTo>
                      <a:pt x="36" y="4"/>
                    </a:lnTo>
                    <a:cubicBezTo>
                      <a:pt x="37" y="5"/>
                      <a:pt x="38" y="6"/>
                      <a:pt x="39" y="7"/>
                    </a:cubicBezTo>
                    <a:lnTo>
                      <a:pt x="38" y="8"/>
                    </a:lnTo>
                    <a:close/>
                    <a:moveTo>
                      <a:pt x="34" y="5"/>
                    </a:moveTo>
                    <a:cubicBezTo>
                      <a:pt x="33" y="4"/>
                      <a:pt x="31" y="2"/>
                      <a:pt x="29" y="2"/>
                    </a:cubicBezTo>
                    <a:lnTo>
                      <a:pt x="29" y="0"/>
                    </a:lnTo>
                    <a:cubicBezTo>
                      <a:pt x="32" y="1"/>
                      <a:pt x="34" y="2"/>
                      <a:pt x="36" y="4"/>
                    </a:cubicBezTo>
                    <a:lnTo>
                      <a:pt x="34" y="5"/>
                    </a:lnTo>
                    <a:close/>
                    <a:moveTo>
                      <a:pt x="29" y="2"/>
                    </a:moveTo>
                    <a:lnTo>
                      <a:pt x="29" y="2"/>
                    </a:lnTo>
                    <a:lnTo>
                      <a:pt x="29" y="1"/>
                    </a:lnTo>
                    <a:lnTo>
                      <a:pt x="29" y="2"/>
                    </a:lnTo>
                    <a:close/>
                    <a:moveTo>
                      <a:pt x="29" y="2"/>
                    </a:moveTo>
                    <a:lnTo>
                      <a:pt x="28" y="2"/>
                    </a:lnTo>
                    <a:lnTo>
                      <a:pt x="29" y="0"/>
                    </a:lnTo>
                    <a:lnTo>
                      <a:pt x="29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9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7" y="2"/>
                      <a:pt x="25" y="2"/>
                      <a:pt x="24" y="2"/>
                    </a:cubicBezTo>
                    <a:lnTo>
                      <a:pt x="24" y="0"/>
                    </a:lnTo>
                    <a:cubicBezTo>
                      <a:pt x="26" y="0"/>
                      <a:pt x="27" y="0"/>
                      <a:pt x="29" y="0"/>
                    </a:cubicBezTo>
                    <a:lnTo>
                      <a:pt x="28" y="2"/>
                    </a:lnTo>
                    <a:close/>
                    <a:moveTo>
                      <a:pt x="24" y="2"/>
                    </a:moveTo>
                    <a:cubicBezTo>
                      <a:pt x="22" y="2"/>
                      <a:pt x="21" y="2"/>
                      <a:pt x="19" y="2"/>
                    </a:cubicBezTo>
                    <a:lnTo>
                      <a:pt x="19" y="0"/>
                    </a:lnTo>
                    <a:cubicBezTo>
                      <a:pt x="21" y="0"/>
                      <a:pt x="22" y="0"/>
                      <a:pt x="24" y="0"/>
                    </a:cubicBezTo>
                    <a:lnTo>
                      <a:pt x="24" y="2"/>
                    </a:lnTo>
                    <a:close/>
                    <a:moveTo>
                      <a:pt x="19" y="2"/>
                    </a:moveTo>
                    <a:cubicBezTo>
                      <a:pt x="12" y="3"/>
                      <a:pt x="5" y="7"/>
                      <a:pt x="2" y="12"/>
                    </a:cubicBezTo>
                    <a:lnTo>
                      <a:pt x="0" y="11"/>
                    </a:lnTo>
                    <a:cubicBezTo>
                      <a:pt x="4" y="5"/>
                      <a:pt x="11" y="1"/>
                      <a:pt x="19" y="0"/>
                    </a:cubicBez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5" name="Google Shape;4405;p239"/>
              <p:cNvSpPr/>
              <p:nvPr/>
            </p:nvSpPr>
            <p:spPr>
              <a:xfrm>
                <a:off x="1687" y="3620"/>
                <a:ext cx="46" cy="50"/>
              </a:xfrm>
              <a:custGeom>
                <a:rect b="b" l="l" r="r" t="t"/>
                <a:pathLst>
                  <a:path extrusionOk="0" h="30" w="34">
                    <a:moveTo>
                      <a:pt x="31" y="8"/>
                    </a:moveTo>
                    <a:cubicBezTo>
                      <a:pt x="27" y="6"/>
                      <a:pt x="31" y="3"/>
                      <a:pt x="30" y="0"/>
                    </a:cubicBezTo>
                    <a:cubicBezTo>
                      <a:pt x="20" y="7"/>
                      <a:pt x="7" y="12"/>
                      <a:pt x="3" y="21"/>
                    </a:cubicBezTo>
                    <a:cubicBezTo>
                      <a:pt x="0" y="30"/>
                      <a:pt x="15" y="30"/>
                      <a:pt x="23" y="29"/>
                    </a:cubicBezTo>
                    <a:cubicBezTo>
                      <a:pt x="26" y="22"/>
                      <a:pt x="29" y="16"/>
                      <a:pt x="34" y="9"/>
                    </a:cubicBezTo>
                    <a:cubicBezTo>
                      <a:pt x="31" y="10"/>
                      <a:pt x="30" y="8"/>
                      <a:pt x="31" y="6"/>
                    </a:cubicBezTo>
                    <a:lnTo>
                      <a:pt x="31" y="8"/>
                    </a:lnTo>
                    <a:close/>
                  </a:path>
                </a:pathLst>
              </a:custGeom>
              <a:solidFill>
                <a:srgbClr val="B1381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6" name="Google Shape;4406;p239"/>
              <p:cNvSpPr/>
              <p:nvPr/>
            </p:nvSpPr>
            <p:spPr>
              <a:xfrm>
                <a:off x="1689" y="3618"/>
                <a:ext cx="46" cy="54"/>
              </a:xfrm>
              <a:custGeom>
                <a:rect b="b" l="l" r="r" t="t"/>
                <a:pathLst>
                  <a:path extrusionOk="0" h="32" w="34">
                    <a:moveTo>
                      <a:pt x="28" y="10"/>
                    </a:moveTo>
                    <a:cubicBezTo>
                      <a:pt x="25" y="8"/>
                      <a:pt x="26" y="6"/>
                      <a:pt x="26" y="4"/>
                    </a:cubicBezTo>
                    <a:lnTo>
                      <a:pt x="28" y="5"/>
                    </a:lnTo>
                    <a:cubicBezTo>
                      <a:pt x="28" y="6"/>
                      <a:pt x="28" y="7"/>
                      <a:pt x="29" y="8"/>
                    </a:cubicBezTo>
                    <a:lnTo>
                      <a:pt x="28" y="10"/>
                    </a:lnTo>
                    <a:close/>
                    <a:moveTo>
                      <a:pt x="26" y="4"/>
                    </a:moveTo>
                    <a:cubicBezTo>
                      <a:pt x="27" y="3"/>
                      <a:pt x="27" y="2"/>
                      <a:pt x="27" y="1"/>
                    </a:cubicBezTo>
                    <a:lnTo>
                      <a:pt x="29" y="1"/>
                    </a:lnTo>
                    <a:cubicBezTo>
                      <a:pt x="29" y="2"/>
                      <a:pt x="29" y="3"/>
                      <a:pt x="28" y="5"/>
                    </a:cubicBezTo>
                    <a:lnTo>
                      <a:pt x="26" y="4"/>
                    </a:lnTo>
                    <a:close/>
                    <a:moveTo>
                      <a:pt x="27" y="1"/>
                    </a:moveTo>
                    <a:lnTo>
                      <a:pt x="28" y="0"/>
                    </a:lnTo>
                    <a:lnTo>
                      <a:pt x="29" y="1"/>
                    </a:lnTo>
                    <a:lnTo>
                      <a:pt x="28" y="1"/>
                    </a:lnTo>
                    <a:lnTo>
                      <a:pt x="27" y="1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7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8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6" y="4"/>
                      <a:pt x="23" y="5"/>
                      <a:pt x="20" y="7"/>
                    </a:cubicBezTo>
                    <a:lnTo>
                      <a:pt x="19" y="6"/>
                    </a:lnTo>
                    <a:cubicBezTo>
                      <a:pt x="22" y="4"/>
                      <a:pt x="24" y="2"/>
                      <a:pt x="27" y="1"/>
                    </a:cubicBezTo>
                    <a:lnTo>
                      <a:pt x="28" y="2"/>
                    </a:lnTo>
                    <a:close/>
                    <a:moveTo>
                      <a:pt x="20" y="7"/>
                    </a:moveTo>
                    <a:cubicBezTo>
                      <a:pt x="13" y="12"/>
                      <a:pt x="5" y="16"/>
                      <a:pt x="2" y="23"/>
                    </a:cubicBezTo>
                    <a:lnTo>
                      <a:pt x="0" y="22"/>
                    </a:lnTo>
                    <a:cubicBezTo>
                      <a:pt x="3" y="15"/>
                      <a:pt x="11" y="10"/>
                      <a:pt x="19" y="6"/>
                    </a:cubicBezTo>
                    <a:lnTo>
                      <a:pt x="20" y="7"/>
                    </a:lnTo>
                    <a:close/>
                    <a:moveTo>
                      <a:pt x="2" y="23"/>
                    </a:moveTo>
                    <a:lnTo>
                      <a:pt x="2" y="23"/>
                    </a:lnTo>
                    <a:lnTo>
                      <a:pt x="1" y="22"/>
                    </a:lnTo>
                    <a:lnTo>
                      <a:pt x="2" y="23"/>
                    </a:lnTo>
                    <a:close/>
                    <a:moveTo>
                      <a:pt x="2" y="23"/>
                    </a:moveTo>
                    <a:cubicBezTo>
                      <a:pt x="2" y="24"/>
                      <a:pt x="2" y="24"/>
                      <a:pt x="2" y="25"/>
                    </a:cubicBezTo>
                    <a:lnTo>
                      <a:pt x="0" y="25"/>
                    </a:lnTo>
                    <a:cubicBezTo>
                      <a:pt x="0" y="24"/>
                      <a:pt x="0" y="23"/>
                      <a:pt x="0" y="22"/>
                    </a:cubicBezTo>
                    <a:lnTo>
                      <a:pt x="2" y="23"/>
                    </a:lnTo>
                    <a:close/>
                    <a:moveTo>
                      <a:pt x="2" y="25"/>
                    </a:moveTo>
                    <a:cubicBezTo>
                      <a:pt x="2" y="26"/>
                      <a:pt x="2" y="27"/>
                      <a:pt x="3" y="27"/>
                    </a:cubicBezTo>
                    <a:lnTo>
                      <a:pt x="2" y="28"/>
                    </a:lnTo>
                    <a:cubicBezTo>
                      <a:pt x="1" y="27"/>
                      <a:pt x="0" y="26"/>
                      <a:pt x="0" y="25"/>
                    </a:cubicBezTo>
                    <a:lnTo>
                      <a:pt x="2" y="25"/>
                    </a:lnTo>
                    <a:close/>
                    <a:moveTo>
                      <a:pt x="3" y="27"/>
                    </a:moveTo>
                    <a:cubicBezTo>
                      <a:pt x="4" y="28"/>
                      <a:pt x="5" y="28"/>
                      <a:pt x="6" y="29"/>
                    </a:cubicBezTo>
                    <a:lnTo>
                      <a:pt x="5" y="30"/>
                    </a:lnTo>
                    <a:cubicBezTo>
                      <a:pt x="4" y="30"/>
                      <a:pt x="3" y="29"/>
                      <a:pt x="2" y="28"/>
                    </a:cubicBezTo>
                    <a:lnTo>
                      <a:pt x="3" y="27"/>
                    </a:lnTo>
                    <a:close/>
                    <a:moveTo>
                      <a:pt x="5" y="30"/>
                    </a:moveTo>
                    <a:lnTo>
                      <a:pt x="5" y="30"/>
                    </a:lnTo>
                    <a:lnTo>
                      <a:pt x="6" y="29"/>
                    </a:lnTo>
                    <a:lnTo>
                      <a:pt x="5" y="30"/>
                    </a:lnTo>
                    <a:close/>
                    <a:moveTo>
                      <a:pt x="6" y="29"/>
                    </a:moveTo>
                    <a:cubicBezTo>
                      <a:pt x="10" y="30"/>
                      <a:pt x="17" y="30"/>
                      <a:pt x="21" y="29"/>
                    </a:cubicBezTo>
                    <a:lnTo>
                      <a:pt x="21" y="31"/>
                    </a:lnTo>
                    <a:cubicBezTo>
                      <a:pt x="17" y="32"/>
                      <a:pt x="10" y="32"/>
                      <a:pt x="5" y="30"/>
                    </a:cubicBezTo>
                    <a:lnTo>
                      <a:pt x="6" y="29"/>
                    </a:lnTo>
                    <a:close/>
                    <a:moveTo>
                      <a:pt x="22" y="31"/>
                    </a:moveTo>
                    <a:lnTo>
                      <a:pt x="22" y="31"/>
                    </a:lnTo>
                    <a:lnTo>
                      <a:pt x="21" y="31"/>
                    </a:lnTo>
                    <a:lnTo>
                      <a:pt x="21" y="30"/>
                    </a:lnTo>
                    <a:lnTo>
                      <a:pt x="22" y="31"/>
                    </a:lnTo>
                    <a:close/>
                    <a:moveTo>
                      <a:pt x="20" y="30"/>
                    </a:moveTo>
                    <a:cubicBezTo>
                      <a:pt x="21" y="29"/>
                      <a:pt x="21" y="28"/>
                      <a:pt x="21" y="28"/>
                    </a:cubicBezTo>
                    <a:lnTo>
                      <a:pt x="23" y="28"/>
                    </a:lnTo>
                    <a:lnTo>
                      <a:pt x="22" y="31"/>
                    </a:lnTo>
                    <a:lnTo>
                      <a:pt x="20" y="30"/>
                    </a:lnTo>
                    <a:close/>
                    <a:moveTo>
                      <a:pt x="21" y="28"/>
                    </a:moveTo>
                    <a:cubicBezTo>
                      <a:pt x="24" y="22"/>
                      <a:pt x="26" y="16"/>
                      <a:pt x="31" y="10"/>
                    </a:cubicBezTo>
                    <a:lnTo>
                      <a:pt x="33" y="11"/>
                    </a:lnTo>
                    <a:cubicBezTo>
                      <a:pt x="28" y="16"/>
                      <a:pt x="26" y="22"/>
                      <a:pt x="23" y="28"/>
                    </a:cubicBezTo>
                    <a:lnTo>
                      <a:pt x="21" y="28"/>
                    </a:lnTo>
                    <a:close/>
                    <a:moveTo>
                      <a:pt x="32" y="9"/>
                    </a:moveTo>
                    <a:lnTo>
                      <a:pt x="34" y="9"/>
                    </a:lnTo>
                    <a:lnTo>
                      <a:pt x="33" y="11"/>
                    </a:lnTo>
                    <a:lnTo>
                      <a:pt x="32" y="10"/>
                    </a:lnTo>
                    <a:lnTo>
                      <a:pt x="32" y="9"/>
                    </a:lnTo>
                    <a:close/>
                    <a:moveTo>
                      <a:pt x="32" y="11"/>
                    </a:moveTo>
                    <a:cubicBezTo>
                      <a:pt x="31" y="11"/>
                      <a:pt x="30" y="11"/>
                      <a:pt x="29" y="11"/>
                    </a:cubicBezTo>
                    <a:lnTo>
                      <a:pt x="30" y="9"/>
                    </a:lnTo>
                    <a:cubicBezTo>
                      <a:pt x="31" y="9"/>
                      <a:pt x="31" y="9"/>
                      <a:pt x="32" y="9"/>
                    </a:cubicBezTo>
                    <a:lnTo>
                      <a:pt x="32" y="11"/>
                    </a:lnTo>
                    <a:close/>
                    <a:moveTo>
                      <a:pt x="30" y="9"/>
                    </a:moveTo>
                    <a:lnTo>
                      <a:pt x="30" y="9"/>
                    </a:lnTo>
                    <a:lnTo>
                      <a:pt x="30" y="10"/>
                    </a:lnTo>
                    <a:lnTo>
                      <a:pt x="30" y="9"/>
                    </a:lnTo>
                    <a:close/>
                    <a:moveTo>
                      <a:pt x="29" y="11"/>
                    </a:moveTo>
                    <a:cubicBezTo>
                      <a:pt x="29" y="11"/>
                      <a:pt x="28" y="11"/>
                      <a:pt x="28" y="10"/>
                    </a:cubicBezTo>
                    <a:lnTo>
                      <a:pt x="30" y="9"/>
                    </a:lnTo>
                    <a:cubicBezTo>
                      <a:pt x="30" y="9"/>
                      <a:pt x="30" y="9"/>
                      <a:pt x="30" y="9"/>
                    </a:cubicBezTo>
                    <a:lnTo>
                      <a:pt x="29" y="11"/>
                    </a:lnTo>
                    <a:close/>
                    <a:moveTo>
                      <a:pt x="28" y="10"/>
                    </a:moveTo>
                    <a:cubicBezTo>
                      <a:pt x="28" y="10"/>
                      <a:pt x="27" y="9"/>
                      <a:pt x="27" y="9"/>
                    </a:cubicBezTo>
                    <a:lnTo>
                      <a:pt x="29" y="9"/>
                    </a:lnTo>
                    <a:cubicBezTo>
                      <a:pt x="29" y="9"/>
                      <a:pt x="29" y="9"/>
                      <a:pt x="30" y="9"/>
                    </a:cubicBezTo>
                    <a:lnTo>
                      <a:pt x="28" y="10"/>
                    </a:lnTo>
                    <a:close/>
                    <a:moveTo>
                      <a:pt x="27" y="9"/>
                    </a:moveTo>
                    <a:cubicBezTo>
                      <a:pt x="27" y="8"/>
                      <a:pt x="27" y="8"/>
                      <a:pt x="28" y="7"/>
                    </a:cubicBezTo>
                    <a:lnTo>
                      <a:pt x="30" y="8"/>
                    </a:lnTo>
                    <a:cubicBezTo>
                      <a:pt x="29" y="8"/>
                      <a:pt x="29" y="8"/>
                      <a:pt x="29" y="9"/>
                    </a:cubicBezTo>
                    <a:lnTo>
                      <a:pt x="27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p239"/>
              <p:cNvSpPr/>
              <p:nvPr/>
            </p:nvSpPr>
            <p:spPr>
              <a:xfrm>
                <a:off x="1748" y="3531"/>
                <a:ext cx="11" cy="23"/>
              </a:xfrm>
              <a:custGeom>
                <a:rect b="b" l="l" r="r" t="t"/>
                <a:pathLst>
                  <a:path extrusionOk="0" h="14" w="9">
                    <a:moveTo>
                      <a:pt x="9" y="1"/>
                    </a:moveTo>
                    <a:lnTo>
                      <a:pt x="9" y="1"/>
                    </a:lnTo>
                    <a:lnTo>
                      <a:pt x="7" y="0"/>
                    </a:lnTo>
                    <a:lnTo>
                      <a:pt x="9" y="1"/>
                    </a:lnTo>
                    <a:close/>
                    <a:moveTo>
                      <a:pt x="7" y="0"/>
                    </a:moveTo>
                    <a:lnTo>
                      <a:pt x="7" y="0"/>
                    </a:lnTo>
                    <a:lnTo>
                      <a:pt x="8" y="1"/>
                    </a:lnTo>
                    <a:lnTo>
                      <a:pt x="7" y="0"/>
                    </a:lnTo>
                    <a:close/>
                    <a:moveTo>
                      <a:pt x="9" y="1"/>
                    </a:moveTo>
                    <a:cubicBezTo>
                      <a:pt x="8" y="2"/>
                      <a:pt x="8" y="2"/>
                      <a:pt x="7" y="3"/>
                    </a:cubicBezTo>
                    <a:lnTo>
                      <a:pt x="6" y="2"/>
                    </a:lnTo>
                    <a:cubicBezTo>
                      <a:pt x="6" y="1"/>
                      <a:pt x="7" y="1"/>
                      <a:pt x="7" y="0"/>
                    </a:cubicBezTo>
                    <a:lnTo>
                      <a:pt x="9" y="1"/>
                    </a:lnTo>
                    <a:close/>
                    <a:moveTo>
                      <a:pt x="7" y="3"/>
                    </a:moveTo>
                    <a:cubicBezTo>
                      <a:pt x="7" y="3"/>
                      <a:pt x="7" y="4"/>
                      <a:pt x="6" y="4"/>
                    </a:cubicBezTo>
                    <a:lnTo>
                      <a:pt x="4" y="4"/>
                    </a:lnTo>
                    <a:cubicBezTo>
                      <a:pt x="5" y="3"/>
                      <a:pt x="5" y="2"/>
                      <a:pt x="6" y="2"/>
                    </a:cubicBezTo>
                    <a:lnTo>
                      <a:pt x="7" y="3"/>
                    </a:lnTo>
                    <a:close/>
                    <a:moveTo>
                      <a:pt x="6" y="4"/>
                    </a:moveTo>
                    <a:cubicBezTo>
                      <a:pt x="4" y="7"/>
                      <a:pt x="3" y="11"/>
                      <a:pt x="2" y="14"/>
                    </a:cubicBezTo>
                    <a:lnTo>
                      <a:pt x="0" y="14"/>
                    </a:lnTo>
                    <a:cubicBezTo>
                      <a:pt x="1" y="10"/>
                      <a:pt x="2" y="7"/>
                      <a:pt x="4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p239"/>
              <p:cNvSpPr/>
              <p:nvPr/>
            </p:nvSpPr>
            <p:spPr>
              <a:xfrm>
                <a:off x="1753" y="3552"/>
                <a:ext cx="72" cy="39"/>
              </a:xfrm>
              <a:custGeom>
                <a:rect b="b" l="l" r="r" t="t"/>
                <a:pathLst>
                  <a:path extrusionOk="0" h="23" w="53">
                    <a:moveTo>
                      <a:pt x="8" y="23"/>
                    </a:moveTo>
                    <a:lnTo>
                      <a:pt x="8" y="23"/>
                    </a:lnTo>
                    <a:lnTo>
                      <a:pt x="8" y="21"/>
                    </a:lnTo>
                    <a:lnTo>
                      <a:pt x="8" y="23"/>
                    </a:lnTo>
                    <a:close/>
                    <a:moveTo>
                      <a:pt x="8" y="23"/>
                    </a:moveTo>
                    <a:cubicBezTo>
                      <a:pt x="6" y="23"/>
                      <a:pt x="4" y="22"/>
                      <a:pt x="3" y="21"/>
                    </a:cubicBezTo>
                    <a:lnTo>
                      <a:pt x="4" y="20"/>
                    </a:lnTo>
                    <a:cubicBezTo>
                      <a:pt x="5" y="20"/>
                      <a:pt x="6" y="21"/>
                      <a:pt x="8" y="21"/>
                    </a:cubicBezTo>
                    <a:lnTo>
                      <a:pt x="8" y="23"/>
                    </a:lnTo>
                    <a:close/>
                    <a:moveTo>
                      <a:pt x="3" y="21"/>
                    </a:moveTo>
                    <a:cubicBezTo>
                      <a:pt x="1" y="20"/>
                      <a:pt x="0" y="19"/>
                      <a:pt x="0" y="17"/>
                    </a:cubicBezTo>
                    <a:lnTo>
                      <a:pt x="2" y="17"/>
                    </a:lnTo>
                    <a:cubicBezTo>
                      <a:pt x="2" y="18"/>
                      <a:pt x="3" y="19"/>
                      <a:pt x="4" y="20"/>
                    </a:cubicBezTo>
                    <a:lnTo>
                      <a:pt x="3" y="21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2" y="17"/>
                    </a:moveTo>
                    <a:lnTo>
                      <a:pt x="2" y="17"/>
                    </a:lnTo>
                    <a:lnTo>
                      <a:pt x="1" y="17"/>
                    </a:lnTo>
                    <a:lnTo>
                      <a:pt x="2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1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cubicBezTo>
                      <a:pt x="0" y="17"/>
                      <a:pt x="0" y="16"/>
                      <a:pt x="0" y="15"/>
                    </a:cubicBezTo>
                    <a:lnTo>
                      <a:pt x="3" y="15"/>
                    </a:lnTo>
                    <a:cubicBezTo>
                      <a:pt x="2" y="16"/>
                      <a:pt x="2" y="17"/>
                      <a:pt x="2" y="17"/>
                    </a:cubicBezTo>
                    <a:lnTo>
                      <a:pt x="0" y="17"/>
                    </a:lnTo>
                    <a:close/>
                    <a:moveTo>
                      <a:pt x="0" y="15"/>
                    </a:moveTo>
                    <a:cubicBezTo>
                      <a:pt x="0" y="14"/>
                      <a:pt x="1" y="14"/>
                      <a:pt x="1" y="13"/>
                    </a:cubicBezTo>
                    <a:lnTo>
                      <a:pt x="3" y="13"/>
                    </a:lnTo>
                    <a:cubicBezTo>
                      <a:pt x="3" y="14"/>
                      <a:pt x="3" y="15"/>
                      <a:pt x="3" y="15"/>
                    </a:cubicBezTo>
                    <a:lnTo>
                      <a:pt x="0" y="15"/>
                    </a:lnTo>
                    <a:close/>
                    <a:moveTo>
                      <a:pt x="1" y="13"/>
                    </a:moveTo>
                    <a:cubicBezTo>
                      <a:pt x="2" y="9"/>
                      <a:pt x="5" y="5"/>
                      <a:pt x="10" y="4"/>
                    </a:cubicBezTo>
                    <a:lnTo>
                      <a:pt x="11" y="5"/>
                    </a:lnTo>
                    <a:cubicBezTo>
                      <a:pt x="7" y="7"/>
                      <a:pt x="4" y="10"/>
                      <a:pt x="3" y="13"/>
                    </a:cubicBezTo>
                    <a:lnTo>
                      <a:pt x="1" y="13"/>
                    </a:lnTo>
                    <a:close/>
                    <a:moveTo>
                      <a:pt x="11" y="5"/>
                    </a:moveTo>
                    <a:lnTo>
                      <a:pt x="11" y="5"/>
                    </a:lnTo>
                    <a:lnTo>
                      <a:pt x="10" y="4"/>
                    </a:lnTo>
                    <a:lnTo>
                      <a:pt x="11" y="5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lnTo>
                      <a:pt x="11" y="5"/>
                    </a:lnTo>
                    <a:lnTo>
                      <a:pt x="10" y="4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close/>
                    <a:moveTo>
                      <a:pt x="10" y="4"/>
                    </a:moveTo>
                    <a:cubicBezTo>
                      <a:pt x="11" y="3"/>
                      <a:pt x="13" y="2"/>
                      <a:pt x="15" y="2"/>
                    </a:cubicBezTo>
                    <a:lnTo>
                      <a:pt x="15" y="4"/>
                    </a:lnTo>
                    <a:cubicBezTo>
                      <a:pt x="14" y="4"/>
                      <a:pt x="12" y="5"/>
                      <a:pt x="11" y="5"/>
                    </a:cubicBezTo>
                    <a:lnTo>
                      <a:pt x="10" y="4"/>
                    </a:lnTo>
                    <a:close/>
                    <a:moveTo>
                      <a:pt x="15" y="2"/>
                    </a:moveTo>
                    <a:cubicBezTo>
                      <a:pt x="16" y="2"/>
                      <a:pt x="18" y="1"/>
                      <a:pt x="20" y="1"/>
                    </a:cubicBezTo>
                    <a:lnTo>
                      <a:pt x="20" y="3"/>
                    </a:lnTo>
                    <a:cubicBezTo>
                      <a:pt x="19" y="3"/>
                      <a:pt x="17" y="3"/>
                      <a:pt x="15" y="4"/>
                    </a:cubicBezTo>
                    <a:lnTo>
                      <a:pt x="15" y="2"/>
                    </a:lnTo>
                    <a:close/>
                    <a:moveTo>
                      <a:pt x="20" y="1"/>
                    </a:moveTo>
                    <a:cubicBezTo>
                      <a:pt x="29" y="0"/>
                      <a:pt x="39" y="3"/>
                      <a:pt x="45" y="7"/>
                    </a:cubicBezTo>
                    <a:lnTo>
                      <a:pt x="44" y="9"/>
                    </a:lnTo>
                    <a:cubicBezTo>
                      <a:pt x="38" y="5"/>
                      <a:pt x="29" y="2"/>
                      <a:pt x="20" y="3"/>
                    </a:cubicBezTo>
                    <a:lnTo>
                      <a:pt x="20" y="1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lnTo>
                      <a:pt x="45" y="7"/>
                    </a:lnTo>
                    <a:lnTo>
                      <a:pt x="44" y="9"/>
                    </a:lnTo>
                    <a:lnTo>
                      <a:pt x="45" y="7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cubicBezTo>
                      <a:pt x="46" y="8"/>
                      <a:pt x="47" y="8"/>
                      <a:pt x="47" y="9"/>
                    </a:cubicBezTo>
                    <a:lnTo>
                      <a:pt x="46" y="10"/>
                    </a:lnTo>
                    <a:cubicBezTo>
                      <a:pt x="45" y="9"/>
                      <a:pt x="45" y="9"/>
                      <a:pt x="44" y="9"/>
                    </a:cubicBezTo>
                    <a:lnTo>
                      <a:pt x="45" y="7"/>
                    </a:lnTo>
                    <a:close/>
                    <a:moveTo>
                      <a:pt x="47" y="9"/>
                    </a:moveTo>
                    <a:cubicBezTo>
                      <a:pt x="48" y="9"/>
                      <a:pt x="48" y="10"/>
                      <a:pt x="49" y="10"/>
                    </a:cubicBezTo>
                    <a:lnTo>
                      <a:pt x="47" y="11"/>
                    </a:lnTo>
                    <a:cubicBezTo>
                      <a:pt x="47" y="11"/>
                      <a:pt x="46" y="10"/>
                      <a:pt x="46" y="10"/>
                    </a:cubicBezTo>
                    <a:lnTo>
                      <a:pt x="47" y="9"/>
                    </a:lnTo>
                    <a:close/>
                    <a:moveTo>
                      <a:pt x="49" y="10"/>
                    </a:moveTo>
                    <a:cubicBezTo>
                      <a:pt x="52" y="13"/>
                      <a:pt x="53" y="18"/>
                      <a:pt x="50" y="22"/>
                    </a:cubicBezTo>
                    <a:lnTo>
                      <a:pt x="49" y="21"/>
                    </a:lnTo>
                    <a:cubicBezTo>
                      <a:pt x="51" y="17"/>
                      <a:pt x="49" y="14"/>
                      <a:pt x="47" y="11"/>
                    </a:cubicBezTo>
                    <a:lnTo>
                      <a:pt x="49" y="10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9" name="Google Shape;4409;p239"/>
              <p:cNvSpPr/>
              <p:nvPr/>
            </p:nvSpPr>
            <p:spPr>
              <a:xfrm>
                <a:off x="1814" y="3559"/>
                <a:ext cx="26" cy="21"/>
              </a:xfrm>
              <a:custGeom>
                <a:rect b="b" l="l" r="r" t="t"/>
                <a:pathLst>
                  <a:path extrusionOk="0" h="13" w="19">
                    <a:moveTo>
                      <a:pt x="1" y="3"/>
                    </a:moveTo>
                    <a:cubicBezTo>
                      <a:pt x="3" y="4"/>
                      <a:pt x="6" y="4"/>
                      <a:pt x="8" y="4"/>
                    </a:cubicBezTo>
                    <a:lnTo>
                      <a:pt x="9" y="5"/>
                    </a:lnTo>
                    <a:cubicBezTo>
                      <a:pt x="6" y="6"/>
                      <a:pt x="3" y="5"/>
                      <a:pt x="0" y="5"/>
                    </a:cubicBezTo>
                    <a:lnTo>
                      <a:pt x="1" y="3"/>
                    </a:lnTo>
                    <a:close/>
                    <a:moveTo>
                      <a:pt x="8" y="4"/>
                    </a:moveTo>
                    <a:cubicBezTo>
                      <a:pt x="11" y="3"/>
                      <a:pt x="13" y="3"/>
                      <a:pt x="15" y="1"/>
                    </a:cubicBezTo>
                    <a:lnTo>
                      <a:pt x="16" y="2"/>
                    </a:lnTo>
                    <a:cubicBezTo>
                      <a:pt x="14" y="4"/>
                      <a:pt x="11" y="5"/>
                      <a:pt x="9" y="5"/>
                    </a:cubicBezTo>
                    <a:lnTo>
                      <a:pt x="8" y="4"/>
                    </a:lnTo>
                    <a:close/>
                    <a:moveTo>
                      <a:pt x="15" y="1"/>
                    </a:moveTo>
                    <a:lnTo>
                      <a:pt x="19" y="0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lnTo>
                      <a:pt x="16" y="2"/>
                    </a:lnTo>
                    <a:lnTo>
                      <a:pt x="15" y="1"/>
                    </a:lnTo>
                    <a:lnTo>
                      <a:pt x="16" y="2"/>
                    </a:lnTo>
                    <a:close/>
                    <a:moveTo>
                      <a:pt x="15" y="1"/>
                    </a:moveTo>
                    <a:lnTo>
                      <a:pt x="15" y="1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cubicBezTo>
                      <a:pt x="15" y="3"/>
                      <a:pt x="14" y="3"/>
                      <a:pt x="13" y="3"/>
                    </a:cubicBezTo>
                    <a:lnTo>
                      <a:pt x="12" y="2"/>
                    </a:lnTo>
                    <a:cubicBezTo>
                      <a:pt x="13" y="1"/>
                      <a:pt x="14" y="1"/>
                      <a:pt x="15" y="1"/>
                    </a:cubicBezTo>
                    <a:lnTo>
                      <a:pt x="16" y="2"/>
                    </a:lnTo>
                    <a:close/>
                    <a:moveTo>
                      <a:pt x="13" y="3"/>
                    </a:moveTo>
                    <a:cubicBezTo>
                      <a:pt x="13" y="4"/>
                      <a:pt x="12" y="4"/>
                      <a:pt x="11" y="4"/>
                    </a:cubicBezTo>
                    <a:lnTo>
                      <a:pt x="10" y="3"/>
                    </a:lnTo>
                    <a:cubicBezTo>
                      <a:pt x="11" y="2"/>
                      <a:pt x="11" y="2"/>
                      <a:pt x="12" y="2"/>
                    </a:cubicBezTo>
                    <a:lnTo>
                      <a:pt x="13" y="3"/>
                    </a:lnTo>
                    <a:close/>
                    <a:moveTo>
                      <a:pt x="11" y="4"/>
                    </a:moveTo>
                    <a:cubicBezTo>
                      <a:pt x="8" y="6"/>
                      <a:pt x="7" y="9"/>
                      <a:pt x="8" y="13"/>
                    </a:cubicBezTo>
                    <a:lnTo>
                      <a:pt x="6" y="13"/>
                    </a:lnTo>
                    <a:cubicBezTo>
                      <a:pt x="5" y="9"/>
                      <a:pt x="6" y="5"/>
                      <a:pt x="10" y="3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0" name="Google Shape;4410;p239"/>
              <p:cNvSpPr/>
              <p:nvPr/>
            </p:nvSpPr>
            <p:spPr>
              <a:xfrm>
                <a:off x="1668" y="3557"/>
                <a:ext cx="17" cy="28"/>
              </a:xfrm>
              <a:custGeom>
                <a:rect b="b" l="l" r="r" t="t"/>
                <a:pathLst>
                  <a:path extrusionOk="0" h="17" w="13">
                    <a:moveTo>
                      <a:pt x="2" y="1"/>
                    </a:moveTo>
                    <a:cubicBezTo>
                      <a:pt x="0" y="4"/>
                      <a:pt x="0" y="8"/>
                      <a:pt x="3" y="11"/>
                    </a:cubicBezTo>
                    <a:cubicBezTo>
                      <a:pt x="6" y="13"/>
                      <a:pt x="9" y="15"/>
                      <a:pt x="13" y="14"/>
                    </a:cubicBezTo>
                    <a:cubicBezTo>
                      <a:pt x="12" y="13"/>
                      <a:pt x="12" y="17"/>
                      <a:pt x="5" y="1"/>
                    </a:cubicBezTo>
                    <a:cubicBezTo>
                      <a:pt x="4" y="0"/>
                      <a:pt x="4" y="2"/>
                      <a:pt x="2" y="1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1" name="Google Shape;4411;p239"/>
              <p:cNvSpPr/>
              <p:nvPr/>
            </p:nvSpPr>
            <p:spPr>
              <a:xfrm>
                <a:off x="1638" y="3487"/>
                <a:ext cx="36" cy="28"/>
              </a:xfrm>
              <a:custGeom>
                <a:rect b="b" l="l" r="r" t="t"/>
                <a:pathLst>
                  <a:path extrusionOk="0" h="17" w="27">
                    <a:moveTo>
                      <a:pt x="8" y="0"/>
                    </a:moveTo>
                    <a:cubicBezTo>
                      <a:pt x="0" y="2"/>
                      <a:pt x="1" y="8"/>
                      <a:pt x="3" y="13"/>
                    </a:cubicBezTo>
                    <a:cubicBezTo>
                      <a:pt x="3" y="15"/>
                      <a:pt x="4" y="16"/>
                      <a:pt x="6" y="17"/>
                    </a:cubicBezTo>
                    <a:cubicBezTo>
                      <a:pt x="7" y="13"/>
                      <a:pt x="10" y="15"/>
                      <a:pt x="13" y="11"/>
                    </a:cubicBezTo>
                    <a:cubicBezTo>
                      <a:pt x="14" y="9"/>
                      <a:pt x="12" y="4"/>
                      <a:pt x="13" y="3"/>
                    </a:cubicBezTo>
                    <a:cubicBezTo>
                      <a:pt x="17" y="2"/>
                      <a:pt x="22" y="4"/>
                      <a:pt x="27" y="2"/>
                    </a:cubicBezTo>
                    <a:cubicBezTo>
                      <a:pt x="24" y="3"/>
                      <a:pt x="22" y="1"/>
                      <a:pt x="19" y="1"/>
                    </a:cubicBezTo>
                    <a:cubicBezTo>
                      <a:pt x="16" y="0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2" name="Google Shape;4412;p239"/>
              <p:cNvSpPr/>
              <p:nvPr/>
            </p:nvSpPr>
            <p:spPr>
              <a:xfrm>
                <a:off x="1721" y="3439"/>
                <a:ext cx="83" cy="39"/>
              </a:xfrm>
              <a:custGeom>
                <a:rect b="b" l="l" r="r" t="t"/>
                <a:pathLst>
                  <a:path extrusionOk="0" h="23" w="61">
                    <a:moveTo>
                      <a:pt x="31" y="2"/>
                    </a:moveTo>
                    <a:cubicBezTo>
                      <a:pt x="26" y="9"/>
                      <a:pt x="20" y="14"/>
                      <a:pt x="12" y="18"/>
                    </a:cubicBezTo>
                    <a:cubicBezTo>
                      <a:pt x="61" y="16"/>
                      <a:pt x="0" y="23"/>
                      <a:pt x="35" y="4"/>
                    </a:cubicBezTo>
                    <a:cubicBezTo>
                      <a:pt x="37" y="4"/>
                      <a:pt x="39" y="3"/>
                      <a:pt x="40" y="3"/>
                    </a:cubicBezTo>
                    <a:cubicBezTo>
                      <a:pt x="40" y="3"/>
                      <a:pt x="41" y="1"/>
                      <a:pt x="39" y="1"/>
                    </a:cubicBezTo>
                    <a:cubicBezTo>
                      <a:pt x="36" y="1"/>
                      <a:pt x="33" y="0"/>
                      <a:pt x="31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3" name="Google Shape;4413;p239"/>
              <p:cNvSpPr/>
              <p:nvPr/>
            </p:nvSpPr>
            <p:spPr>
              <a:xfrm>
                <a:off x="1674" y="3431"/>
                <a:ext cx="36" cy="35"/>
              </a:xfrm>
              <a:custGeom>
                <a:rect b="b" l="l" r="r" t="t"/>
                <a:pathLst>
                  <a:path extrusionOk="0" h="21" w="27">
                    <a:moveTo>
                      <a:pt x="27" y="3"/>
                    </a:moveTo>
                    <a:cubicBezTo>
                      <a:pt x="17" y="3"/>
                      <a:pt x="0" y="21"/>
                      <a:pt x="4" y="11"/>
                    </a:cubicBezTo>
                    <a:cubicBezTo>
                      <a:pt x="7" y="10"/>
                      <a:pt x="7" y="8"/>
                      <a:pt x="14" y="4"/>
                    </a:cubicBezTo>
                    <a:cubicBezTo>
                      <a:pt x="21" y="0"/>
                      <a:pt x="23" y="1"/>
                      <a:pt x="26" y="1"/>
                    </a:cubicBezTo>
                    <a:cubicBezTo>
                      <a:pt x="23" y="1"/>
                      <a:pt x="25" y="3"/>
                      <a:pt x="2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4" name="Google Shape;4414;p239"/>
              <p:cNvSpPr/>
              <p:nvPr/>
            </p:nvSpPr>
            <p:spPr>
              <a:xfrm>
                <a:off x="1734" y="3490"/>
                <a:ext cx="27" cy="23"/>
              </a:xfrm>
              <a:custGeom>
                <a:rect b="b" l="l" r="r" t="t"/>
                <a:pathLst>
                  <a:path extrusionOk="0" h="14" w="20">
                    <a:moveTo>
                      <a:pt x="13" y="4"/>
                    </a:moveTo>
                    <a:cubicBezTo>
                      <a:pt x="8" y="8"/>
                      <a:pt x="5" y="8"/>
                      <a:pt x="2" y="11"/>
                    </a:cubicBezTo>
                    <a:cubicBezTo>
                      <a:pt x="2" y="12"/>
                      <a:pt x="0" y="13"/>
                      <a:pt x="0" y="14"/>
                    </a:cubicBezTo>
                    <a:cubicBezTo>
                      <a:pt x="9" y="12"/>
                      <a:pt x="14" y="5"/>
                      <a:pt x="20" y="0"/>
                    </a:cubicBezTo>
                    <a:cubicBezTo>
                      <a:pt x="18" y="1"/>
                      <a:pt x="16" y="3"/>
                      <a:pt x="13" y="4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5" name="Google Shape;4415;p239"/>
              <p:cNvSpPr/>
              <p:nvPr/>
            </p:nvSpPr>
            <p:spPr>
              <a:xfrm>
                <a:off x="1652" y="3624"/>
                <a:ext cx="22" cy="78"/>
              </a:xfrm>
              <a:custGeom>
                <a:rect b="b" l="l" r="r" t="t"/>
                <a:pathLst>
                  <a:path extrusionOk="0" h="45" w="17">
                    <a:moveTo>
                      <a:pt x="11" y="1"/>
                    </a:moveTo>
                    <a:cubicBezTo>
                      <a:pt x="0" y="11"/>
                      <a:pt x="6" y="29"/>
                      <a:pt x="4" y="26"/>
                    </a:cubicBezTo>
                    <a:cubicBezTo>
                      <a:pt x="6" y="28"/>
                      <a:pt x="8" y="29"/>
                      <a:pt x="11" y="31"/>
                    </a:cubicBezTo>
                    <a:cubicBezTo>
                      <a:pt x="16" y="45"/>
                      <a:pt x="7" y="18"/>
                      <a:pt x="7" y="17"/>
                    </a:cubicBezTo>
                    <a:cubicBezTo>
                      <a:pt x="10" y="11"/>
                      <a:pt x="11" y="5"/>
                      <a:pt x="17" y="0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6" name="Google Shape;4416;p239"/>
              <p:cNvSpPr/>
              <p:nvPr/>
            </p:nvSpPr>
            <p:spPr>
              <a:xfrm>
                <a:off x="1770" y="3594"/>
                <a:ext cx="29" cy="25"/>
              </a:xfrm>
              <a:custGeom>
                <a:rect b="b" l="l" r="r" t="t"/>
                <a:pathLst>
                  <a:path extrusionOk="0" h="15" w="22">
                    <a:moveTo>
                      <a:pt x="0" y="3"/>
                    </a:moveTo>
                    <a:cubicBezTo>
                      <a:pt x="8" y="3"/>
                      <a:pt x="22" y="15"/>
                      <a:pt x="20" y="11"/>
                    </a:cubicBezTo>
                    <a:cubicBezTo>
                      <a:pt x="21" y="9"/>
                      <a:pt x="20" y="7"/>
                      <a:pt x="19" y="5"/>
                    </a:cubicBezTo>
                    <a:cubicBezTo>
                      <a:pt x="15" y="0"/>
                      <a:pt x="6" y="0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p239"/>
              <p:cNvSpPr/>
              <p:nvPr/>
            </p:nvSpPr>
            <p:spPr>
              <a:xfrm>
                <a:off x="1760" y="3562"/>
                <a:ext cx="33" cy="12"/>
              </a:xfrm>
              <a:custGeom>
                <a:rect b="b" l="l" r="r" t="t"/>
                <a:pathLst>
                  <a:path extrusionOk="0" h="8" w="25">
                    <a:moveTo>
                      <a:pt x="15" y="0"/>
                    </a:moveTo>
                    <a:cubicBezTo>
                      <a:pt x="13" y="1"/>
                      <a:pt x="11" y="1"/>
                      <a:pt x="10" y="1"/>
                    </a:cubicBezTo>
                    <a:cubicBezTo>
                      <a:pt x="6" y="2"/>
                      <a:pt x="2" y="4"/>
                      <a:pt x="0" y="8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10" y="4"/>
                      <a:pt x="17" y="2"/>
                      <a:pt x="25" y="2"/>
                    </a:cubicBezTo>
                    <a:cubicBezTo>
                      <a:pt x="22" y="1"/>
                      <a:pt x="18" y="2"/>
                      <a:pt x="15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p239"/>
              <p:cNvSpPr/>
              <p:nvPr/>
            </p:nvSpPr>
            <p:spPr>
              <a:xfrm>
                <a:off x="1764" y="3531"/>
                <a:ext cx="16" cy="17"/>
              </a:xfrm>
              <a:custGeom>
                <a:rect b="b" l="l" r="r" t="t"/>
                <a:pathLst>
                  <a:path extrusionOk="0" h="10" w="12">
                    <a:moveTo>
                      <a:pt x="6" y="2"/>
                    </a:moveTo>
                    <a:cubicBezTo>
                      <a:pt x="4" y="3"/>
                      <a:pt x="0" y="6"/>
                      <a:pt x="3" y="9"/>
                    </a:cubicBezTo>
                    <a:cubicBezTo>
                      <a:pt x="5" y="10"/>
                      <a:pt x="10" y="9"/>
                      <a:pt x="12" y="9"/>
                    </a:cubicBezTo>
                    <a:cubicBezTo>
                      <a:pt x="10" y="7"/>
                      <a:pt x="8" y="3"/>
                      <a:pt x="8" y="0"/>
                    </a:cubicBezTo>
                    <a:cubicBezTo>
                      <a:pt x="8" y="1"/>
                      <a:pt x="7" y="1"/>
                      <a:pt x="6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9" name="Google Shape;4419;p239"/>
              <p:cNvSpPr/>
              <p:nvPr/>
            </p:nvSpPr>
            <p:spPr>
              <a:xfrm>
                <a:off x="1805" y="3644"/>
                <a:ext cx="31" cy="42"/>
              </a:xfrm>
              <a:custGeom>
                <a:rect b="b" l="l" r="r" t="t"/>
                <a:pathLst>
                  <a:path extrusionOk="0" h="25" w="23">
                    <a:moveTo>
                      <a:pt x="17" y="3"/>
                    </a:moveTo>
                    <a:cubicBezTo>
                      <a:pt x="13" y="17"/>
                      <a:pt x="23" y="0"/>
                      <a:pt x="11" y="13"/>
                    </a:cubicBezTo>
                    <a:cubicBezTo>
                      <a:pt x="8" y="17"/>
                      <a:pt x="3" y="20"/>
                      <a:pt x="0" y="25"/>
                    </a:cubicBezTo>
                    <a:cubicBezTo>
                      <a:pt x="3" y="25"/>
                      <a:pt x="4" y="24"/>
                      <a:pt x="5" y="23"/>
                    </a:cubicBezTo>
                    <a:cubicBezTo>
                      <a:pt x="10" y="17"/>
                      <a:pt x="20" y="11"/>
                      <a:pt x="1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0" name="Google Shape;4420;p239"/>
              <p:cNvSpPr/>
              <p:nvPr/>
            </p:nvSpPr>
            <p:spPr>
              <a:xfrm>
                <a:off x="1741" y="3624"/>
                <a:ext cx="78" cy="79"/>
              </a:xfrm>
              <a:custGeom>
                <a:rect b="b" l="l" r="r" t="t"/>
                <a:pathLst>
                  <a:path extrusionOk="0" h="46" w="57">
                    <a:moveTo>
                      <a:pt x="32" y="9"/>
                    </a:moveTo>
                    <a:cubicBezTo>
                      <a:pt x="3" y="46"/>
                      <a:pt x="57" y="0"/>
                      <a:pt x="21" y="21"/>
                    </a:cubicBezTo>
                    <a:cubicBezTo>
                      <a:pt x="15" y="25"/>
                      <a:pt x="7" y="27"/>
                      <a:pt x="0" y="31"/>
                    </a:cubicBezTo>
                    <a:cubicBezTo>
                      <a:pt x="7" y="33"/>
                      <a:pt x="15" y="29"/>
                      <a:pt x="20" y="26"/>
                    </a:cubicBezTo>
                    <a:cubicBezTo>
                      <a:pt x="27" y="22"/>
                      <a:pt x="33" y="16"/>
                      <a:pt x="32" y="9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1" name="Google Shape;4421;p239"/>
              <p:cNvSpPr/>
              <p:nvPr/>
            </p:nvSpPr>
            <p:spPr>
              <a:xfrm>
                <a:off x="1853" y="3618"/>
                <a:ext cx="15" cy="42"/>
              </a:xfrm>
              <a:custGeom>
                <a:rect b="b" l="l" r="r" t="t"/>
                <a:pathLst>
                  <a:path extrusionOk="0" h="25" w="11">
                    <a:moveTo>
                      <a:pt x="6" y="5"/>
                    </a:moveTo>
                    <a:cubicBezTo>
                      <a:pt x="8" y="24"/>
                      <a:pt x="7" y="7"/>
                      <a:pt x="0" y="25"/>
                    </a:cubicBezTo>
                    <a:cubicBezTo>
                      <a:pt x="3" y="23"/>
                      <a:pt x="7" y="22"/>
                      <a:pt x="7" y="19"/>
                    </a:cubicBezTo>
                    <a:cubicBezTo>
                      <a:pt x="8" y="13"/>
                      <a:pt x="11" y="6"/>
                      <a:pt x="6" y="0"/>
                    </a:cubicBezTo>
                    <a:cubicBezTo>
                      <a:pt x="5" y="1"/>
                      <a:pt x="4" y="2"/>
                      <a:pt x="4" y="4"/>
                    </a:cubicBezTo>
                    <a:cubicBezTo>
                      <a:pt x="5" y="4"/>
                      <a:pt x="5" y="4"/>
                      <a:pt x="6" y="5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2" name="Google Shape;4422;p239"/>
              <p:cNvSpPr/>
              <p:nvPr/>
            </p:nvSpPr>
            <p:spPr>
              <a:xfrm>
                <a:off x="1827" y="3588"/>
                <a:ext cx="24" cy="20"/>
              </a:xfrm>
              <a:custGeom>
                <a:rect b="b" l="l" r="r" t="t"/>
                <a:pathLst>
                  <a:path extrusionOk="0" h="12" w="18">
                    <a:moveTo>
                      <a:pt x="10" y="0"/>
                    </a:moveTo>
                    <a:cubicBezTo>
                      <a:pt x="9" y="0"/>
                      <a:pt x="0" y="6"/>
                      <a:pt x="0" y="12"/>
                    </a:cubicBezTo>
                    <a:cubicBezTo>
                      <a:pt x="4" y="10"/>
                      <a:pt x="5" y="8"/>
                      <a:pt x="9" y="6"/>
                    </a:cubicBezTo>
                    <a:cubicBezTo>
                      <a:pt x="11" y="4"/>
                      <a:pt x="17" y="5"/>
                      <a:pt x="17" y="2"/>
                    </a:cubicBezTo>
                    <a:cubicBezTo>
                      <a:pt x="18" y="0"/>
                      <a:pt x="13" y="1"/>
                      <a:pt x="10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3" name="Google Shape;4423;p239"/>
              <p:cNvSpPr/>
              <p:nvPr/>
            </p:nvSpPr>
            <p:spPr>
              <a:xfrm>
                <a:off x="1726" y="3188"/>
                <a:ext cx="12" cy="100"/>
              </a:xfrm>
              <a:custGeom>
                <a:rect b="b" l="l" r="r" t="t"/>
                <a:pathLst>
                  <a:path extrusionOk="0" h="58" w="10">
                    <a:moveTo>
                      <a:pt x="10" y="0"/>
                    </a:moveTo>
                    <a:cubicBezTo>
                      <a:pt x="6" y="7"/>
                      <a:pt x="0" y="16"/>
                      <a:pt x="1" y="25"/>
                    </a:cubicBezTo>
                    <a:cubicBezTo>
                      <a:pt x="1" y="24"/>
                      <a:pt x="2" y="52"/>
                      <a:pt x="4" y="58"/>
                    </a:cubicBezTo>
                    <a:cubicBezTo>
                      <a:pt x="4" y="56"/>
                      <a:pt x="7" y="37"/>
                      <a:pt x="6" y="34"/>
                    </a:cubicBezTo>
                    <a:cubicBezTo>
                      <a:pt x="6" y="22"/>
                      <a:pt x="9" y="10"/>
                      <a:pt x="10" y="0"/>
                    </a:cubicBezTo>
                    <a:cubicBezTo>
                      <a:pt x="10" y="2"/>
                      <a:pt x="7" y="6"/>
                      <a:pt x="7" y="9"/>
                    </a:cubicBezTo>
                    <a:cubicBezTo>
                      <a:pt x="7" y="9"/>
                      <a:pt x="7" y="8"/>
                      <a:pt x="7" y="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4" name="Google Shape;4424;p239"/>
              <p:cNvSpPr/>
              <p:nvPr/>
            </p:nvSpPr>
            <p:spPr>
              <a:xfrm>
                <a:off x="1833" y="3527"/>
                <a:ext cx="26" cy="31"/>
              </a:xfrm>
              <a:custGeom>
                <a:rect b="b" l="l" r="r" t="t"/>
                <a:pathLst>
                  <a:path extrusionOk="0" h="19" w="19">
                    <a:moveTo>
                      <a:pt x="8" y="3"/>
                    </a:moveTo>
                    <a:cubicBezTo>
                      <a:pt x="13" y="0"/>
                      <a:pt x="18" y="4"/>
                      <a:pt x="19" y="8"/>
                    </a:cubicBezTo>
                    <a:cubicBezTo>
                      <a:pt x="19" y="12"/>
                      <a:pt x="16" y="15"/>
                      <a:pt x="13" y="19"/>
                    </a:cubicBezTo>
                    <a:cubicBezTo>
                      <a:pt x="13" y="18"/>
                      <a:pt x="12" y="17"/>
                      <a:pt x="12" y="16"/>
                    </a:cubicBezTo>
                    <a:cubicBezTo>
                      <a:pt x="11" y="14"/>
                      <a:pt x="15" y="11"/>
                      <a:pt x="13" y="9"/>
                    </a:cubicBezTo>
                    <a:cubicBezTo>
                      <a:pt x="12" y="7"/>
                      <a:pt x="4" y="8"/>
                      <a:pt x="2" y="5"/>
                    </a:cubicBezTo>
                    <a:cubicBezTo>
                      <a:pt x="0" y="4"/>
                      <a:pt x="6" y="4"/>
                      <a:pt x="8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5" name="Google Shape;4425;p239"/>
              <p:cNvSpPr/>
              <p:nvPr/>
            </p:nvSpPr>
            <p:spPr>
              <a:xfrm>
                <a:off x="879" y="3717"/>
                <a:ext cx="51" cy="65"/>
              </a:xfrm>
              <a:custGeom>
                <a:rect b="b" l="l" r="r" t="t"/>
                <a:pathLst>
                  <a:path extrusionOk="0" h="38" w="38">
                    <a:moveTo>
                      <a:pt x="26" y="34"/>
                    </a:moveTo>
                    <a:cubicBezTo>
                      <a:pt x="34" y="29"/>
                      <a:pt x="38" y="22"/>
                      <a:pt x="36" y="18"/>
                    </a:cubicBezTo>
                    <a:cubicBezTo>
                      <a:pt x="33" y="12"/>
                      <a:pt x="38" y="3"/>
                      <a:pt x="29" y="1"/>
                    </a:cubicBezTo>
                    <a:cubicBezTo>
                      <a:pt x="22" y="1"/>
                      <a:pt x="10" y="0"/>
                      <a:pt x="8" y="6"/>
                    </a:cubicBezTo>
                    <a:cubicBezTo>
                      <a:pt x="5" y="14"/>
                      <a:pt x="0" y="23"/>
                      <a:pt x="6" y="30"/>
                    </a:cubicBezTo>
                    <a:cubicBezTo>
                      <a:pt x="9" y="35"/>
                      <a:pt x="20" y="38"/>
                      <a:pt x="26" y="34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6" name="Google Shape;4426;p239"/>
              <p:cNvSpPr/>
              <p:nvPr/>
            </p:nvSpPr>
            <p:spPr>
              <a:xfrm>
                <a:off x="1044" y="3728"/>
                <a:ext cx="50" cy="63"/>
              </a:xfrm>
              <a:custGeom>
                <a:rect b="b" l="l" r="r" t="t"/>
                <a:pathLst>
                  <a:path extrusionOk="0" h="37" w="37">
                    <a:moveTo>
                      <a:pt x="37" y="25"/>
                    </a:moveTo>
                    <a:cubicBezTo>
                      <a:pt x="35" y="19"/>
                      <a:pt x="33" y="10"/>
                      <a:pt x="28" y="5"/>
                    </a:cubicBezTo>
                    <a:cubicBezTo>
                      <a:pt x="22" y="0"/>
                      <a:pt x="10" y="4"/>
                      <a:pt x="8" y="9"/>
                    </a:cubicBezTo>
                    <a:cubicBezTo>
                      <a:pt x="5" y="15"/>
                      <a:pt x="0" y="22"/>
                      <a:pt x="2" y="29"/>
                    </a:cubicBezTo>
                    <a:cubicBezTo>
                      <a:pt x="3" y="33"/>
                      <a:pt x="9" y="37"/>
                      <a:pt x="13" y="34"/>
                    </a:cubicBezTo>
                    <a:cubicBezTo>
                      <a:pt x="19" y="29"/>
                      <a:pt x="25" y="31"/>
                      <a:pt x="32" y="30"/>
                    </a:cubicBezTo>
                    <a:cubicBezTo>
                      <a:pt x="35" y="29"/>
                      <a:pt x="36" y="27"/>
                      <a:pt x="37" y="25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7" name="Google Shape;4427;p239"/>
              <p:cNvSpPr/>
              <p:nvPr/>
            </p:nvSpPr>
            <p:spPr>
              <a:xfrm>
                <a:off x="1140" y="3671"/>
                <a:ext cx="43" cy="84"/>
              </a:xfrm>
              <a:custGeom>
                <a:rect b="b" l="l" r="r" t="t"/>
                <a:pathLst>
                  <a:path extrusionOk="0" h="49" w="32">
                    <a:moveTo>
                      <a:pt x="26" y="40"/>
                    </a:moveTo>
                    <a:cubicBezTo>
                      <a:pt x="26" y="28"/>
                      <a:pt x="32" y="18"/>
                      <a:pt x="26" y="7"/>
                    </a:cubicBezTo>
                    <a:cubicBezTo>
                      <a:pt x="23" y="1"/>
                      <a:pt x="14" y="1"/>
                      <a:pt x="7" y="0"/>
                    </a:cubicBezTo>
                    <a:cubicBezTo>
                      <a:pt x="1" y="0"/>
                      <a:pt x="1" y="6"/>
                      <a:pt x="1" y="8"/>
                    </a:cubicBezTo>
                    <a:cubicBezTo>
                      <a:pt x="0" y="17"/>
                      <a:pt x="5" y="26"/>
                      <a:pt x="2" y="35"/>
                    </a:cubicBezTo>
                    <a:cubicBezTo>
                      <a:pt x="0" y="43"/>
                      <a:pt x="8" y="48"/>
                      <a:pt x="16" y="49"/>
                    </a:cubicBezTo>
                    <a:cubicBezTo>
                      <a:pt x="21" y="49"/>
                      <a:pt x="26" y="43"/>
                      <a:pt x="26" y="4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8" name="Google Shape;4428;p239"/>
              <p:cNvSpPr/>
              <p:nvPr/>
            </p:nvSpPr>
            <p:spPr>
              <a:xfrm>
                <a:off x="1085" y="3699"/>
                <a:ext cx="47" cy="55"/>
              </a:xfrm>
              <a:custGeom>
                <a:rect b="b" l="l" r="r" t="t"/>
                <a:pathLst>
                  <a:path extrusionOk="0" h="32" w="35">
                    <a:moveTo>
                      <a:pt x="31" y="26"/>
                    </a:moveTo>
                    <a:cubicBezTo>
                      <a:pt x="32" y="20"/>
                      <a:pt x="35" y="12"/>
                      <a:pt x="29" y="9"/>
                    </a:cubicBezTo>
                    <a:cubicBezTo>
                      <a:pt x="23" y="6"/>
                      <a:pt x="18" y="0"/>
                      <a:pt x="14" y="1"/>
                    </a:cubicBezTo>
                    <a:cubicBezTo>
                      <a:pt x="0" y="4"/>
                      <a:pt x="6" y="21"/>
                      <a:pt x="13" y="28"/>
                    </a:cubicBezTo>
                    <a:cubicBezTo>
                      <a:pt x="17" y="32"/>
                      <a:pt x="25" y="29"/>
                      <a:pt x="30" y="28"/>
                    </a:cubicBezTo>
                    <a:cubicBezTo>
                      <a:pt x="33" y="28"/>
                      <a:pt x="34" y="24"/>
                      <a:pt x="31" y="23"/>
                    </a:cubicBezTo>
                    <a:lnTo>
                      <a:pt x="31" y="26"/>
                    </a:ln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9" name="Google Shape;4429;p239"/>
              <p:cNvSpPr/>
              <p:nvPr/>
            </p:nvSpPr>
            <p:spPr>
              <a:xfrm>
                <a:off x="939" y="3706"/>
                <a:ext cx="47" cy="53"/>
              </a:xfrm>
              <a:custGeom>
                <a:rect b="b" l="l" r="r" t="t"/>
                <a:pathLst>
                  <a:path extrusionOk="0" h="31" w="35">
                    <a:moveTo>
                      <a:pt x="34" y="16"/>
                    </a:moveTo>
                    <a:cubicBezTo>
                      <a:pt x="30" y="11"/>
                      <a:pt x="20" y="10"/>
                      <a:pt x="18" y="2"/>
                    </a:cubicBezTo>
                    <a:cubicBezTo>
                      <a:pt x="16" y="3"/>
                      <a:pt x="15" y="0"/>
                      <a:pt x="13" y="2"/>
                    </a:cubicBezTo>
                    <a:cubicBezTo>
                      <a:pt x="7" y="8"/>
                      <a:pt x="1" y="14"/>
                      <a:pt x="1" y="20"/>
                    </a:cubicBezTo>
                    <a:cubicBezTo>
                      <a:pt x="0" y="26"/>
                      <a:pt x="11" y="31"/>
                      <a:pt x="17" y="27"/>
                    </a:cubicBezTo>
                    <a:cubicBezTo>
                      <a:pt x="22" y="24"/>
                      <a:pt x="29" y="24"/>
                      <a:pt x="34" y="20"/>
                    </a:cubicBezTo>
                    <a:cubicBezTo>
                      <a:pt x="35" y="19"/>
                      <a:pt x="34" y="17"/>
                      <a:pt x="34" y="15"/>
                    </a:cubicBezTo>
                    <a:cubicBezTo>
                      <a:pt x="31" y="14"/>
                      <a:pt x="34" y="16"/>
                      <a:pt x="34" y="1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239"/>
              <p:cNvSpPr/>
              <p:nvPr/>
            </p:nvSpPr>
            <p:spPr>
              <a:xfrm>
                <a:off x="939" y="3706"/>
                <a:ext cx="48" cy="49"/>
              </a:xfrm>
              <a:custGeom>
                <a:rect b="b" l="l" r="r" t="t"/>
                <a:pathLst>
                  <a:path extrusionOk="0" h="29" w="36">
                    <a:moveTo>
                      <a:pt x="33" y="17"/>
                    </a:moveTo>
                    <a:cubicBezTo>
                      <a:pt x="32" y="15"/>
                      <a:pt x="29" y="13"/>
                      <a:pt x="27" y="12"/>
                    </a:cubicBezTo>
                    <a:lnTo>
                      <a:pt x="27" y="11"/>
                    </a:lnTo>
                    <a:cubicBezTo>
                      <a:pt x="30" y="12"/>
                      <a:pt x="33" y="14"/>
                      <a:pt x="34" y="16"/>
                    </a:cubicBezTo>
                    <a:lnTo>
                      <a:pt x="33" y="17"/>
                    </a:lnTo>
                    <a:close/>
                    <a:moveTo>
                      <a:pt x="27" y="12"/>
                    </a:moveTo>
                    <a:cubicBezTo>
                      <a:pt x="23" y="9"/>
                      <a:pt x="19" y="7"/>
                      <a:pt x="17" y="2"/>
                    </a:cubicBezTo>
                    <a:lnTo>
                      <a:pt x="19" y="2"/>
                    </a:lnTo>
                    <a:cubicBezTo>
                      <a:pt x="20" y="6"/>
                      <a:pt x="24" y="8"/>
                      <a:pt x="27" y="11"/>
                    </a:cubicBezTo>
                    <a:lnTo>
                      <a:pt x="27" y="12"/>
                    </a:lnTo>
                    <a:close/>
                    <a:moveTo>
                      <a:pt x="18" y="2"/>
                    </a:moveTo>
                    <a:lnTo>
                      <a:pt x="19" y="1"/>
                    </a:lnTo>
                    <a:lnTo>
                      <a:pt x="19" y="2"/>
                    </a:lnTo>
                    <a:lnTo>
                      <a:pt x="18" y="2"/>
                    </a:lnTo>
                    <a:close/>
                    <a:moveTo>
                      <a:pt x="19" y="3"/>
                    </a:moveTo>
                    <a:cubicBezTo>
                      <a:pt x="17" y="3"/>
                      <a:pt x="16" y="3"/>
                      <a:pt x="15" y="2"/>
                    </a:cubicBezTo>
                    <a:lnTo>
                      <a:pt x="16" y="1"/>
                    </a:lnTo>
                    <a:cubicBezTo>
                      <a:pt x="17" y="2"/>
                      <a:pt x="17" y="2"/>
                      <a:pt x="18" y="2"/>
                    </a:cubicBezTo>
                    <a:lnTo>
                      <a:pt x="19" y="3"/>
                    </a:lnTo>
                    <a:close/>
                    <a:moveTo>
                      <a:pt x="16" y="1"/>
                    </a:moveTo>
                    <a:lnTo>
                      <a:pt x="16" y="1"/>
                    </a:lnTo>
                    <a:lnTo>
                      <a:pt x="16" y="2"/>
                    </a:lnTo>
                    <a:lnTo>
                      <a:pt x="16" y="1"/>
                    </a:lnTo>
                    <a:close/>
                    <a:moveTo>
                      <a:pt x="15" y="2"/>
                    </a:moveTo>
                    <a:cubicBezTo>
                      <a:pt x="15" y="2"/>
                      <a:pt x="14" y="2"/>
                      <a:pt x="13" y="2"/>
                    </a:cubicBezTo>
                    <a:lnTo>
                      <a:pt x="12" y="2"/>
                    </a:lnTo>
                    <a:cubicBezTo>
                      <a:pt x="13" y="0"/>
                      <a:pt x="15" y="1"/>
                      <a:pt x="16" y="1"/>
                    </a:cubicBezTo>
                    <a:lnTo>
                      <a:pt x="15" y="2"/>
                    </a:lnTo>
                    <a:close/>
                    <a:moveTo>
                      <a:pt x="13" y="2"/>
                    </a:moveTo>
                    <a:lnTo>
                      <a:pt x="13" y="2"/>
                    </a:lnTo>
                    <a:close/>
                    <a:moveTo>
                      <a:pt x="13" y="2"/>
                    </a:moveTo>
                    <a:cubicBezTo>
                      <a:pt x="13" y="3"/>
                      <a:pt x="12" y="4"/>
                      <a:pt x="12" y="4"/>
                    </a:cubicBezTo>
                    <a:lnTo>
                      <a:pt x="10" y="3"/>
                    </a:lnTo>
                    <a:cubicBezTo>
                      <a:pt x="11" y="3"/>
                      <a:pt x="11" y="2"/>
                      <a:pt x="12" y="2"/>
                    </a:cubicBezTo>
                    <a:lnTo>
                      <a:pt x="13" y="2"/>
                    </a:lnTo>
                    <a:close/>
                    <a:moveTo>
                      <a:pt x="12" y="4"/>
                    </a:moveTo>
                    <a:cubicBezTo>
                      <a:pt x="7" y="9"/>
                      <a:pt x="2" y="15"/>
                      <a:pt x="1" y="20"/>
                    </a:cubicBezTo>
                    <a:lnTo>
                      <a:pt x="0" y="20"/>
                    </a:lnTo>
                    <a:cubicBezTo>
                      <a:pt x="1" y="14"/>
                      <a:pt x="6" y="9"/>
                      <a:pt x="10" y="3"/>
                    </a:cubicBezTo>
                    <a:lnTo>
                      <a:pt x="12" y="4"/>
                    </a:lnTo>
                    <a:close/>
                    <a:moveTo>
                      <a:pt x="1" y="20"/>
                    </a:moveTo>
                    <a:cubicBezTo>
                      <a:pt x="1" y="22"/>
                      <a:pt x="2" y="23"/>
                      <a:pt x="3" y="24"/>
                    </a:cubicBezTo>
                    <a:lnTo>
                      <a:pt x="2" y="25"/>
                    </a:lnTo>
                    <a:cubicBezTo>
                      <a:pt x="0" y="23"/>
                      <a:pt x="0" y="22"/>
                      <a:pt x="0" y="20"/>
                    </a:cubicBezTo>
                    <a:lnTo>
                      <a:pt x="1" y="20"/>
                    </a:lnTo>
                    <a:close/>
                    <a:moveTo>
                      <a:pt x="3" y="24"/>
                    </a:moveTo>
                    <a:cubicBezTo>
                      <a:pt x="4" y="25"/>
                      <a:pt x="5" y="26"/>
                      <a:pt x="7" y="27"/>
                    </a:cubicBezTo>
                    <a:lnTo>
                      <a:pt x="6" y="28"/>
                    </a:lnTo>
                    <a:cubicBezTo>
                      <a:pt x="4" y="27"/>
                      <a:pt x="3" y="26"/>
                      <a:pt x="2" y="25"/>
                    </a:cubicBezTo>
                    <a:lnTo>
                      <a:pt x="3" y="24"/>
                    </a:lnTo>
                    <a:close/>
                    <a:moveTo>
                      <a:pt x="6" y="28"/>
                    </a:moveTo>
                    <a:lnTo>
                      <a:pt x="6" y="28"/>
                    </a:lnTo>
                    <a:lnTo>
                      <a:pt x="6" y="27"/>
                    </a:lnTo>
                    <a:lnTo>
                      <a:pt x="6" y="28"/>
                    </a:lnTo>
                    <a:close/>
                    <a:moveTo>
                      <a:pt x="7" y="27"/>
                    </a:moveTo>
                    <a:cubicBezTo>
                      <a:pt x="8" y="27"/>
                      <a:pt x="10" y="28"/>
                      <a:pt x="11" y="28"/>
                    </a:cubicBezTo>
                    <a:lnTo>
                      <a:pt x="11" y="29"/>
                    </a:lnTo>
                    <a:cubicBezTo>
                      <a:pt x="9" y="29"/>
                      <a:pt x="8" y="29"/>
                      <a:pt x="6" y="28"/>
                    </a:cubicBezTo>
                    <a:lnTo>
                      <a:pt x="7" y="27"/>
                    </a:lnTo>
                    <a:close/>
                    <a:moveTo>
                      <a:pt x="11" y="28"/>
                    </a:moveTo>
                    <a:cubicBezTo>
                      <a:pt x="13" y="28"/>
                      <a:pt x="15" y="28"/>
                      <a:pt x="17" y="27"/>
                    </a:cubicBezTo>
                    <a:lnTo>
                      <a:pt x="18" y="28"/>
                    </a:lnTo>
                    <a:cubicBezTo>
                      <a:pt x="16" y="29"/>
                      <a:pt x="14" y="29"/>
                      <a:pt x="11" y="29"/>
                    </a:cubicBezTo>
                    <a:lnTo>
                      <a:pt x="11" y="28"/>
                    </a:lnTo>
                    <a:close/>
                    <a:moveTo>
                      <a:pt x="17" y="27"/>
                    </a:moveTo>
                    <a:cubicBezTo>
                      <a:pt x="19" y="25"/>
                      <a:pt x="22" y="25"/>
                      <a:pt x="24" y="24"/>
                    </a:cubicBezTo>
                    <a:lnTo>
                      <a:pt x="25" y="25"/>
                    </a:lnTo>
                    <a:cubicBezTo>
                      <a:pt x="22" y="26"/>
                      <a:pt x="20" y="27"/>
                      <a:pt x="18" y="28"/>
                    </a:cubicBezTo>
                    <a:lnTo>
                      <a:pt x="17" y="27"/>
                    </a:lnTo>
                    <a:close/>
                    <a:moveTo>
                      <a:pt x="24" y="24"/>
                    </a:moveTo>
                    <a:cubicBezTo>
                      <a:pt x="27" y="23"/>
                      <a:pt x="31" y="21"/>
                      <a:pt x="34" y="19"/>
                    </a:cubicBezTo>
                    <a:lnTo>
                      <a:pt x="35" y="20"/>
                    </a:lnTo>
                    <a:cubicBezTo>
                      <a:pt x="32" y="22"/>
                      <a:pt x="28" y="24"/>
                      <a:pt x="25" y="25"/>
                    </a:cubicBezTo>
                    <a:lnTo>
                      <a:pt x="24" y="24"/>
                    </a:lnTo>
                    <a:close/>
                    <a:moveTo>
                      <a:pt x="34" y="19"/>
                    </a:moveTo>
                    <a:lnTo>
                      <a:pt x="34" y="19"/>
                    </a:lnTo>
                    <a:lnTo>
                      <a:pt x="34" y="20"/>
                    </a:lnTo>
                    <a:lnTo>
                      <a:pt x="34" y="19"/>
                    </a:lnTo>
                    <a:close/>
                    <a:moveTo>
                      <a:pt x="34" y="19"/>
                    </a:moveTo>
                    <a:cubicBezTo>
                      <a:pt x="34" y="19"/>
                      <a:pt x="34" y="18"/>
                      <a:pt x="33" y="17"/>
                    </a:cubicBezTo>
                    <a:lnTo>
                      <a:pt x="35" y="16"/>
                    </a:lnTo>
                    <a:cubicBezTo>
                      <a:pt x="35" y="18"/>
                      <a:pt x="36" y="19"/>
                      <a:pt x="35" y="20"/>
                    </a:cubicBezTo>
                    <a:lnTo>
                      <a:pt x="34" y="19"/>
                    </a:lnTo>
                    <a:close/>
                    <a:moveTo>
                      <a:pt x="33" y="17"/>
                    </a:move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ubicBezTo>
                      <a:pt x="34" y="16"/>
                      <a:pt x="35" y="16"/>
                      <a:pt x="35" y="16"/>
                    </a:cubicBezTo>
                    <a:lnTo>
                      <a:pt x="33" y="17"/>
                    </a:lnTo>
                    <a:close/>
                    <a:moveTo>
                      <a:pt x="34" y="15"/>
                    </a:moveTo>
                    <a:lnTo>
                      <a:pt x="34" y="15"/>
                    </a:lnTo>
                    <a:close/>
                    <a:moveTo>
                      <a:pt x="33" y="16"/>
                    </a:moveTo>
                    <a:cubicBezTo>
                      <a:pt x="33" y="16"/>
                      <a:pt x="34" y="15"/>
                      <a:pt x="33" y="15"/>
                    </a:cubicBezTo>
                    <a:lnTo>
                      <a:pt x="32" y="15"/>
                    </a:lnTo>
                    <a:cubicBezTo>
                      <a:pt x="32" y="14"/>
                      <a:pt x="33" y="14"/>
                      <a:pt x="34" y="15"/>
                    </a:cubicBezTo>
                    <a:lnTo>
                      <a:pt x="33" y="16"/>
                    </a:lnTo>
                    <a:close/>
                    <a:moveTo>
                      <a:pt x="33" y="15"/>
                    </a:moveTo>
                    <a:cubicBezTo>
                      <a:pt x="33" y="16"/>
                      <a:pt x="34" y="15"/>
                      <a:pt x="34" y="15"/>
                    </a:cubicBezTo>
                    <a:lnTo>
                      <a:pt x="33" y="16"/>
                    </a:lnTo>
                    <a:cubicBezTo>
                      <a:pt x="32" y="16"/>
                      <a:pt x="32" y="15"/>
                      <a:pt x="32" y="15"/>
                    </a:cubicBezTo>
                    <a:lnTo>
                      <a:pt x="33" y="15"/>
                    </a:lnTo>
                    <a:close/>
                    <a:moveTo>
                      <a:pt x="34" y="15"/>
                    </a:moveTo>
                    <a:cubicBezTo>
                      <a:pt x="34" y="16"/>
                      <a:pt x="34" y="16"/>
                      <a:pt x="35" y="16"/>
                    </a:cubicBezTo>
                    <a:lnTo>
                      <a:pt x="33" y="16"/>
                    </a:ln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lose/>
                    <a:moveTo>
                      <a:pt x="35" y="16"/>
                    </a:moveTo>
                    <a:lnTo>
                      <a:pt x="35" y="19"/>
                    </a:lnTo>
                    <a:lnTo>
                      <a:pt x="33" y="17"/>
                    </a:lnTo>
                    <a:lnTo>
                      <a:pt x="34" y="16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1" name="Google Shape;4431;p239"/>
              <p:cNvSpPr/>
              <p:nvPr/>
            </p:nvSpPr>
            <p:spPr>
              <a:xfrm>
                <a:off x="908" y="3773"/>
                <a:ext cx="30" cy="55"/>
              </a:xfrm>
              <a:custGeom>
                <a:rect b="b" l="l" r="r" t="t"/>
                <a:pathLst>
                  <a:path extrusionOk="0" h="32" w="22">
                    <a:moveTo>
                      <a:pt x="18" y="19"/>
                    </a:moveTo>
                    <a:cubicBezTo>
                      <a:pt x="17" y="14"/>
                      <a:pt x="22" y="8"/>
                      <a:pt x="21" y="4"/>
                    </a:cubicBezTo>
                    <a:cubicBezTo>
                      <a:pt x="21" y="0"/>
                      <a:pt x="12" y="0"/>
                      <a:pt x="9" y="3"/>
                    </a:cubicBezTo>
                    <a:cubicBezTo>
                      <a:pt x="0" y="10"/>
                      <a:pt x="0" y="24"/>
                      <a:pt x="11" y="31"/>
                    </a:cubicBezTo>
                    <a:cubicBezTo>
                      <a:pt x="12" y="32"/>
                      <a:pt x="16" y="30"/>
                      <a:pt x="18" y="28"/>
                    </a:cubicBezTo>
                    <a:cubicBezTo>
                      <a:pt x="19" y="25"/>
                      <a:pt x="19" y="22"/>
                      <a:pt x="18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2" name="Google Shape;4432;p239"/>
              <p:cNvSpPr/>
              <p:nvPr/>
            </p:nvSpPr>
            <p:spPr>
              <a:xfrm>
                <a:off x="974" y="3720"/>
                <a:ext cx="71" cy="70"/>
              </a:xfrm>
              <a:custGeom>
                <a:rect b="b" l="l" r="r" t="t"/>
                <a:pathLst>
                  <a:path extrusionOk="0" h="41" w="52">
                    <a:moveTo>
                      <a:pt x="47" y="19"/>
                    </a:moveTo>
                    <a:cubicBezTo>
                      <a:pt x="52" y="10"/>
                      <a:pt x="43" y="1"/>
                      <a:pt x="31" y="0"/>
                    </a:cubicBezTo>
                    <a:cubicBezTo>
                      <a:pt x="30" y="0"/>
                      <a:pt x="27" y="1"/>
                      <a:pt x="26" y="2"/>
                    </a:cubicBezTo>
                    <a:cubicBezTo>
                      <a:pt x="19" y="10"/>
                      <a:pt x="11" y="14"/>
                      <a:pt x="2" y="20"/>
                    </a:cubicBezTo>
                    <a:cubicBezTo>
                      <a:pt x="0" y="22"/>
                      <a:pt x="1" y="24"/>
                      <a:pt x="0" y="26"/>
                    </a:cubicBezTo>
                    <a:cubicBezTo>
                      <a:pt x="10" y="31"/>
                      <a:pt x="25" y="41"/>
                      <a:pt x="32" y="30"/>
                    </a:cubicBezTo>
                    <a:cubicBezTo>
                      <a:pt x="36" y="25"/>
                      <a:pt x="45" y="25"/>
                      <a:pt x="47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3" name="Google Shape;4433;p239"/>
              <p:cNvSpPr/>
              <p:nvPr/>
            </p:nvSpPr>
            <p:spPr>
              <a:xfrm>
                <a:off x="972" y="3718"/>
                <a:ext cx="69" cy="70"/>
              </a:xfrm>
              <a:custGeom>
                <a:rect b="b" l="l" r="r" t="t"/>
                <a:pathLst>
                  <a:path extrusionOk="0" h="41" w="50">
                    <a:moveTo>
                      <a:pt x="47" y="20"/>
                    </a:moveTo>
                    <a:cubicBezTo>
                      <a:pt x="48" y="19"/>
                      <a:pt x="49" y="17"/>
                      <a:pt x="49" y="16"/>
                    </a:cubicBezTo>
                    <a:lnTo>
                      <a:pt x="50" y="16"/>
                    </a:lnTo>
                    <a:cubicBezTo>
                      <a:pt x="50" y="18"/>
                      <a:pt x="50" y="19"/>
                      <a:pt x="49" y="21"/>
                    </a:cubicBezTo>
                    <a:lnTo>
                      <a:pt x="47" y="20"/>
                    </a:lnTo>
                    <a:close/>
                    <a:moveTo>
                      <a:pt x="49" y="16"/>
                    </a:moveTo>
                    <a:cubicBezTo>
                      <a:pt x="49" y="13"/>
                      <a:pt x="48" y="10"/>
                      <a:pt x="46" y="8"/>
                    </a:cubicBezTo>
                    <a:lnTo>
                      <a:pt x="47" y="8"/>
                    </a:lnTo>
                    <a:cubicBezTo>
                      <a:pt x="49" y="10"/>
                      <a:pt x="50" y="13"/>
                      <a:pt x="50" y="16"/>
                    </a:cubicBezTo>
                    <a:lnTo>
                      <a:pt x="49" y="16"/>
                    </a:lnTo>
                    <a:close/>
                    <a:moveTo>
                      <a:pt x="46" y="8"/>
                    </a:moveTo>
                    <a:cubicBezTo>
                      <a:pt x="44" y="6"/>
                      <a:pt x="42" y="4"/>
                      <a:pt x="38" y="3"/>
                    </a:cubicBezTo>
                    <a:lnTo>
                      <a:pt x="39" y="2"/>
                    </a:lnTo>
                    <a:cubicBezTo>
                      <a:pt x="42" y="3"/>
                      <a:pt x="45" y="5"/>
                      <a:pt x="47" y="8"/>
                    </a:cubicBezTo>
                    <a:lnTo>
                      <a:pt x="46" y="8"/>
                    </a:lnTo>
                    <a:close/>
                    <a:moveTo>
                      <a:pt x="38" y="3"/>
                    </a:moveTo>
                    <a:cubicBezTo>
                      <a:pt x="36" y="2"/>
                      <a:pt x="34" y="2"/>
                      <a:pt x="32" y="2"/>
                    </a:cubicBezTo>
                    <a:lnTo>
                      <a:pt x="32" y="0"/>
                    </a:lnTo>
                    <a:cubicBezTo>
                      <a:pt x="35" y="1"/>
                      <a:pt x="37" y="1"/>
                      <a:pt x="39" y="2"/>
                    </a:cubicBezTo>
                    <a:lnTo>
                      <a:pt x="38" y="3"/>
                    </a:lnTo>
                    <a:close/>
                    <a:moveTo>
                      <a:pt x="32" y="0"/>
                    </a:moveTo>
                    <a:lnTo>
                      <a:pt x="32" y="0"/>
                    </a:lnTo>
                    <a:lnTo>
                      <a:pt x="32" y="1"/>
                    </a:lnTo>
                    <a:lnTo>
                      <a:pt x="32" y="0"/>
                    </a:lnTo>
                    <a:close/>
                    <a:moveTo>
                      <a:pt x="32" y="2"/>
                    </a:moveTo>
                    <a:lnTo>
                      <a:pt x="32" y="2"/>
                    </a:lnTo>
                    <a:lnTo>
                      <a:pt x="32" y="0"/>
                    </a:ln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2" y="2"/>
                      <a:pt x="32" y="2"/>
                      <a:pt x="32" y="2"/>
                    </a:cubicBezTo>
                    <a:lnTo>
                      <a:pt x="31" y="0"/>
                    </a:lnTo>
                    <a:cubicBezTo>
                      <a:pt x="32" y="0"/>
                      <a:pt x="32" y="0"/>
                      <a:pt x="32" y="0"/>
                    </a:cubicBez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1" y="2"/>
                      <a:pt x="31" y="2"/>
                      <a:pt x="31" y="2"/>
                    </a:cubicBezTo>
                    <a:lnTo>
                      <a:pt x="30" y="1"/>
                    </a:lnTo>
                    <a:cubicBezTo>
                      <a:pt x="31" y="1"/>
                      <a:pt x="31" y="0"/>
                      <a:pt x="31" y="0"/>
                    </a:cubicBezTo>
                    <a:lnTo>
                      <a:pt x="32" y="2"/>
                    </a:lnTo>
                    <a:close/>
                    <a:moveTo>
                      <a:pt x="31" y="2"/>
                    </a:moveTo>
                    <a:cubicBezTo>
                      <a:pt x="30" y="2"/>
                      <a:pt x="28" y="3"/>
                      <a:pt x="28" y="3"/>
                    </a:cubicBezTo>
                    <a:lnTo>
                      <a:pt x="27" y="3"/>
                    </a:lnTo>
                    <a:cubicBezTo>
                      <a:pt x="27" y="2"/>
                      <a:pt x="29" y="1"/>
                      <a:pt x="30" y="1"/>
                    </a:cubicBezTo>
                    <a:lnTo>
                      <a:pt x="31" y="2"/>
                    </a:lnTo>
                    <a:close/>
                    <a:moveTo>
                      <a:pt x="28" y="3"/>
                    </a:moveTo>
                    <a:lnTo>
                      <a:pt x="28" y="3"/>
                    </a:lnTo>
                    <a:lnTo>
                      <a:pt x="27" y="3"/>
                    </a:lnTo>
                    <a:lnTo>
                      <a:pt x="28" y="3"/>
                    </a:lnTo>
                    <a:close/>
                    <a:moveTo>
                      <a:pt x="28" y="3"/>
                    </a:moveTo>
                    <a:cubicBezTo>
                      <a:pt x="21" y="10"/>
                      <a:pt x="14" y="15"/>
                      <a:pt x="6" y="20"/>
                    </a:cubicBezTo>
                    <a:lnTo>
                      <a:pt x="5" y="19"/>
                    </a:lnTo>
                    <a:cubicBezTo>
                      <a:pt x="13" y="14"/>
                      <a:pt x="20" y="10"/>
                      <a:pt x="27" y="3"/>
                    </a:cubicBezTo>
                    <a:lnTo>
                      <a:pt x="28" y="3"/>
                    </a:lnTo>
                    <a:close/>
                    <a:moveTo>
                      <a:pt x="6" y="20"/>
                    </a:moveTo>
                    <a:lnTo>
                      <a:pt x="3" y="22"/>
                    </a:lnTo>
                    <a:lnTo>
                      <a:pt x="2" y="21"/>
                    </a:lnTo>
                    <a:lnTo>
                      <a:pt x="5" y="19"/>
                    </a:lnTo>
                    <a:lnTo>
                      <a:pt x="6" y="20"/>
                    </a:lnTo>
                    <a:close/>
                    <a:moveTo>
                      <a:pt x="3" y="22"/>
                    </a:moveTo>
                    <a:lnTo>
                      <a:pt x="3" y="22"/>
                    </a:lnTo>
                    <a:lnTo>
                      <a:pt x="3" y="21"/>
                    </a:lnTo>
                    <a:lnTo>
                      <a:pt x="3" y="22"/>
                    </a:lnTo>
                    <a:close/>
                    <a:moveTo>
                      <a:pt x="3" y="22"/>
                    </a:moveTo>
                    <a:cubicBezTo>
                      <a:pt x="2" y="22"/>
                      <a:pt x="2" y="23"/>
                      <a:pt x="2" y="24"/>
                    </a:cubicBezTo>
                    <a:lnTo>
                      <a:pt x="1" y="24"/>
                    </a:lnTo>
                    <a:cubicBezTo>
                      <a:pt x="1" y="23"/>
                      <a:pt x="1" y="22"/>
                      <a:pt x="2" y="21"/>
                    </a:cubicBezTo>
                    <a:lnTo>
                      <a:pt x="3" y="22"/>
                    </a:lnTo>
                    <a:close/>
                    <a:moveTo>
                      <a:pt x="2" y="24"/>
                    </a:moveTo>
                    <a:cubicBezTo>
                      <a:pt x="2" y="26"/>
                      <a:pt x="2" y="27"/>
                      <a:pt x="1" y="28"/>
                    </a:cubicBezTo>
                    <a:lnTo>
                      <a:pt x="0" y="27"/>
                    </a:lnTo>
                    <a:cubicBezTo>
                      <a:pt x="1" y="26"/>
                      <a:pt x="1" y="25"/>
                      <a:pt x="1" y="24"/>
                    </a:cubicBezTo>
                    <a:lnTo>
                      <a:pt x="2" y="24"/>
                    </a:lnTo>
                    <a:close/>
                    <a:moveTo>
                      <a:pt x="0" y="28"/>
                    </a:moveTo>
                    <a:lnTo>
                      <a:pt x="0" y="28"/>
                    </a:lnTo>
                    <a:lnTo>
                      <a:pt x="0" y="27"/>
                    </a:lnTo>
                    <a:lnTo>
                      <a:pt x="1" y="27"/>
                    </a:lnTo>
                    <a:lnTo>
                      <a:pt x="0" y="28"/>
                    </a:lnTo>
                    <a:close/>
                    <a:moveTo>
                      <a:pt x="1" y="27"/>
                    </a:moveTo>
                    <a:cubicBezTo>
                      <a:pt x="2" y="27"/>
                      <a:pt x="3" y="28"/>
                      <a:pt x="4" y="28"/>
                    </a:cubicBezTo>
                    <a:lnTo>
                      <a:pt x="3" y="29"/>
                    </a:lnTo>
                    <a:cubicBezTo>
                      <a:pt x="2" y="29"/>
                      <a:pt x="1" y="28"/>
                      <a:pt x="0" y="28"/>
                    </a:cubicBezTo>
                    <a:lnTo>
                      <a:pt x="1" y="27"/>
                    </a:lnTo>
                    <a:close/>
                    <a:moveTo>
                      <a:pt x="4" y="28"/>
                    </a:moveTo>
                    <a:cubicBezTo>
                      <a:pt x="13" y="33"/>
                      <a:pt x="26" y="40"/>
                      <a:pt x="33" y="31"/>
                    </a:cubicBezTo>
                    <a:lnTo>
                      <a:pt x="34" y="32"/>
                    </a:lnTo>
                    <a:cubicBezTo>
                      <a:pt x="27" y="41"/>
                      <a:pt x="13" y="34"/>
                      <a:pt x="3" y="29"/>
                    </a:cubicBezTo>
                    <a:lnTo>
                      <a:pt x="4" y="28"/>
                    </a:lnTo>
                    <a:close/>
                    <a:moveTo>
                      <a:pt x="33" y="31"/>
                    </a:moveTo>
                    <a:lnTo>
                      <a:pt x="33" y="31"/>
                    </a:lnTo>
                    <a:close/>
                    <a:moveTo>
                      <a:pt x="33" y="31"/>
                    </a:moveTo>
                    <a:cubicBezTo>
                      <a:pt x="35" y="29"/>
                      <a:pt x="37" y="27"/>
                      <a:pt x="40" y="26"/>
                    </a:cubicBezTo>
                    <a:lnTo>
                      <a:pt x="41" y="27"/>
                    </a:lnTo>
                    <a:cubicBezTo>
                      <a:pt x="38" y="28"/>
                      <a:pt x="36" y="30"/>
                      <a:pt x="34" y="32"/>
                    </a:cubicBezTo>
                    <a:lnTo>
                      <a:pt x="33" y="31"/>
                    </a:lnTo>
                    <a:close/>
                    <a:moveTo>
                      <a:pt x="40" y="26"/>
                    </a:moveTo>
                    <a:cubicBezTo>
                      <a:pt x="43" y="24"/>
                      <a:pt x="46" y="23"/>
                      <a:pt x="47" y="20"/>
                    </a:cubicBezTo>
                    <a:lnTo>
                      <a:pt x="49" y="21"/>
                    </a:lnTo>
                    <a:cubicBezTo>
                      <a:pt x="47" y="24"/>
                      <a:pt x="44" y="25"/>
                      <a:pt x="41" y="27"/>
                    </a:cubicBezTo>
                    <a:lnTo>
                      <a:pt x="40" y="26"/>
                    </a:lnTo>
                    <a:close/>
                    <a:moveTo>
                      <a:pt x="47" y="20"/>
                    </a:moveTo>
                    <a:lnTo>
                      <a:pt x="47" y="20"/>
                    </a:lnTo>
                    <a:lnTo>
                      <a:pt x="48" y="20"/>
                    </a:lnTo>
                    <a:lnTo>
                      <a:pt x="47" y="20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4" name="Google Shape;4434;p239"/>
              <p:cNvSpPr/>
              <p:nvPr/>
            </p:nvSpPr>
            <p:spPr>
              <a:xfrm>
                <a:off x="1111" y="3751"/>
                <a:ext cx="54" cy="63"/>
              </a:xfrm>
              <a:custGeom>
                <a:rect b="b" l="l" r="r" t="t"/>
                <a:pathLst>
                  <a:path extrusionOk="0" h="37" w="40">
                    <a:moveTo>
                      <a:pt x="37" y="25"/>
                    </a:moveTo>
                    <a:cubicBezTo>
                      <a:pt x="40" y="14"/>
                      <a:pt x="30" y="0"/>
                      <a:pt x="16" y="2"/>
                    </a:cubicBezTo>
                    <a:cubicBezTo>
                      <a:pt x="10" y="3"/>
                      <a:pt x="4" y="8"/>
                      <a:pt x="3" y="12"/>
                    </a:cubicBezTo>
                    <a:cubicBezTo>
                      <a:pt x="1" y="18"/>
                      <a:pt x="0" y="26"/>
                      <a:pt x="5" y="31"/>
                    </a:cubicBezTo>
                    <a:cubicBezTo>
                      <a:pt x="12" y="37"/>
                      <a:pt x="24" y="29"/>
                      <a:pt x="34" y="28"/>
                    </a:cubicBezTo>
                    <a:cubicBezTo>
                      <a:pt x="35" y="28"/>
                      <a:pt x="37" y="26"/>
                      <a:pt x="37" y="25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5" name="Google Shape;4435;p239"/>
              <p:cNvSpPr/>
              <p:nvPr/>
            </p:nvSpPr>
            <p:spPr>
              <a:xfrm>
                <a:off x="1111" y="3752"/>
                <a:ext cx="52" cy="60"/>
              </a:xfrm>
              <a:custGeom>
                <a:rect b="b" l="l" r="r" t="t"/>
                <a:pathLst>
                  <a:path extrusionOk="0" h="35" w="38">
                    <a:moveTo>
                      <a:pt x="36" y="23"/>
                    </a:moveTo>
                    <a:cubicBezTo>
                      <a:pt x="37" y="21"/>
                      <a:pt x="37" y="18"/>
                      <a:pt x="36" y="16"/>
                    </a:cubicBezTo>
                    <a:lnTo>
                      <a:pt x="38" y="15"/>
                    </a:lnTo>
                    <a:cubicBezTo>
                      <a:pt x="38" y="18"/>
                      <a:pt x="38" y="21"/>
                      <a:pt x="38" y="24"/>
                    </a:cubicBezTo>
                    <a:lnTo>
                      <a:pt x="36" y="23"/>
                    </a:lnTo>
                    <a:close/>
                    <a:moveTo>
                      <a:pt x="36" y="16"/>
                    </a:moveTo>
                    <a:cubicBezTo>
                      <a:pt x="36" y="12"/>
                      <a:pt x="34" y="9"/>
                      <a:pt x="32" y="7"/>
                    </a:cubicBezTo>
                    <a:lnTo>
                      <a:pt x="33" y="6"/>
                    </a:lnTo>
                    <a:cubicBezTo>
                      <a:pt x="35" y="9"/>
                      <a:pt x="37" y="12"/>
                      <a:pt x="38" y="15"/>
                    </a:cubicBezTo>
                    <a:lnTo>
                      <a:pt x="36" y="16"/>
                    </a:lnTo>
                    <a:close/>
                    <a:moveTo>
                      <a:pt x="32" y="7"/>
                    </a:moveTo>
                    <a:cubicBezTo>
                      <a:pt x="29" y="4"/>
                      <a:pt x="26" y="3"/>
                      <a:pt x="23" y="2"/>
                    </a:cubicBezTo>
                    <a:lnTo>
                      <a:pt x="23" y="1"/>
                    </a:lnTo>
                    <a:cubicBezTo>
                      <a:pt x="27" y="1"/>
                      <a:pt x="30" y="3"/>
                      <a:pt x="33" y="6"/>
                    </a:cubicBezTo>
                    <a:lnTo>
                      <a:pt x="32" y="7"/>
                    </a:lnTo>
                    <a:close/>
                    <a:moveTo>
                      <a:pt x="23" y="2"/>
                    </a:moveTo>
                    <a:cubicBezTo>
                      <a:pt x="21" y="1"/>
                      <a:pt x="19" y="1"/>
                      <a:pt x="17" y="2"/>
                    </a:cubicBezTo>
                    <a:lnTo>
                      <a:pt x="16" y="1"/>
                    </a:lnTo>
                    <a:cubicBezTo>
                      <a:pt x="19" y="0"/>
                      <a:pt x="21" y="0"/>
                      <a:pt x="23" y="1"/>
                    </a:cubicBezTo>
                    <a:lnTo>
                      <a:pt x="23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cubicBezTo>
                      <a:pt x="16" y="2"/>
                      <a:pt x="15" y="2"/>
                      <a:pt x="14" y="2"/>
                    </a:cubicBezTo>
                    <a:lnTo>
                      <a:pt x="14" y="1"/>
                    </a:lnTo>
                    <a:cubicBezTo>
                      <a:pt x="15" y="1"/>
                      <a:pt x="15" y="1"/>
                      <a:pt x="16" y="1"/>
                    </a:cubicBezTo>
                    <a:lnTo>
                      <a:pt x="17" y="2"/>
                    </a:lnTo>
                    <a:close/>
                    <a:moveTo>
                      <a:pt x="14" y="2"/>
                    </a:moveTo>
                    <a:cubicBezTo>
                      <a:pt x="13" y="3"/>
                      <a:pt x="12" y="3"/>
                      <a:pt x="12" y="3"/>
                    </a:cubicBezTo>
                    <a:lnTo>
                      <a:pt x="11" y="2"/>
                    </a:lnTo>
                    <a:cubicBezTo>
                      <a:pt x="12" y="2"/>
                      <a:pt x="13" y="1"/>
                      <a:pt x="14" y="1"/>
                    </a:cubicBezTo>
                    <a:lnTo>
                      <a:pt x="14" y="2"/>
                    </a:lnTo>
                    <a:close/>
                    <a:moveTo>
                      <a:pt x="12" y="3"/>
                    </a:moveTo>
                    <a:cubicBezTo>
                      <a:pt x="8" y="5"/>
                      <a:pt x="4" y="8"/>
                      <a:pt x="3" y="11"/>
                    </a:cubicBezTo>
                    <a:lnTo>
                      <a:pt x="2" y="11"/>
                    </a:lnTo>
                    <a:cubicBezTo>
                      <a:pt x="3" y="8"/>
                      <a:pt x="7" y="4"/>
                      <a:pt x="11" y="2"/>
                    </a:cubicBezTo>
                    <a:lnTo>
                      <a:pt x="12" y="3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lnTo>
                      <a:pt x="2" y="11"/>
                    </a:lnTo>
                    <a:lnTo>
                      <a:pt x="3" y="11"/>
                    </a:lnTo>
                    <a:close/>
                    <a:moveTo>
                      <a:pt x="2" y="11"/>
                    </a:moveTo>
                    <a:lnTo>
                      <a:pt x="2" y="11"/>
                    </a:lnTo>
                    <a:lnTo>
                      <a:pt x="3" y="11"/>
                    </a:lnTo>
                    <a:lnTo>
                      <a:pt x="2" y="11"/>
                    </a:lnTo>
                    <a:close/>
                    <a:moveTo>
                      <a:pt x="3" y="11"/>
                    </a:moveTo>
                    <a:cubicBezTo>
                      <a:pt x="3" y="12"/>
                      <a:pt x="3" y="13"/>
                      <a:pt x="3" y="14"/>
                    </a:cubicBezTo>
                    <a:lnTo>
                      <a:pt x="1" y="14"/>
                    </a:lnTo>
                    <a:cubicBezTo>
                      <a:pt x="1" y="13"/>
                      <a:pt x="1" y="12"/>
                      <a:pt x="2" y="11"/>
                    </a:cubicBezTo>
                    <a:lnTo>
                      <a:pt x="3" y="11"/>
                    </a:lnTo>
                    <a:close/>
                    <a:moveTo>
                      <a:pt x="3" y="14"/>
                    </a:moveTo>
                    <a:cubicBezTo>
                      <a:pt x="2" y="15"/>
                      <a:pt x="2" y="16"/>
                      <a:pt x="2" y="17"/>
                    </a:cubicBezTo>
                    <a:lnTo>
                      <a:pt x="0" y="16"/>
                    </a:lnTo>
                    <a:cubicBezTo>
                      <a:pt x="1" y="15"/>
                      <a:pt x="1" y="15"/>
                      <a:pt x="1" y="14"/>
                    </a:cubicBezTo>
                    <a:lnTo>
                      <a:pt x="3" y="14"/>
                    </a:lnTo>
                    <a:close/>
                    <a:moveTo>
                      <a:pt x="2" y="17"/>
                    </a:moveTo>
                    <a:cubicBezTo>
                      <a:pt x="1" y="21"/>
                      <a:pt x="2" y="26"/>
                      <a:pt x="6" y="29"/>
                    </a:cubicBezTo>
                    <a:lnTo>
                      <a:pt x="5" y="30"/>
                    </a:lnTo>
                    <a:cubicBezTo>
                      <a:pt x="1" y="27"/>
                      <a:pt x="0" y="21"/>
                      <a:pt x="0" y="16"/>
                    </a:cubicBezTo>
                    <a:lnTo>
                      <a:pt x="2" y="17"/>
                    </a:lnTo>
                    <a:close/>
                    <a:moveTo>
                      <a:pt x="6" y="29"/>
                    </a:moveTo>
                    <a:cubicBezTo>
                      <a:pt x="10" y="33"/>
                      <a:pt x="16" y="31"/>
                      <a:pt x="23" y="29"/>
                    </a:cubicBezTo>
                    <a:lnTo>
                      <a:pt x="24" y="30"/>
                    </a:lnTo>
                    <a:cubicBezTo>
                      <a:pt x="17" y="32"/>
                      <a:pt x="10" y="35"/>
                      <a:pt x="5" y="30"/>
                    </a:cubicBezTo>
                    <a:lnTo>
                      <a:pt x="6" y="29"/>
                    </a:lnTo>
                    <a:close/>
                    <a:moveTo>
                      <a:pt x="23" y="29"/>
                    </a:moveTo>
                    <a:cubicBezTo>
                      <a:pt x="27" y="28"/>
                      <a:pt x="31" y="27"/>
                      <a:pt x="34" y="26"/>
                    </a:cubicBezTo>
                    <a:lnTo>
                      <a:pt x="35" y="28"/>
                    </a:lnTo>
                    <a:cubicBezTo>
                      <a:pt x="31" y="28"/>
                      <a:pt x="27" y="29"/>
                      <a:pt x="24" y="30"/>
                    </a:cubicBezTo>
                    <a:lnTo>
                      <a:pt x="23" y="29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8"/>
                    </a:lnTo>
                    <a:lnTo>
                      <a:pt x="34" y="26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4" y="26"/>
                      <a:pt x="34" y="26"/>
                    </a:cubicBezTo>
                    <a:lnTo>
                      <a:pt x="35" y="27"/>
                    </a:lnTo>
                    <a:cubicBezTo>
                      <a:pt x="35" y="27"/>
                      <a:pt x="35" y="28"/>
                      <a:pt x="35" y="28"/>
                    </a:cubicBezTo>
                    <a:lnTo>
                      <a:pt x="34" y="26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7"/>
                    </a:lnTo>
                    <a:lnTo>
                      <a:pt x="34" y="26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5" y="26"/>
                      <a:pt x="35" y="26"/>
                    </a:cubicBezTo>
                    <a:lnTo>
                      <a:pt x="36" y="27"/>
                    </a:lnTo>
                    <a:cubicBezTo>
                      <a:pt x="36" y="27"/>
                      <a:pt x="35" y="27"/>
                      <a:pt x="35" y="27"/>
                    </a:cubicBezTo>
                    <a:lnTo>
                      <a:pt x="34" y="26"/>
                    </a:lnTo>
                    <a:close/>
                    <a:moveTo>
                      <a:pt x="35" y="26"/>
                    </a:moveTo>
                    <a:lnTo>
                      <a:pt x="35" y="26"/>
                    </a:lnTo>
                    <a:lnTo>
                      <a:pt x="35" y="27"/>
                    </a:lnTo>
                    <a:lnTo>
                      <a:pt x="35" y="26"/>
                    </a:lnTo>
                    <a:close/>
                    <a:moveTo>
                      <a:pt x="35" y="26"/>
                    </a:moveTo>
                    <a:cubicBezTo>
                      <a:pt x="35" y="26"/>
                      <a:pt x="36" y="25"/>
                      <a:pt x="36" y="23"/>
                    </a:cubicBezTo>
                    <a:lnTo>
                      <a:pt x="38" y="24"/>
                    </a:lnTo>
                    <a:cubicBezTo>
                      <a:pt x="37" y="25"/>
                      <a:pt x="37" y="26"/>
                      <a:pt x="36" y="27"/>
                    </a:cubicBezTo>
                    <a:lnTo>
                      <a:pt x="35" y="26"/>
                    </a:lnTo>
                    <a:close/>
                    <a:moveTo>
                      <a:pt x="36" y="23"/>
                    </a:moveTo>
                    <a:lnTo>
                      <a:pt x="36" y="23"/>
                    </a:lnTo>
                    <a:lnTo>
                      <a:pt x="37" y="24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6" name="Google Shape;4436;p239"/>
              <p:cNvSpPr/>
              <p:nvPr/>
            </p:nvSpPr>
            <p:spPr>
              <a:xfrm>
                <a:off x="1055" y="3789"/>
                <a:ext cx="52" cy="65"/>
              </a:xfrm>
              <a:custGeom>
                <a:rect b="b" l="l" r="r" t="t"/>
                <a:pathLst>
                  <a:path extrusionOk="0" h="38" w="38">
                    <a:moveTo>
                      <a:pt x="28" y="33"/>
                    </a:moveTo>
                    <a:cubicBezTo>
                      <a:pt x="31" y="29"/>
                      <a:pt x="37" y="26"/>
                      <a:pt x="38" y="20"/>
                    </a:cubicBezTo>
                    <a:cubicBezTo>
                      <a:pt x="38" y="14"/>
                      <a:pt x="36" y="9"/>
                      <a:pt x="32" y="5"/>
                    </a:cubicBezTo>
                    <a:cubicBezTo>
                      <a:pt x="28" y="0"/>
                      <a:pt x="20" y="5"/>
                      <a:pt x="12" y="5"/>
                    </a:cubicBezTo>
                    <a:cubicBezTo>
                      <a:pt x="8" y="5"/>
                      <a:pt x="5" y="8"/>
                      <a:pt x="4" y="11"/>
                    </a:cubicBezTo>
                    <a:cubicBezTo>
                      <a:pt x="0" y="20"/>
                      <a:pt x="3" y="28"/>
                      <a:pt x="11" y="32"/>
                    </a:cubicBezTo>
                    <a:cubicBezTo>
                      <a:pt x="15" y="35"/>
                      <a:pt x="23" y="38"/>
                      <a:pt x="28" y="33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7" name="Google Shape;4437;p239"/>
              <p:cNvSpPr/>
              <p:nvPr/>
            </p:nvSpPr>
            <p:spPr>
              <a:xfrm>
                <a:off x="974" y="3822"/>
                <a:ext cx="62" cy="55"/>
              </a:xfrm>
              <a:custGeom>
                <a:rect b="b" l="l" r="r" t="t"/>
                <a:pathLst>
                  <a:path extrusionOk="0" h="32" w="45">
                    <a:moveTo>
                      <a:pt x="24" y="32"/>
                    </a:moveTo>
                    <a:cubicBezTo>
                      <a:pt x="30" y="28"/>
                      <a:pt x="39" y="28"/>
                      <a:pt x="41" y="23"/>
                    </a:cubicBezTo>
                    <a:cubicBezTo>
                      <a:pt x="44" y="18"/>
                      <a:pt x="45" y="9"/>
                      <a:pt x="41" y="7"/>
                    </a:cubicBezTo>
                    <a:cubicBezTo>
                      <a:pt x="29" y="0"/>
                      <a:pt x="0" y="5"/>
                      <a:pt x="1" y="19"/>
                    </a:cubicBezTo>
                    <a:cubicBezTo>
                      <a:pt x="2" y="22"/>
                      <a:pt x="13" y="22"/>
                      <a:pt x="20" y="24"/>
                    </a:cubicBezTo>
                    <a:cubicBezTo>
                      <a:pt x="21" y="24"/>
                      <a:pt x="25" y="28"/>
                      <a:pt x="24" y="32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8" name="Google Shape;4438;p239"/>
              <p:cNvSpPr/>
              <p:nvPr/>
            </p:nvSpPr>
            <p:spPr>
              <a:xfrm>
                <a:off x="974" y="3827"/>
                <a:ext cx="62" cy="52"/>
              </a:xfrm>
              <a:custGeom>
                <a:rect b="b" l="l" r="r" t="t"/>
                <a:pathLst>
                  <a:path extrusionOk="0" h="30" w="45">
                    <a:moveTo>
                      <a:pt x="24" y="28"/>
                    </a:moveTo>
                    <a:lnTo>
                      <a:pt x="24" y="28"/>
                    </a:lnTo>
                    <a:lnTo>
                      <a:pt x="25" y="29"/>
                    </a:lnTo>
                    <a:lnTo>
                      <a:pt x="24" y="28"/>
                    </a:lnTo>
                    <a:close/>
                    <a:moveTo>
                      <a:pt x="24" y="28"/>
                    </a:moveTo>
                    <a:cubicBezTo>
                      <a:pt x="26" y="27"/>
                      <a:pt x="29" y="26"/>
                      <a:pt x="32" y="25"/>
                    </a:cubicBezTo>
                    <a:lnTo>
                      <a:pt x="32" y="26"/>
                    </a:lnTo>
                    <a:cubicBezTo>
                      <a:pt x="30" y="27"/>
                      <a:pt x="27" y="28"/>
                      <a:pt x="25" y="29"/>
                    </a:cubicBezTo>
                    <a:lnTo>
                      <a:pt x="24" y="28"/>
                    </a:lnTo>
                    <a:close/>
                    <a:moveTo>
                      <a:pt x="32" y="25"/>
                    </a:moveTo>
                    <a:cubicBezTo>
                      <a:pt x="36" y="24"/>
                      <a:pt x="40" y="23"/>
                      <a:pt x="41" y="20"/>
                    </a:cubicBezTo>
                    <a:lnTo>
                      <a:pt x="42" y="20"/>
                    </a:lnTo>
                    <a:cubicBezTo>
                      <a:pt x="41" y="24"/>
                      <a:pt x="37" y="25"/>
                      <a:pt x="32" y="26"/>
                    </a:cubicBezTo>
                    <a:lnTo>
                      <a:pt x="32" y="25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cubicBezTo>
                      <a:pt x="41" y="19"/>
                      <a:pt x="41" y="18"/>
                      <a:pt x="42" y="17"/>
                    </a:cubicBezTo>
                    <a:lnTo>
                      <a:pt x="43" y="18"/>
                    </a:lnTo>
                    <a:cubicBezTo>
                      <a:pt x="43" y="19"/>
                      <a:pt x="43" y="19"/>
                      <a:pt x="42" y="20"/>
                    </a:cubicBezTo>
                    <a:lnTo>
                      <a:pt x="41" y="20"/>
                    </a:lnTo>
                    <a:close/>
                    <a:moveTo>
                      <a:pt x="42" y="17"/>
                    </a:moveTo>
                    <a:cubicBezTo>
                      <a:pt x="42" y="17"/>
                      <a:pt x="42" y="16"/>
                      <a:pt x="42" y="15"/>
                    </a:cubicBezTo>
                    <a:lnTo>
                      <a:pt x="44" y="15"/>
                    </a:lnTo>
                    <a:cubicBezTo>
                      <a:pt x="44" y="16"/>
                      <a:pt x="43" y="17"/>
                      <a:pt x="43" y="18"/>
                    </a:cubicBezTo>
                    <a:lnTo>
                      <a:pt x="42" y="17"/>
                    </a:lnTo>
                    <a:close/>
                    <a:moveTo>
                      <a:pt x="42" y="15"/>
                    </a:moveTo>
                    <a:cubicBezTo>
                      <a:pt x="43" y="11"/>
                      <a:pt x="43" y="6"/>
                      <a:pt x="40" y="5"/>
                    </a:cubicBezTo>
                    <a:lnTo>
                      <a:pt x="41" y="4"/>
                    </a:lnTo>
                    <a:cubicBezTo>
                      <a:pt x="44" y="5"/>
                      <a:pt x="45" y="10"/>
                      <a:pt x="44" y="15"/>
                    </a:cubicBezTo>
                    <a:lnTo>
                      <a:pt x="42" y="15"/>
                    </a:lnTo>
                    <a:close/>
                    <a:moveTo>
                      <a:pt x="40" y="5"/>
                    </a:moveTo>
                    <a:lnTo>
                      <a:pt x="40" y="5"/>
                    </a:lnTo>
                    <a:lnTo>
                      <a:pt x="41" y="4"/>
                    </a:lnTo>
                    <a:lnTo>
                      <a:pt x="40" y="5"/>
                    </a:lnTo>
                    <a:close/>
                    <a:moveTo>
                      <a:pt x="40" y="5"/>
                    </a:moveTo>
                    <a:cubicBezTo>
                      <a:pt x="36" y="2"/>
                      <a:pt x="29" y="1"/>
                      <a:pt x="23" y="2"/>
                    </a:cubicBezTo>
                    <a:lnTo>
                      <a:pt x="22" y="0"/>
                    </a:lnTo>
                    <a:cubicBezTo>
                      <a:pt x="29" y="0"/>
                      <a:pt x="36" y="1"/>
                      <a:pt x="41" y="4"/>
                    </a:cubicBezTo>
                    <a:lnTo>
                      <a:pt x="40" y="5"/>
                    </a:lnTo>
                    <a:close/>
                    <a:moveTo>
                      <a:pt x="23" y="2"/>
                    </a:moveTo>
                    <a:cubicBezTo>
                      <a:pt x="19" y="2"/>
                      <a:pt x="15" y="3"/>
                      <a:pt x="12" y="4"/>
                    </a:cubicBezTo>
                    <a:lnTo>
                      <a:pt x="11" y="3"/>
                    </a:lnTo>
                    <a:cubicBezTo>
                      <a:pt x="15" y="2"/>
                      <a:pt x="18" y="1"/>
                      <a:pt x="22" y="0"/>
                    </a:cubicBezTo>
                    <a:lnTo>
                      <a:pt x="23" y="2"/>
                    </a:lnTo>
                    <a:close/>
                    <a:moveTo>
                      <a:pt x="12" y="4"/>
                    </a:moveTo>
                    <a:cubicBezTo>
                      <a:pt x="9" y="5"/>
                      <a:pt x="6" y="7"/>
                      <a:pt x="4" y="9"/>
                    </a:cubicBezTo>
                    <a:lnTo>
                      <a:pt x="3" y="8"/>
                    </a:lnTo>
                    <a:cubicBezTo>
                      <a:pt x="5" y="6"/>
                      <a:pt x="8" y="4"/>
                      <a:pt x="11" y="3"/>
                    </a:cubicBezTo>
                    <a:lnTo>
                      <a:pt x="12" y="4"/>
                    </a:lnTo>
                    <a:close/>
                    <a:moveTo>
                      <a:pt x="4" y="9"/>
                    </a:moveTo>
                    <a:cubicBezTo>
                      <a:pt x="3" y="11"/>
                      <a:pt x="2" y="13"/>
                      <a:pt x="2" y="15"/>
                    </a:cubicBezTo>
                    <a:lnTo>
                      <a:pt x="1" y="16"/>
                    </a:lnTo>
                    <a:cubicBezTo>
                      <a:pt x="0" y="13"/>
                      <a:pt x="1" y="10"/>
                      <a:pt x="3" y="8"/>
                    </a:cubicBezTo>
                    <a:lnTo>
                      <a:pt x="4" y="9"/>
                    </a:lnTo>
                    <a:close/>
                    <a:moveTo>
                      <a:pt x="2" y="15"/>
                    </a:moveTo>
                    <a:lnTo>
                      <a:pt x="2" y="16"/>
                    </a:lnTo>
                    <a:lnTo>
                      <a:pt x="1" y="16"/>
                    </a:lnTo>
                    <a:lnTo>
                      <a:pt x="2" y="15"/>
                    </a:lnTo>
                    <a:close/>
                    <a:moveTo>
                      <a:pt x="2" y="16"/>
                    </a:moveTo>
                    <a:cubicBezTo>
                      <a:pt x="2" y="17"/>
                      <a:pt x="7" y="18"/>
                      <a:pt x="12" y="19"/>
                    </a:cubicBezTo>
                    <a:lnTo>
                      <a:pt x="11" y="20"/>
                    </a:lnTo>
                    <a:cubicBezTo>
                      <a:pt x="6" y="19"/>
                      <a:pt x="1" y="18"/>
                      <a:pt x="1" y="16"/>
                    </a:cubicBezTo>
                    <a:lnTo>
                      <a:pt x="2" y="16"/>
                    </a:lnTo>
                    <a:close/>
                    <a:moveTo>
                      <a:pt x="12" y="19"/>
                    </a:moveTo>
                    <a:cubicBezTo>
                      <a:pt x="15" y="19"/>
                      <a:pt x="18" y="20"/>
                      <a:pt x="20" y="20"/>
                    </a:cubicBezTo>
                    <a:lnTo>
                      <a:pt x="19" y="22"/>
                    </a:lnTo>
                    <a:cubicBezTo>
                      <a:pt x="17" y="21"/>
                      <a:pt x="14" y="20"/>
                      <a:pt x="11" y="20"/>
                    </a:cubicBezTo>
                    <a:lnTo>
                      <a:pt x="12" y="19"/>
                    </a:lnTo>
                    <a:close/>
                    <a:moveTo>
                      <a:pt x="20" y="22"/>
                    </a:moveTo>
                    <a:lnTo>
                      <a:pt x="19" y="22"/>
                    </a:lnTo>
                    <a:lnTo>
                      <a:pt x="20" y="21"/>
                    </a:lnTo>
                    <a:lnTo>
                      <a:pt x="20" y="22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2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1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cubicBezTo>
                      <a:pt x="20" y="20"/>
                      <a:pt x="21" y="21"/>
                      <a:pt x="21" y="21"/>
                    </a:cubicBezTo>
                    <a:lnTo>
                      <a:pt x="20" y="22"/>
                    </a:lnTo>
                    <a:cubicBezTo>
                      <a:pt x="20" y="22"/>
                      <a:pt x="20" y="22"/>
                      <a:pt x="20" y="22"/>
                    </a:cubicBezTo>
                    <a:lnTo>
                      <a:pt x="20" y="20"/>
                    </a:lnTo>
                    <a:close/>
                    <a:moveTo>
                      <a:pt x="21" y="21"/>
                    </a:moveTo>
                    <a:cubicBezTo>
                      <a:pt x="21" y="21"/>
                      <a:pt x="22" y="21"/>
                      <a:pt x="22" y="22"/>
                    </a:cubicBezTo>
                    <a:lnTo>
                      <a:pt x="21" y="23"/>
                    </a:lnTo>
                    <a:cubicBezTo>
                      <a:pt x="21" y="22"/>
                      <a:pt x="20" y="22"/>
                      <a:pt x="20" y="22"/>
                    </a:cubicBezTo>
                    <a:lnTo>
                      <a:pt x="21" y="21"/>
                    </a:lnTo>
                    <a:close/>
                    <a:moveTo>
                      <a:pt x="22" y="22"/>
                    </a:moveTo>
                    <a:cubicBezTo>
                      <a:pt x="24" y="23"/>
                      <a:pt x="25" y="26"/>
                      <a:pt x="25" y="29"/>
                    </a:cubicBezTo>
                    <a:lnTo>
                      <a:pt x="24" y="29"/>
                    </a:lnTo>
                    <a:cubicBezTo>
                      <a:pt x="24" y="26"/>
                      <a:pt x="22" y="24"/>
                      <a:pt x="21" y="23"/>
                    </a:cubicBezTo>
                    <a:lnTo>
                      <a:pt x="22" y="22"/>
                    </a:lnTo>
                    <a:close/>
                    <a:moveTo>
                      <a:pt x="25" y="29"/>
                    </a:moveTo>
                    <a:lnTo>
                      <a:pt x="24" y="30"/>
                    </a:lnTo>
                    <a:lnTo>
                      <a:pt x="24" y="29"/>
                    </a:lnTo>
                    <a:lnTo>
                      <a:pt x="25" y="29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9" name="Google Shape;4439;p239"/>
              <p:cNvSpPr/>
              <p:nvPr/>
            </p:nvSpPr>
            <p:spPr>
              <a:xfrm>
                <a:off x="989" y="3783"/>
                <a:ext cx="59" cy="47"/>
              </a:xfrm>
              <a:custGeom>
                <a:rect b="b" l="l" r="r" t="t"/>
                <a:pathLst>
                  <a:path extrusionOk="0" h="28" w="43">
                    <a:moveTo>
                      <a:pt x="19" y="20"/>
                    </a:moveTo>
                    <a:cubicBezTo>
                      <a:pt x="25" y="22"/>
                      <a:pt x="29" y="28"/>
                      <a:pt x="35" y="25"/>
                    </a:cubicBezTo>
                    <a:cubicBezTo>
                      <a:pt x="41" y="23"/>
                      <a:pt x="43" y="15"/>
                      <a:pt x="40" y="12"/>
                    </a:cubicBezTo>
                    <a:cubicBezTo>
                      <a:pt x="37" y="9"/>
                      <a:pt x="32" y="5"/>
                      <a:pt x="32" y="1"/>
                    </a:cubicBezTo>
                    <a:cubicBezTo>
                      <a:pt x="30" y="1"/>
                      <a:pt x="29" y="2"/>
                      <a:pt x="27" y="0"/>
                    </a:cubicBezTo>
                    <a:cubicBezTo>
                      <a:pt x="27" y="2"/>
                      <a:pt x="24" y="3"/>
                      <a:pt x="23" y="4"/>
                    </a:cubicBezTo>
                    <a:cubicBezTo>
                      <a:pt x="14" y="6"/>
                      <a:pt x="0" y="3"/>
                      <a:pt x="1" y="14"/>
                    </a:cubicBezTo>
                    <a:cubicBezTo>
                      <a:pt x="1" y="18"/>
                      <a:pt x="2" y="22"/>
                      <a:pt x="7" y="23"/>
                    </a:cubicBezTo>
                    <a:cubicBezTo>
                      <a:pt x="11" y="23"/>
                      <a:pt x="15" y="19"/>
                      <a:pt x="19" y="2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0" name="Google Shape;4440;p239"/>
              <p:cNvSpPr/>
              <p:nvPr/>
            </p:nvSpPr>
            <p:spPr>
              <a:xfrm>
                <a:off x="942" y="3767"/>
                <a:ext cx="42" cy="87"/>
              </a:xfrm>
              <a:custGeom>
                <a:rect b="b" l="l" r="r" t="t"/>
                <a:pathLst>
                  <a:path extrusionOk="0" h="51" w="31">
                    <a:moveTo>
                      <a:pt x="18" y="46"/>
                    </a:moveTo>
                    <a:cubicBezTo>
                      <a:pt x="20" y="39"/>
                      <a:pt x="26" y="37"/>
                      <a:pt x="29" y="32"/>
                    </a:cubicBezTo>
                    <a:cubicBezTo>
                      <a:pt x="31" y="28"/>
                      <a:pt x="28" y="23"/>
                      <a:pt x="23" y="20"/>
                    </a:cubicBezTo>
                    <a:cubicBezTo>
                      <a:pt x="27" y="16"/>
                      <a:pt x="29" y="9"/>
                      <a:pt x="24" y="7"/>
                    </a:cubicBezTo>
                    <a:cubicBezTo>
                      <a:pt x="19" y="5"/>
                      <a:pt x="16" y="0"/>
                      <a:pt x="9" y="2"/>
                    </a:cubicBezTo>
                    <a:cubicBezTo>
                      <a:pt x="4" y="5"/>
                      <a:pt x="2" y="10"/>
                      <a:pt x="1" y="13"/>
                    </a:cubicBezTo>
                    <a:cubicBezTo>
                      <a:pt x="0" y="23"/>
                      <a:pt x="6" y="32"/>
                      <a:pt x="3" y="42"/>
                    </a:cubicBezTo>
                    <a:cubicBezTo>
                      <a:pt x="3" y="45"/>
                      <a:pt x="5" y="47"/>
                      <a:pt x="7" y="48"/>
                    </a:cubicBezTo>
                    <a:cubicBezTo>
                      <a:pt x="11" y="51"/>
                      <a:pt x="17" y="50"/>
                      <a:pt x="18" y="4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1" name="Google Shape;4441;p239"/>
          <p:cNvSpPr/>
          <p:nvPr/>
        </p:nvSpPr>
        <p:spPr>
          <a:xfrm>
            <a:off x="946150" y="4540250"/>
            <a:ext cx="2519363" cy="1627188"/>
          </a:xfrm>
          <a:prstGeom prst="roundRect">
            <a:avLst>
              <a:gd fmla="val 16667" name="adj"/>
            </a:avLst>
          </a:prstGeom>
          <a:solidFill>
            <a:srgbClr val="FF0000">
              <a:alpha val="46666"/>
            </a:srgbClr>
          </a:solidFill>
          <a:ln cap="sq" cmpd="sng" w="126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240"/>
          <p:cNvSpPr txBox="1"/>
          <p:nvPr/>
        </p:nvSpPr>
        <p:spPr>
          <a:xfrm>
            <a:off x="677863" y="2492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Оцінка площі опіків</a:t>
            </a:r>
            <a:endParaRPr/>
          </a:p>
        </p:txBody>
      </p:sp>
      <p:sp>
        <p:nvSpPr>
          <p:cNvPr id="4448" name="Google Shape;4448;p240"/>
          <p:cNvSpPr txBox="1"/>
          <p:nvPr/>
        </p:nvSpPr>
        <p:spPr>
          <a:xfrm>
            <a:off x="112950" y="1392250"/>
            <a:ext cx="48087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Голова та шия</a:t>
            </a:r>
            <a:r>
              <a:rPr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  9%</a:t>
            </a:r>
            <a:endParaRPr sz="1200"/>
          </a:p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Верхня кінцівка</a:t>
            </a:r>
            <a:r>
              <a:rPr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  9%</a:t>
            </a:r>
            <a:endParaRPr sz="1200"/>
          </a:p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Передня часнина тулуба </a:t>
            </a:r>
            <a:r>
              <a:rPr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18%</a:t>
            </a:r>
            <a:endParaRPr sz="1200"/>
          </a:p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Задня частина тулуба</a:t>
            </a:r>
            <a:r>
              <a:rPr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18%</a:t>
            </a:r>
            <a:endParaRPr sz="1200"/>
          </a:p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Нижня кінцівка</a:t>
            </a:r>
            <a:r>
              <a:rPr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18%</a:t>
            </a:r>
            <a:endParaRPr sz="1200"/>
          </a:p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пах</a:t>
            </a:r>
            <a:r>
              <a:rPr lang="en-GB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1%</a:t>
            </a:r>
            <a:endParaRPr sz="1200"/>
          </a:p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   Часткове </a:t>
            </a: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GB" sz="2800">
                <a:solidFill>
                  <a:srgbClr val="FFFFFF"/>
                </a:solidFill>
              </a:rPr>
              <a:t>повне пошкодження товщі шкіри</a:t>
            </a:r>
            <a:r>
              <a:rPr lang="en-GB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</a:rPr>
              <a:t>Глибина є менш важливою ніж розмір</a:t>
            </a:r>
            <a:r>
              <a:rPr lang="en-GB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300">
                <a:solidFill>
                  <a:srgbClr val="FFFFFF"/>
                </a:solidFill>
              </a:rPr>
              <a:t>в ранішній стадії</a:t>
            </a:r>
            <a:r>
              <a:rPr lang="en-GB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300">
                <a:solidFill>
                  <a:srgbClr val="FFFFFF"/>
                </a:solidFill>
              </a:rPr>
              <a:t>реанімації</a:t>
            </a:r>
            <a:endParaRPr sz="900"/>
          </a:p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9" name="Google Shape;4449;p240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228</a:t>
            </a:r>
            <a:endParaRPr/>
          </a:p>
        </p:txBody>
      </p:sp>
      <p:pic>
        <p:nvPicPr>
          <p:cNvPr id="4450" name="Google Shape;4450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0288" y="1627188"/>
            <a:ext cx="4135437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24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</a:t>
            </a:r>
            <a:br>
              <a:rPr lang="en-GB" sz="6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Кровообіг</a:t>
            </a:r>
            <a:r>
              <a:rPr lang="en-GB" sz="4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4000">
                <a:solidFill>
                  <a:srgbClr val="FFFF00"/>
                </a:solidFill>
              </a:rPr>
              <a:t>Реабіліта</a:t>
            </a:r>
            <a:r>
              <a:rPr lang="en-GB" sz="4000">
                <a:solidFill>
                  <a:srgbClr val="FFFF00"/>
                </a:solidFill>
              </a:rPr>
              <a:t>ція рідини</a:t>
            </a:r>
            <a:endParaRPr/>
          </a:p>
        </p:txBody>
      </p:sp>
      <p:sp>
        <p:nvSpPr>
          <p:cNvPr id="4457" name="Google Shape;4457;p241"/>
          <p:cNvSpPr txBox="1"/>
          <p:nvPr/>
        </p:nvSpPr>
        <p:spPr>
          <a:xfrm>
            <a:off x="677863" y="2232025"/>
            <a:ext cx="7780337" cy="36766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032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Times New Roman"/>
              <a:buChar char="•"/>
            </a:pPr>
            <a:r>
              <a:rPr lang="en-GB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2-4 </a:t>
            </a:r>
            <a:r>
              <a:rPr lang="en-GB" sz="3000">
                <a:solidFill>
                  <a:srgbClr val="FFFFFF"/>
                </a:solidFill>
              </a:rPr>
              <a:t>мл</a:t>
            </a:r>
            <a:r>
              <a:rPr lang="en-GB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000">
                <a:solidFill>
                  <a:srgbClr val="FFFFFF"/>
                </a:solidFill>
              </a:rPr>
              <a:t>кристалоїдів</a:t>
            </a:r>
            <a:r>
              <a:rPr lang="en-GB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3000">
                <a:solidFill>
                  <a:srgbClr val="FFFFFF"/>
                </a:solidFill>
              </a:rPr>
              <a:t>кг</a:t>
            </a:r>
            <a:r>
              <a:rPr lang="en-GB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/% </a:t>
            </a:r>
            <a:r>
              <a:rPr lang="en-GB" sz="3000">
                <a:solidFill>
                  <a:srgbClr val="FFFFFF"/>
                </a:solidFill>
              </a:rPr>
              <a:t>опіку</a:t>
            </a:r>
            <a:r>
              <a:rPr lang="en-GB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000">
                <a:solidFill>
                  <a:srgbClr val="FFFFFF"/>
                </a:solidFill>
              </a:rPr>
              <a:t>під час перших 24 годин</a:t>
            </a:r>
            <a:endParaRPr sz="800"/>
          </a:p>
          <a:p>
            <a:pPr indent="-246062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20"/>
              <a:buFont typeface="Times New Roman"/>
              <a:buChar char="•"/>
            </a:pPr>
            <a:r>
              <a:rPr b="0" i="0" lang="en-GB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1/2 </a:t>
            </a:r>
            <a:r>
              <a:rPr lang="en-GB" sz="2600">
                <a:solidFill>
                  <a:srgbClr val="FFFFFF"/>
                </a:solidFill>
              </a:rPr>
              <a:t>рідини під час перших 8 годин</a:t>
            </a:r>
            <a:endParaRPr sz="800"/>
          </a:p>
          <a:p>
            <a:pPr indent="-246062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20"/>
              <a:buFont typeface="Times New Roman"/>
              <a:buChar char="•"/>
            </a:pPr>
            <a:r>
              <a:rPr b="0" i="0" lang="en-GB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1/2 </a:t>
            </a:r>
            <a:r>
              <a:rPr lang="en-GB" sz="2600">
                <a:solidFill>
                  <a:srgbClr val="FFFFFF"/>
                </a:solidFill>
              </a:rPr>
              <a:t>рідини</a:t>
            </a:r>
            <a:r>
              <a:rPr b="0" i="0" lang="en-GB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600">
                <a:solidFill>
                  <a:srgbClr val="FFFFFF"/>
                </a:solidFill>
              </a:rPr>
              <a:t>під час наступних 16 годин</a:t>
            </a:r>
            <a:endParaRPr sz="800"/>
          </a:p>
          <a:p>
            <a:pPr indent="-3032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Times New Roman"/>
              <a:buChar char="•"/>
            </a:pPr>
            <a:r>
              <a:rPr lang="en-GB" sz="3000">
                <a:solidFill>
                  <a:srgbClr val="FFFFFF"/>
                </a:solidFill>
              </a:rPr>
              <a:t>Не забувайте вживати достатню кількість рідини</a:t>
            </a:r>
            <a:endParaRPr sz="800"/>
          </a:p>
          <a:p>
            <a:pPr indent="-3032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Times New Roman"/>
              <a:buChar char="•"/>
            </a:pPr>
            <a:r>
              <a:rPr lang="en-GB" sz="3000">
                <a:solidFill>
                  <a:srgbClr val="FFFFFF"/>
                </a:solidFill>
              </a:rPr>
              <a:t>Підрахунки є виключно орієнтовними</a:t>
            </a:r>
            <a:endParaRPr sz="800"/>
          </a:p>
          <a:p>
            <a:pPr indent="-3032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560"/>
              <a:buFont typeface="Times New Roman"/>
              <a:buChar char="•"/>
            </a:pPr>
            <a:r>
              <a:rPr lang="en-GB" sz="3000">
                <a:solidFill>
                  <a:srgbClr val="FFFFFF"/>
                </a:solidFill>
              </a:rPr>
              <a:t>Підтримуйте оптимальний рівень сечовиділення</a:t>
            </a:r>
            <a:endParaRPr sz="800"/>
          </a:p>
        </p:txBody>
      </p:sp>
      <p:sp>
        <p:nvSpPr>
          <p:cNvPr id="4458" name="Google Shape;4458;p241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229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Дихання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Небезпечні стани</a:t>
            </a:r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906463" y="2006600"/>
            <a:ext cx="7551737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Небезпечні для життя травми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Arial"/>
              <a:buChar char="•"/>
            </a:pP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Травма дихальних шляхів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Arial"/>
              <a:buChar char="•"/>
            </a:pPr>
            <a:r>
              <a:rPr lang="en-GB" sz="3600">
                <a:solidFill>
                  <a:srgbClr val="FDFFEE"/>
                </a:solidFill>
              </a:rPr>
              <a:t>Напружений пневмоторакс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Arial"/>
              <a:buChar char="•"/>
            </a:pPr>
            <a:r>
              <a:rPr lang="en-GB" sz="3600">
                <a:solidFill>
                  <a:srgbClr val="FDFFEE"/>
                </a:solidFill>
              </a:rPr>
              <a:t>Відкритий пневмоторакс</a:t>
            </a:r>
            <a:endParaRPr/>
          </a:p>
          <a:p>
            <a:pPr indent="-446087" lvl="0" marL="446087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Arial"/>
              <a:buChar char="•"/>
            </a:pP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Масивний гемоторакс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Arial"/>
              <a:buChar char="•"/>
            </a:pPr>
            <a:r>
              <a:rPr lang="en-GB" sz="3600">
                <a:solidFill>
                  <a:srgbClr val="FDFFEE"/>
                </a:solidFill>
              </a:rPr>
              <a:t>Флотація грудної клітки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Arial"/>
              <a:buChar char="•"/>
            </a:pPr>
            <a:r>
              <a:rPr lang="en-GB" sz="3600">
                <a:solidFill>
                  <a:srgbClr val="FDFFEE"/>
                </a:solidFill>
              </a:rPr>
              <a:t>Забій легенів</a:t>
            </a:r>
            <a:endParaRPr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20638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3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p24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</a:t>
            </a:r>
            <a:br>
              <a:rPr lang="en-GB" sz="6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600">
                <a:solidFill>
                  <a:srgbClr val="FFFF00"/>
                </a:solidFill>
              </a:rPr>
              <a:t>Зовнішній вигляд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465" name="Google Shape;4465;p242"/>
          <p:cNvSpPr txBox="1"/>
          <p:nvPr/>
        </p:nvSpPr>
        <p:spPr>
          <a:xfrm>
            <a:off x="677863" y="2886075"/>
            <a:ext cx="8045450" cy="283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Накрийте потерпілого щоб запобігти переохолодження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Покрийте опіки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харчовою плівкою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6" name="Google Shape;4466;p242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230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3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p24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 </a:t>
            </a:r>
            <a:br>
              <a:rPr lang="en-GB" sz="6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Інші проблеми</a:t>
            </a:r>
            <a:endParaRPr/>
          </a:p>
        </p:txBody>
      </p:sp>
      <p:sp>
        <p:nvSpPr>
          <p:cNvPr id="4475" name="Google Shape;4475;p243"/>
          <p:cNvSpPr txBox="1"/>
          <p:nvPr/>
        </p:nvSpPr>
        <p:spPr>
          <a:xfrm>
            <a:off x="411172" y="2449525"/>
            <a:ext cx="62955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Остерігайтеся інших поранень 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Інгаляційні травми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080"/>
              <a:buFont typeface="Times New Roman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Знеболювання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Назогастральний дренаж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Запобігання стресових виразок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Профілактика від правця</a:t>
            </a:r>
            <a:endParaRPr/>
          </a:p>
        </p:txBody>
      </p:sp>
      <p:sp>
        <p:nvSpPr>
          <p:cNvPr id="4476" name="Google Shape;4476;p243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231</a:t>
            </a:r>
            <a:endParaRPr/>
          </a:p>
        </p:txBody>
      </p:sp>
      <p:pic>
        <p:nvPicPr>
          <p:cNvPr id="4477" name="Google Shape;4477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0929" y="2278637"/>
            <a:ext cx="2437346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24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</a:t>
            </a:r>
            <a:br>
              <a:rPr lang="en-GB" sz="6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Інші проблеми</a:t>
            </a:r>
            <a:endParaRPr/>
          </a:p>
        </p:txBody>
      </p:sp>
      <p:sp>
        <p:nvSpPr>
          <p:cNvPr id="4486" name="Google Shape;4486;p244"/>
          <p:cNvSpPr txBox="1"/>
          <p:nvPr/>
        </p:nvSpPr>
        <p:spPr>
          <a:xfrm>
            <a:off x="250825" y="2101850"/>
            <a:ext cx="52356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00"/>
                </a:solidFill>
              </a:rPr>
              <a:t>Остерігайтеся електричних опіків</a:t>
            </a:r>
            <a:endParaRPr sz="1000"/>
          </a:p>
          <a:p>
            <a:pPr indent="-9652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 Електрика проходить крізь м’язи і глибокі тканини</a:t>
            </a:r>
            <a:endParaRPr sz="1000"/>
          </a:p>
          <a:p>
            <a:pPr indent="-9652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Омертвіння м’язів</a:t>
            </a:r>
            <a:endParaRPr sz="1000"/>
          </a:p>
          <a:p>
            <a:pPr indent="-9652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Вільміть до уваги фасціотомію</a:t>
            </a:r>
            <a:endParaRPr sz="1000"/>
          </a:p>
          <a:p>
            <a:pPr indent="-9652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Ураження нирок</a:t>
            </a:r>
            <a:endParaRPr sz="1000"/>
          </a:p>
          <a:p>
            <a:pPr indent="-9652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2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Підтримайте високий рівень виділення сечі </a:t>
            </a:r>
            <a:endParaRPr sz="10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None/>
            </a:pPr>
            <a:r>
              <a:t/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7" name="Google Shape;4487;p244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232</a:t>
            </a:r>
            <a:endParaRPr/>
          </a:p>
        </p:txBody>
      </p:sp>
      <p:pic>
        <p:nvPicPr>
          <p:cNvPr id="4488" name="Google Shape;4488;p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4988" y="2101850"/>
            <a:ext cx="3303587" cy="217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9" name="Google Shape;4489;p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4988" y="4424363"/>
            <a:ext cx="3303587" cy="204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6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p24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Опіки</a:t>
            </a:r>
            <a:br>
              <a:rPr lang="en-GB" sz="6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Інші проблеми</a:t>
            </a:r>
            <a:endParaRPr/>
          </a:p>
        </p:txBody>
      </p:sp>
      <p:sp>
        <p:nvSpPr>
          <p:cNvPr id="4498" name="Google Shape;4498;p245"/>
          <p:cNvSpPr txBox="1"/>
          <p:nvPr/>
        </p:nvSpPr>
        <p:spPr>
          <a:xfrm>
            <a:off x="254000" y="2203450"/>
            <a:ext cx="54356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Завужені опіки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Зверніть увагу на пампасний розріз</a:t>
            </a:r>
            <a:endParaRPr/>
          </a:p>
        </p:txBody>
      </p:sp>
      <p:sp>
        <p:nvSpPr>
          <p:cNvPr id="4499" name="Google Shape;4499;p245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233</a:t>
            </a:r>
            <a:endParaRPr/>
          </a:p>
        </p:txBody>
      </p:sp>
      <p:pic>
        <p:nvPicPr>
          <p:cNvPr id="4500" name="Google Shape;4500;p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5025" y="4311650"/>
            <a:ext cx="2881313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1" name="Google Shape;4501;p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5025" y="2203450"/>
            <a:ext cx="2881313" cy="191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p246"/>
          <p:cNvSpPr txBox="1"/>
          <p:nvPr/>
        </p:nvSpPr>
        <p:spPr>
          <a:xfrm>
            <a:off x="3998913" y="1946275"/>
            <a:ext cx="1792287" cy="358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9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4508" name="Google Shape;4508;p24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Опіки</a:t>
            </a:r>
            <a:endParaRPr/>
          </a:p>
        </p:txBody>
      </p:sp>
      <p:sp>
        <p:nvSpPr>
          <p:cNvPr id="4509" name="Google Shape;4509;p246"/>
          <p:cNvSpPr/>
          <p:nvPr/>
        </p:nvSpPr>
        <p:spPr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234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4514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24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Опіки</a:t>
            </a:r>
            <a:endParaRPr/>
          </a:p>
        </p:txBody>
      </p:sp>
      <p:sp>
        <p:nvSpPr>
          <p:cNvPr id="4516" name="Google Shape;4516;p247"/>
          <p:cNvSpPr txBox="1"/>
          <p:nvPr/>
        </p:nvSpPr>
        <p:spPr>
          <a:xfrm>
            <a:off x="673975" y="1809750"/>
            <a:ext cx="7780200" cy="4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FFFF00"/>
                </a:solidFill>
              </a:rPr>
              <a:t>Підсумок</a:t>
            </a:r>
            <a:endParaRPr sz="1100"/>
          </a:p>
          <a:p>
            <a:pPr indent="-320675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imes New Roman"/>
              <a:buChar char="•"/>
            </a:pPr>
            <a:r>
              <a:rPr lang="en-GB" sz="3300">
                <a:solidFill>
                  <a:srgbClr val="FFFFFF"/>
                </a:solidFill>
              </a:rPr>
              <a:t>Алгоритм ABCDE</a:t>
            </a:r>
            <a:endParaRPr sz="1100"/>
          </a:p>
          <a:p>
            <a:pPr indent="-320675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imes New Roman"/>
              <a:buChar char="•"/>
            </a:pPr>
            <a:r>
              <a:rPr lang="en-GB" sz="3300">
                <a:solidFill>
                  <a:srgbClr val="FFFFFF"/>
                </a:solidFill>
              </a:rPr>
              <a:t>Остерігайтеся поранень</a:t>
            </a:r>
            <a:endParaRPr sz="1100"/>
          </a:p>
          <a:p>
            <a:pPr indent="-32067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imes New Roman"/>
              <a:buChar char="•"/>
            </a:pPr>
            <a:r>
              <a:rPr lang="en-GB" sz="3300">
                <a:solidFill>
                  <a:srgbClr val="FFFFFF"/>
                </a:solidFill>
              </a:rPr>
              <a:t>Розгляньте можливість ранньої інтубації </a:t>
            </a:r>
            <a:endParaRPr sz="1100"/>
          </a:p>
          <a:p>
            <a:pPr indent="-32067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imes New Roman"/>
              <a:buChar char="•"/>
            </a:pPr>
            <a:r>
              <a:rPr lang="en-GB" sz="3300">
                <a:solidFill>
                  <a:srgbClr val="FFFFFF"/>
                </a:solidFill>
              </a:rPr>
              <a:t>Рідини</a:t>
            </a:r>
            <a:endParaRPr sz="1100"/>
          </a:p>
          <a:p>
            <a:pPr indent="-32067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imes New Roman"/>
              <a:buChar char="•"/>
            </a:pPr>
            <a:r>
              <a:rPr lang="en-GB" sz="3300">
                <a:solidFill>
                  <a:srgbClr val="FFFFFF"/>
                </a:solidFill>
              </a:rPr>
              <a:t>Остерігайтеся</a:t>
            </a:r>
            <a:r>
              <a:rPr lang="en-GB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300">
                <a:solidFill>
                  <a:srgbClr val="FFFFFF"/>
                </a:solidFill>
              </a:rPr>
              <a:t>гіпотермії</a:t>
            </a:r>
            <a:endParaRPr sz="1100"/>
          </a:p>
          <a:p>
            <a:pPr indent="-32067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Times New Roman"/>
              <a:buChar char="•"/>
            </a:pPr>
            <a:r>
              <a:rPr lang="en-GB" sz="3300">
                <a:solidFill>
                  <a:srgbClr val="FFFFFF"/>
                </a:solidFill>
              </a:rPr>
              <a:t>Запобігайте інфекцій</a:t>
            </a:r>
            <a:endParaRPr sz="1100"/>
          </a:p>
        </p:txBody>
      </p:sp>
      <p:sp>
        <p:nvSpPr>
          <p:cNvPr id="4517" name="Google Shape;4517;p247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235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4522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p248"/>
          <p:cNvSpPr txBox="1"/>
          <p:nvPr/>
        </p:nvSpPr>
        <p:spPr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Вторинний огляд</a:t>
            </a:r>
            <a:endParaRPr/>
          </a:p>
        </p:txBody>
      </p:sp>
      <p:sp>
        <p:nvSpPr>
          <p:cNvPr id="4524" name="Google Shape;4524;p248"/>
          <p:cNvSpPr txBox="1"/>
          <p:nvPr/>
        </p:nvSpPr>
        <p:spPr>
          <a:xfrm>
            <a:off x="677863" y="2598738"/>
            <a:ext cx="7780337" cy="288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Вкінці Ви будете: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Знати як і коли проводити вторинне обстеження</a:t>
            </a:r>
            <a:endParaRPr/>
          </a:p>
        </p:txBody>
      </p:sp>
      <p:sp>
        <p:nvSpPr>
          <p:cNvPr id="4525" name="Google Shape;4525;p248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2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p24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Вторинний огляд</a:t>
            </a:r>
            <a:endParaRPr/>
          </a:p>
        </p:txBody>
      </p:sp>
      <p:sp>
        <p:nvSpPr>
          <p:cNvPr id="4534" name="Google Shape;4534;p249"/>
          <p:cNvSpPr txBox="1"/>
          <p:nvPr/>
        </p:nvSpPr>
        <p:spPr>
          <a:xfrm>
            <a:off x="677863" y="2286000"/>
            <a:ext cx="8178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Повний огляд тіла з голови до ніг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шукаючи всі травми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Після первинного огляду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якщо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всі пункти стабільні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У разі погіршення стану поверніться до первинного огляду </a:t>
            </a:r>
            <a:endParaRPr/>
          </a:p>
        </p:txBody>
      </p:sp>
      <p:sp>
        <p:nvSpPr>
          <p:cNvPr id="4535" name="Google Shape;4535;p249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237</a:t>
            </a:r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0" name="Shape 4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25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Вторинний огляд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Актуальна історія хвороби </a:t>
            </a:r>
            <a:endParaRPr/>
          </a:p>
        </p:txBody>
      </p:sp>
      <p:sp>
        <p:nvSpPr>
          <p:cNvPr id="4542" name="Google Shape;4542;p250"/>
          <p:cNvSpPr txBox="1"/>
          <p:nvPr/>
        </p:nvSpPr>
        <p:spPr>
          <a:xfrm>
            <a:off x="677863" y="2217738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Алергії</a:t>
            </a:r>
            <a:r>
              <a:rPr lang="en-GB" sz="3600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Лікування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Нещодавня історія хвороби</a:t>
            </a:r>
            <a:r>
              <a:rPr lang="en-GB" sz="3600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GB" sz="3600">
                <a:solidFill>
                  <a:srgbClr val="FDFFEE"/>
                </a:solidFill>
              </a:rPr>
              <a:t>Вагітність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Останній прийом їжі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Випадки</a:t>
            </a:r>
            <a:r>
              <a:rPr lang="en-GB" sz="3600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GB" sz="3600">
                <a:solidFill>
                  <a:srgbClr val="FDFFEE"/>
                </a:solidFill>
              </a:rPr>
              <a:t>передумови</a:t>
            </a:r>
            <a:r>
              <a:rPr lang="en-GB" sz="3600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DFFEE"/>
                </a:solidFill>
              </a:rPr>
              <a:t>пошкодження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D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3" name="Google Shape;4543;p250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238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0" name="Shape 4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1" name="Google Shape;4551;p25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Вторинний огляд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Ретельний огляд голови і лиця</a:t>
            </a:r>
            <a:endParaRPr/>
          </a:p>
        </p:txBody>
      </p:sp>
      <p:sp>
        <p:nvSpPr>
          <p:cNvPr id="4552" name="Google Shape;4552;p251"/>
          <p:cNvSpPr txBox="1"/>
          <p:nvPr/>
        </p:nvSpPr>
        <p:spPr>
          <a:xfrm>
            <a:off x="677863" y="2362200"/>
            <a:ext cx="77724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Скальп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3600">
                <a:solidFill>
                  <a:srgbClr val="FFFFFF"/>
                </a:solidFill>
              </a:rPr>
              <a:t>синці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рвані рани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Череп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3600">
                <a:solidFill>
                  <a:srgbClr val="FFFFFF"/>
                </a:solidFill>
              </a:rPr>
              <a:t>чутливість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западина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Очі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3600">
                <a:solidFill>
                  <a:srgbClr val="FFFFFF"/>
                </a:solidFill>
              </a:rPr>
              <a:t>зрачки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кон’юктива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Вуха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ніс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рот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3600">
                <a:solidFill>
                  <a:srgbClr val="FFFFFF"/>
                </a:solidFill>
              </a:rPr>
              <a:t>кров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СМЖ (Спинномозкова рідина)</a:t>
            </a: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Лицьові кістки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Noto Sans Symbols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3" name="Google Shape;4553;p251"/>
          <p:cNvSpPr/>
          <p:nvPr/>
        </p:nvSpPr>
        <p:spPr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239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Дихання</a:t>
            </a:r>
            <a:b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Медична допомога</a:t>
            </a:r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965200" y="2438400"/>
            <a:ext cx="7493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Забезпечте подачу кисню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Забезпечте достатній рівень вентиляції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Декомпресія пневмоторакса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Дренаж гемоторакса</a:t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r>
            <a:endParaRP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0" name="Shape 4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1" name="Google Shape;4561;p25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Вторинний огляд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Шия </a:t>
            </a:r>
            <a:endParaRPr/>
          </a:p>
        </p:txBody>
      </p:sp>
      <p:sp>
        <p:nvSpPr>
          <p:cNvPr id="4562" name="Google Shape;4562;p252"/>
          <p:cNvSpPr txBox="1"/>
          <p:nvPr/>
        </p:nvSpPr>
        <p:spPr>
          <a:xfrm>
            <a:off x="677863" y="2513013"/>
            <a:ext cx="8008937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Проникаючі поранення 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Підшкірна емфізема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Відхилення трахеї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Обширні гематоми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Noto Sans Symbols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3" name="Google Shape;4563;p252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240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p25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Вторинний огляд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Шия </a:t>
            </a:r>
            <a:endParaRPr/>
          </a:p>
        </p:txBody>
      </p:sp>
      <p:sp>
        <p:nvSpPr>
          <p:cNvPr id="4572" name="Google Shape;4572;p253"/>
          <p:cNvSpPr txBox="1"/>
          <p:nvPr/>
        </p:nvSpPr>
        <p:spPr>
          <a:xfrm>
            <a:off x="1047750" y="2819400"/>
            <a:ext cx="757078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Припустіть що шия травмована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Знерухомте</a:t>
            </a:r>
            <a:r>
              <a:rPr lang="en-GB" sz="3600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DFFEE"/>
                </a:solidFill>
              </a:rPr>
              <a:t>у нейтральному положенні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None/>
            </a:pPr>
            <a:r>
              <a:t/>
            </a:r>
            <a:endParaRPr sz="3600">
              <a:solidFill>
                <a:srgbClr val="FD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3" name="Google Shape;4573;p253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241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0" name="Shape 4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1" name="Google Shape;4581;p254"/>
          <p:cNvSpPr txBox="1"/>
          <p:nvPr/>
        </p:nvSpPr>
        <p:spPr>
          <a:xfrm>
            <a:off x="677863" y="3048000"/>
            <a:ext cx="7940675" cy="333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Повторна оцінка за шкалою коми Глазго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Рухові функції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Чутливість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Рефлекси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2" name="Google Shape;4582;p25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Вторинний огляд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Неврологічний огляд</a:t>
            </a:r>
            <a:endParaRPr/>
          </a:p>
        </p:txBody>
      </p:sp>
      <p:sp>
        <p:nvSpPr>
          <p:cNvPr id="4583" name="Google Shape;4583;p254"/>
          <p:cNvSpPr/>
          <p:nvPr/>
        </p:nvSpPr>
        <p:spPr>
          <a:xfrm>
            <a:off x="0" y="645477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242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8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9" name="Google Shape;4589;p25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</a:rPr>
              <a:t>Вторинний огляд</a:t>
            </a:r>
            <a:br>
              <a:rPr lang="en-GB" sz="4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Грудина, черевна порожнина, область тазу</a:t>
            </a:r>
            <a:endParaRPr/>
          </a:p>
        </p:txBody>
      </p:sp>
      <p:sp>
        <p:nvSpPr>
          <p:cNvPr id="4590" name="Google Shape;4590;p255"/>
          <p:cNvSpPr txBox="1"/>
          <p:nvPr/>
        </p:nvSpPr>
        <p:spPr>
          <a:xfrm>
            <a:off x="677863" y="2359025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Оглянь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Перевір на дотик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Слухай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Остерігайтеся прихованої кровотечі</a:t>
            </a:r>
            <a:endParaRPr/>
          </a:p>
        </p:txBody>
      </p:sp>
      <p:sp>
        <p:nvSpPr>
          <p:cNvPr id="4591" name="Google Shape;4591;p255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243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8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p25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Вторинний огляд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Кінцівки 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4600" name="Google Shape;4600;p256"/>
          <p:cNvSpPr txBox="1"/>
          <p:nvPr/>
        </p:nvSpPr>
        <p:spPr>
          <a:xfrm>
            <a:off x="409575" y="2060575"/>
            <a:ext cx="8534400" cy="41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Оглянь: деформація, синці, рвані рани, колір шкіри </a:t>
            </a:r>
            <a:endParaRPr sz="3600">
              <a:solidFill>
                <a:srgbClr val="FDFFEE"/>
              </a:solidFill>
            </a:endParaRPr>
          </a:p>
          <a:p>
            <a:pPr indent="-43275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3600"/>
              <a:buChar char="•"/>
            </a:pPr>
            <a:r>
              <a:rPr lang="en-GB" sz="3600">
                <a:solidFill>
                  <a:srgbClr val="FDFFEE"/>
                </a:solidFill>
              </a:rPr>
              <a:t>Перевір на дотик: чутливість, периферичний пульс, рух </a:t>
            </a:r>
            <a:endParaRPr sz="3600">
              <a:solidFill>
                <a:srgbClr val="FDFFE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Сила і чутливість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720"/>
              <a:buFont typeface="Times New Roman"/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Пам'ятайте про компартмент-синдром </a:t>
            </a:r>
            <a:endParaRPr sz="36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1" name="Google Shape;4601;p256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244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8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p25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Вторинний огляд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Перевертання потерпілого зі зломаним хребтом </a:t>
            </a:r>
            <a:endParaRPr/>
          </a:p>
        </p:txBody>
      </p:sp>
      <p:sp>
        <p:nvSpPr>
          <p:cNvPr id="4610" name="Google Shape;4610;p257"/>
          <p:cNvSpPr txBox="1"/>
          <p:nvPr/>
        </p:nvSpPr>
        <p:spPr>
          <a:xfrm>
            <a:off x="307975" y="2359025"/>
            <a:ext cx="559752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Не забувайте про спину! </a:t>
            </a:r>
            <a:endParaRPr/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Потребує 4 людей </a:t>
            </a:r>
            <a:endParaRPr/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Головним має бути той, хто контролює дихальні шляхи/шию</a:t>
            </a:r>
            <a:endParaRPr/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Чіткі терміни виконання та інструкції </a:t>
            </a:r>
            <a:endParaRPr/>
          </a:p>
        </p:txBody>
      </p:sp>
      <p:sp>
        <p:nvSpPr>
          <p:cNvPr id="4611" name="Google Shape;4611;p257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245</a:t>
            </a:r>
            <a:endParaRPr/>
          </a:p>
        </p:txBody>
      </p:sp>
      <p:pic>
        <p:nvPicPr>
          <p:cNvPr id="4612" name="Google Shape;4612;p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0" y="1946275"/>
            <a:ext cx="2901950" cy="217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3" name="Google Shape;4613;p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5500" y="4297363"/>
            <a:ext cx="2901950" cy="217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p25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Вторинний огляд</a:t>
            </a:r>
            <a:br>
              <a:rPr lang="en-GB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 sz="54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2" name="Google Shape;4622;p258"/>
          <p:cNvSpPr txBox="1"/>
          <p:nvPr/>
        </p:nvSpPr>
        <p:spPr>
          <a:xfrm>
            <a:off x="677863" y="1219200"/>
            <a:ext cx="7848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Обстеження 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Процедури 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Моніторинг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Документація </a:t>
            </a:r>
            <a:endParaRPr/>
          </a:p>
        </p:txBody>
      </p:sp>
      <p:sp>
        <p:nvSpPr>
          <p:cNvPr id="4623" name="Google Shape;4623;p258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246</a:t>
            </a:r>
            <a:endParaRPr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0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1" name="Google Shape;4631;p259"/>
          <p:cNvSpPr txBox="1"/>
          <p:nvPr/>
        </p:nvSpPr>
        <p:spPr>
          <a:xfrm>
            <a:off x="677876" y="457200"/>
            <a:ext cx="84660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Вторинний огляд</a:t>
            </a:r>
            <a:endParaRPr/>
          </a:p>
        </p:txBody>
      </p:sp>
      <p:sp>
        <p:nvSpPr>
          <p:cNvPr id="4632" name="Google Shape;4632;p259"/>
          <p:cNvSpPr txBox="1"/>
          <p:nvPr/>
        </p:nvSpPr>
        <p:spPr>
          <a:xfrm>
            <a:off x="1084263" y="2228850"/>
            <a:ext cx="6573837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9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4633" name="Google Shape;4633;p259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247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4638" name="Shape 4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9" name="Google Shape;4639;p26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Вторинний огляд</a:t>
            </a:r>
            <a:endParaRPr/>
          </a:p>
        </p:txBody>
      </p:sp>
      <p:sp>
        <p:nvSpPr>
          <p:cNvPr id="4640" name="Google Shape;4640;p260"/>
          <p:cNvSpPr txBox="1"/>
          <p:nvPr/>
        </p:nvSpPr>
        <p:spPr>
          <a:xfrm>
            <a:off x="677876" y="2400300"/>
            <a:ext cx="81621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Підсумки: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Огляд від голови до ніг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Поверніться до первинного огляду у випадку погіршення стану 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Пам'ятайте про спину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Документація </a:t>
            </a:r>
            <a:endParaRPr/>
          </a:p>
        </p:txBody>
      </p:sp>
      <p:sp>
        <p:nvSpPr>
          <p:cNvPr id="4641" name="Google Shape;4641;p260"/>
          <p:cNvSpPr/>
          <p:nvPr/>
        </p:nvSpPr>
        <p:spPr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248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5" name="Shape 4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6" name="Google Shape;4646;p26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275" lIns="90350" spcFirstLastPara="1" rIns="90350" wrap="square" tIns="4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Ми рекомендуємо LifeBox</a:t>
            </a:r>
            <a:endParaRPr/>
          </a:p>
        </p:txBody>
      </p:sp>
      <p:pic>
        <p:nvPicPr>
          <p:cNvPr id="4647" name="Google Shape;4647;p2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09" r="2508" t="0"/>
          <a:stretch/>
        </p:blipFill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8" name="Google Shape;4648;p26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SzPts val="1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www.lifebox.org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/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00"/>
                </a:solidFill>
              </a:rPr>
              <a:t>C</a:t>
            </a:r>
            <a:endParaRPr/>
          </a:p>
        </p:txBody>
      </p:sp>
      <p:sp>
        <p:nvSpPr>
          <p:cNvPr id="275" name="Google Shape;275;p37"/>
          <p:cNvSpPr txBox="1"/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Кровообіг</a:t>
            </a:r>
            <a:endParaRPr/>
          </a:p>
        </p:txBody>
      </p:sp>
      <p:sp>
        <p:nvSpPr>
          <p:cNvPr id="276" name="Google Shape;276;p37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Кровообіг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Оцінка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1001713" y="2438400"/>
            <a:ext cx="7456487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У пацієнта шок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Чи</a:t>
            </a:r>
            <a:r>
              <a:rPr lang="en-GB" sz="3600">
                <a:solidFill>
                  <a:srgbClr val="FFFFFF"/>
                </a:solidFill>
              </a:rPr>
              <a:t> є кровотеча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Оглянь, перевір на дотик</a:t>
            </a:r>
            <a:r>
              <a:rPr lang="en-GB" sz="3600">
                <a:solidFill>
                  <a:srgbClr val="FFFFFF"/>
                </a:solidFill>
              </a:rPr>
              <a:t> і послухай</a:t>
            </a:r>
            <a:endParaRPr/>
          </a:p>
        </p:txBody>
      </p:sp>
      <p:sp>
        <p:nvSpPr>
          <p:cNvPr id="286" name="Google Shape;286;p38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5400">
                <a:solidFill>
                  <a:srgbClr val="FFFF00"/>
                </a:solidFill>
              </a:rPr>
              <a:t>Кровообіг</a:t>
            </a:r>
            <a:br>
              <a:rPr lang="en-GB" sz="5400">
                <a:solidFill>
                  <a:srgbClr val="FFFF00"/>
                </a:solidFill>
              </a:rPr>
            </a:br>
            <a:r>
              <a:rPr lang="en-GB" sz="4400">
                <a:solidFill>
                  <a:srgbClr val="FFFF00"/>
                </a:solidFill>
              </a:rPr>
              <a:t>Оцінка</a:t>
            </a:r>
            <a:endParaRPr/>
          </a:p>
        </p:txBody>
      </p:sp>
      <p:sp>
        <p:nvSpPr>
          <p:cNvPr id="293" name="Google Shape;293;p39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Зовнішня </a:t>
            </a:r>
            <a:r>
              <a:rPr lang="en-GB" sz="3600">
                <a:solidFill>
                  <a:srgbClr val="FFFFFF"/>
                </a:solidFill>
              </a:rPr>
              <a:t>к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ровотеча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Ознаки шоку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прискорений пульс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огана капілярна віддача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н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изький </a:t>
            </a:r>
            <a:r>
              <a:rPr lang="en-GB" sz="3200">
                <a:solidFill>
                  <a:srgbClr val="FFFFFF"/>
                </a:solidFill>
              </a:rPr>
              <a:t>кров’я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ний тиск</a:t>
            </a:r>
            <a:endParaRPr/>
          </a:p>
        </p:txBody>
      </p:sp>
      <p:sp>
        <p:nvSpPr>
          <p:cNvPr id="294" name="Google Shape;294;p39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5400">
                <a:solidFill>
                  <a:srgbClr val="FFFF00"/>
                </a:solidFill>
              </a:rPr>
              <a:t>Кровообіг</a:t>
            </a:r>
            <a:br>
              <a:rPr lang="en-GB" sz="5400">
                <a:solidFill>
                  <a:srgbClr val="FFFF00"/>
                </a:solidFill>
              </a:rPr>
            </a:br>
            <a:r>
              <a:rPr lang="en-GB" sz="4400">
                <a:solidFill>
                  <a:srgbClr val="FFFF00"/>
                </a:solidFill>
              </a:rPr>
              <a:t>Небезпечні стани</a:t>
            </a:r>
            <a:endParaRPr/>
          </a:p>
        </p:txBody>
      </p:sp>
      <p:sp>
        <p:nvSpPr>
          <p:cNvPr id="303" name="Google Shape;303;p40"/>
          <p:cNvSpPr txBox="1"/>
          <p:nvPr/>
        </p:nvSpPr>
        <p:spPr>
          <a:xfrm>
            <a:off x="1020763" y="2362200"/>
            <a:ext cx="7437437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</a:t>
            </a:r>
            <a:r>
              <a:rPr lang="en-GB" sz="3600">
                <a:solidFill>
                  <a:srgbClr val="FFFFFF"/>
                </a:solidFill>
              </a:rPr>
              <a:t>ебезпечна для життя кровотеча може бути прихованою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у </a:t>
            </a:r>
            <a:r>
              <a:rPr lang="en-GB" sz="3200">
                <a:solidFill>
                  <a:srgbClr val="FFFFFF"/>
                </a:solidFill>
              </a:rPr>
              <a:t>грудній клітці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у</a:t>
            </a:r>
            <a:r>
              <a:rPr lang="en-GB" sz="3200">
                <a:solidFill>
                  <a:srgbClr val="FFFFFF"/>
                </a:solidFill>
              </a:rPr>
              <a:t> черевній порожнині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у</a:t>
            </a:r>
            <a:r>
              <a:rPr lang="en-GB" sz="3200">
                <a:solidFill>
                  <a:srgbClr val="FFFFFF"/>
                </a:solidFill>
              </a:rPr>
              <a:t> тазі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у</a:t>
            </a:r>
            <a:r>
              <a:rPr lang="en-GB" sz="3200">
                <a:solidFill>
                  <a:srgbClr val="FFFFFF"/>
                </a:solidFill>
              </a:rPr>
              <a:t> довгій трубчастій кістці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зовнішн</a:t>
            </a:r>
            <a:r>
              <a:rPr lang="en-GB" sz="3200">
                <a:solidFill>
                  <a:srgbClr val="FFFFFF"/>
                </a:solidFill>
              </a:rPr>
              <a:t>ьою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до приб</a:t>
            </a:r>
            <a:r>
              <a:rPr lang="en-GB" sz="3200">
                <a:solidFill>
                  <a:srgbClr val="FFFFFF"/>
                </a:solidFill>
              </a:rPr>
              <a:t>уття медичної допомоги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Терапія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Кровообігу</a:t>
            </a:r>
            <a:endParaRPr/>
          </a:p>
        </p:txBody>
      </p:sp>
      <p:sp>
        <p:nvSpPr>
          <p:cNvPr id="313" name="Google Shape;313;p41"/>
          <p:cNvSpPr txBox="1"/>
          <p:nvPr/>
        </p:nvSpPr>
        <p:spPr>
          <a:xfrm>
            <a:off x="465138" y="2025650"/>
            <a:ext cx="8315325" cy="430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Зупинити кровотечу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2 внутрішньовенні канюлі великого діаметру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Взяти кров для перехресних і базових досліджень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Вве</a:t>
            </a:r>
            <a:r>
              <a:rPr lang="en-GB" sz="3600">
                <a:solidFill>
                  <a:srgbClr val="FDFFEE"/>
                </a:solidFill>
              </a:rPr>
              <a:t>сти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рідину в</a:t>
            </a:r>
            <a:r>
              <a:rPr lang="en-GB" sz="3600">
                <a:solidFill>
                  <a:srgbClr val="FDFFEE"/>
                </a:solidFill>
              </a:rPr>
              <a:t>нутрішньо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венно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Стежити за виділенням сечі.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DFF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1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Суть ПТД</a:t>
            </a: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677863" y="1981200"/>
            <a:ext cx="764698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286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mes New Roman"/>
              <a:buChar char="•"/>
            </a:pPr>
            <a:r>
              <a:rPr b="0" i="0" lang="en-GB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Сис</a:t>
            </a:r>
            <a:r>
              <a:rPr lang="en-GB" sz="3000">
                <a:solidFill>
                  <a:srgbClr val="FFFFFF"/>
                </a:solidFill>
              </a:rPr>
              <a:t>тема тренувань медичної допомоги при травмі для персоналу на передовій</a:t>
            </a:r>
            <a:endParaRPr sz="1200"/>
          </a:p>
          <a:p>
            <a:pPr indent="-3286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mes New Roman"/>
              <a:buChar char="•"/>
            </a:pPr>
            <a:r>
              <a:rPr lang="en-GB" sz="3000">
                <a:solidFill>
                  <a:srgbClr val="FFFFFF"/>
                </a:solidFill>
              </a:rPr>
              <a:t>Спрямована</a:t>
            </a:r>
            <a:r>
              <a:rPr b="0" i="0" lang="en-GB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на запобіганн</a:t>
            </a:r>
            <a:r>
              <a:rPr lang="en-GB" sz="3000">
                <a:solidFill>
                  <a:srgbClr val="FFFFFF"/>
                </a:solidFill>
              </a:rPr>
              <a:t>я</a:t>
            </a:r>
            <a:r>
              <a:rPr b="0" i="0" lang="en-GB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смерті та інвалідності у серйозно травмованих пацієнтів</a:t>
            </a:r>
            <a:endParaRPr sz="1200"/>
          </a:p>
          <a:p>
            <a:pPr indent="-3286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mes New Roman"/>
              <a:buChar char="•"/>
            </a:pPr>
            <a:r>
              <a:rPr lang="en-GB" sz="3000">
                <a:solidFill>
                  <a:srgbClr val="FFFFFF"/>
                </a:solidFill>
              </a:rPr>
              <a:t>Використання доступних можливостей</a:t>
            </a:r>
            <a:endParaRPr sz="1200"/>
          </a:p>
          <a:p>
            <a:pPr indent="-328612" lvl="0" marL="34131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mes New Roman"/>
              <a:buChar char="•"/>
            </a:pPr>
            <a:r>
              <a:rPr b="0" i="0" lang="en-GB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Навчити </a:t>
            </a:r>
            <a:r>
              <a:rPr lang="en-GB" sz="3000">
                <a:solidFill>
                  <a:srgbClr val="FFFFFF"/>
                </a:solidFill>
              </a:rPr>
              <a:t>медиків</a:t>
            </a:r>
            <a:r>
              <a:rPr b="0" i="0" lang="en-GB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що</a:t>
            </a:r>
            <a:r>
              <a:rPr lang="en-GB" sz="3000">
                <a:solidFill>
                  <a:srgbClr val="FFFFFF"/>
                </a:solidFill>
              </a:rPr>
              <a:t>б вони передавали знання принципів ПТД у своїх лікарнях </a:t>
            </a:r>
            <a:endParaRPr sz="1200"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0" y="6473825"/>
            <a:ext cx="2952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/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00"/>
                </a:solidFill>
              </a:rPr>
              <a:t>D</a:t>
            </a:r>
            <a:endParaRPr/>
          </a:p>
        </p:txBody>
      </p:sp>
      <p:sp>
        <p:nvSpPr>
          <p:cNvPr id="321" name="Google Shape;321;p42"/>
          <p:cNvSpPr txBox="1"/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Неврологічний статус</a:t>
            </a:r>
            <a:endParaRPr/>
          </a:p>
        </p:txBody>
      </p:sp>
      <p:sp>
        <p:nvSpPr>
          <p:cNvPr id="322" name="Google Shape;322;p42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Неврологічний статус</a:t>
            </a:r>
            <a:endParaRPr/>
          </a:p>
        </p:txBody>
      </p:sp>
      <p:sp>
        <p:nvSpPr>
          <p:cNvPr id="331" name="Google Shape;331;p43"/>
          <p:cNvSpPr txBox="1"/>
          <p:nvPr/>
        </p:nvSpPr>
        <p:spPr>
          <a:xfrm>
            <a:off x="677863" y="2076450"/>
            <a:ext cx="8142287" cy="401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Алгоритм 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ПГБН</a:t>
            </a:r>
            <a:endParaRPr/>
          </a:p>
          <a:p>
            <a:pPr indent="-352424" lvl="1" marL="6207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Чи пацієнт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3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ритомний?</a:t>
            </a:r>
            <a:endParaRPr/>
          </a:p>
          <a:p>
            <a:pPr indent="-352424" lvl="1" marL="6207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Чи реагує пацієнт на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54013" lvl="2" marL="890588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00"/>
              </a:buClr>
              <a:buSzPts val="1680"/>
              <a:buFont typeface="Arial"/>
              <a:buChar char="•"/>
            </a:pPr>
            <a:r>
              <a:rPr b="1" i="0" lang="en-GB" sz="2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r>
              <a:rPr lang="en-GB" sz="2800">
                <a:solidFill>
                  <a:srgbClr val="FFFFFF"/>
                </a:solidFill>
              </a:rPr>
              <a:t>олос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54013" lvl="2" marL="890588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00"/>
              </a:buClr>
              <a:buSzPts val="1680"/>
              <a:buFont typeface="Arial"/>
              <a:buChar char="•"/>
            </a:pPr>
            <a:r>
              <a:rPr b="1" i="0" lang="en-GB" sz="2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Б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іль?</a:t>
            </a:r>
            <a:endParaRPr/>
          </a:p>
          <a:p>
            <a:pPr indent="-352424" lvl="1" marL="6207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Чи пацієнт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3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Н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е</a:t>
            </a:r>
            <a:r>
              <a:rPr lang="en-GB" sz="3200">
                <a:solidFill>
                  <a:srgbClr val="FFFFFF"/>
                </a:solidFill>
              </a:rPr>
              <a:t>притомний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108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Зіниці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/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00"/>
                </a:solidFill>
              </a:rPr>
              <a:t>E</a:t>
            </a:r>
            <a:endParaRPr/>
          </a:p>
        </p:txBody>
      </p:sp>
      <p:sp>
        <p:nvSpPr>
          <p:cNvPr id="339" name="Google Shape;339;p44"/>
          <p:cNvSpPr txBox="1"/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2900" marR="0" rtl="0" algn="ctr"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en-GB" sz="3600">
                <a:solidFill>
                  <a:srgbClr val="FFFFFF"/>
                </a:solidFill>
              </a:rPr>
              <a:t>Додаткове обстеження</a:t>
            </a:r>
            <a:endParaRPr sz="3600">
              <a:solidFill>
                <a:srgbClr val="FFFFFF"/>
              </a:solidFill>
            </a:endParaRPr>
          </a:p>
          <a:p>
            <a:pPr indent="-341312" lvl="0" marL="342900" marR="0" rtl="0" algn="ctr"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en-GB" sz="3600">
                <a:solidFill>
                  <a:srgbClr val="FFFFFF"/>
                </a:solidFill>
              </a:rPr>
              <a:t>(та Контроль Температури)</a:t>
            </a:r>
            <a:endParaRPr sz="3600">
              <a:solidFill>
                <a:srgbClr val="FFFFFF"/>
              </a:solidFill>
            </a:endParaRPr>
          </a:p>
          <a:p>
            <a:pPr indent="-341312" lvl="0" marL="3429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-341313" lvl="0" marL="342900" marR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40" name="Google Shape;340;p44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Додаткове обстеження</a:t>
            </a:r>
            <a:endParaRPr/>
          </a:p>
        </p:txBody>
      </p:sp>
      <p:sp>
        <p:nvSpPr>
          <p:cNvPr id="349" name="Google Shape;349;p45"/>
          <p:cNvSpPr txBox="1"/>
          <p:nvPr/>
        </p:nvSpPr>
        <p:spPr>
          <a:xfrm>
            <a:off x="971550" y="2286000"/>
            <a:ext cx="748665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Чи є якісь приховані травми під одягом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Тримайте пацієнта в теплі</a:t>
            </a:r>
            <a:endParaRPr/>
          </a:p>
        </p:txBody>
      </p:sp>
      <p:sp>
        <p:nvSpPr>
          <p:cNvPr id="350" name="Google Shape;350;p45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Первинний огляд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59" name="Google Shape;359;p46"/>
          <p:cNvSpPr txBox="1"/>
          <p:nvPr/>
        </p:nvSpPr>
        <p:spPr>
          <a:xfrm>
            <a:off x="990600" y="2590800"/>
            <a:ext cx="7467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Моніторинг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Дослідження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Рентгенологічне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Процедури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Знеболювання – бажано внутрішньовенно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6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/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Повторна оцінка за алгоритмом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ABCDE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</a:rPr>
              <a:t>Якщо пацієнт нестабільний або стає нестабільним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70" name="Google Shape;370;p47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/>
        </p:nvSpPr>
        <p:spPr>
          <a:xfrm>
            <a:off x="3792538" y="1946275"/>
            <a:ext cx="1471612" cy="358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2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377" name="Google Shape;377;p48"/>
          <p:cNvSpPr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Первинний огляд</a:t>
            </a:r>
            <a:endParaRPr/>
          </a:p>
        </p:txBody>
      </p:sp>
      <p:sp>
        <p:nvSpPr>
          <p:cNvPr id="378" name="Google Shape;378;p48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A0A2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Первинний огляд</a:t>
            </a:r>
            <a:br>
              <a:rPr b="0" i="0" lang="en-GB" sz="6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Підсумок</a:t>
            </a:r>
            <a:endParaRPr/>
          </a:p>
        </p:txBody>
      </p:sp>
      <p:sp>
        <p:nvSpPr>
          <p:cNvPr id="385" name="Google Shape;385;p49"/>
          <p:cNvSpPr txBox="1"/>
          <p:nvPr/>
        </p:nvSpPr>
        <p:spPr>
          <a:xfrm>
            <a:off x="677863" y="2495550"/>
            <a:ext cx="7780337" cy="344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Систематичне обстеження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Швидк</a:t>
            </a:r>
            <a:r>
              <a:rPr lang="en-GB" sz="3600">
                <a:solidFill>
                  <a:srgbClr val="FFFFFF"/>
                </a:solidFill>
              </a:rPr>
              <a:t>о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- 5 х</a:t>
            </a:r>
            <a:r>
              <a:rPr lang="en-GB" sz="3600">
                <a:solidFill>
                  <a:srgbClr val="FFFFFF"/>
                </a:solidFill>
              </a:rPr>
              <a:t>в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илин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Допомагай на власний розсуд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Повторюй до стабілізації стану</a:t>
            </a:r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A0A2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/>
        </p:nvSpPr>
        <p:spPr>
          <a:xfrm>
            <a:off x="685800" y="10287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Дихальні шляхи та Дихання</a:t>
            </a:r>
            <a:r>
              <a:rPr b="0" i="0" lang="en-GB" sz="6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3" name="Google Shape;393;p50"/>
          <p:cNvSpPr txBox="1"/>
          <p:nvPr/>
        </p:nvSpPr>
        <p:spPr>
          <a:xfrm>
            <a:off x="677863" y="3067050"/>
            <a:ext cx="7780337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Наприкінці ви будете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розуміти структурований підхід до дихальних шляхів і дихання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розпізнавати та справлятися з проблемами дихальних шляхів та дихання</a:t>
            </a:r>
            <a:endParaRPr/>
          </a:p>
        </p:txBody>
      </p:sp>
      <p:sp>
        <p:nvSpPr>
          <p:cNvPr id="394" name="Google Shape;394;p50"/>
          <p:cNvSpPr/>
          <p:nvPr/>
        </p:nvSpPr>
        <p:spPr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/>
        </p:nvSpPr>
        <p:spPr>
          <a:xfrm>
            <a:off x="565738" y="4385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Ситуація</a:t>
            </a:r>
            <a:endParaRPr/>
          </a:p>
        </p:txBody>
      </p:sp>
      <p:sp>
        <p:nvSpPr>
          <p:cNvPr id="401" name="Google Shape;401;p51"/>
          <p:cNvSpPr txBox="1"/>
          <p:nvPr/>
        </p:nvSpPr>
        <p:spPr>
          <a:xfrm>
            <a:off x="382588" y="1981200"/>
            <a:ext cx="457358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1587" lvl="0" marL="1841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25-річний чоловік випав із задньої частини вантажівки та вдарився головою. Після прибуття до вашої лікарні він без свідомості і у нього шумне дихання.</a:t>
            </a:r>
            <a:endParaRPr/>
          </a:p>
          <a:p>
            <a:pPr indent="1587" lvl="0" marL="18415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0188" y="2157413"/>
            <a:ext cx="3733800" cy="315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341313" y="311200"/>
            <a:ext cx="862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ПТД 2-денний курс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765250" y="1622964"/>
            <a:ext cx="7780200" cy="5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00"/>
                </a:solidFill>
              </a:rPr>
              <a:t>Після закінчення Ви будете:</a:t>
            </a:r>
            <a:r>
              <a:rPr b="0" i="0" lang="en-GB" sz="3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39725" lvl="0" marL="341313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розуміти та застосовувати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систему для оцінювання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й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лікування пацієнтів із травмою</a:t>
            </a:r>
            <a:endParaRPr/>
          </a:p>
          <a:p>
            <a:pPr indent="-339725" lvl="0" marL="341313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мати знання,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навички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й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настанови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принципів ПТД</a:t>
            </a:r>
            <a:endParaRPr/>
          </a:p>
          <a:p>
            <a:pPr indent="-339725" lvl="0" marL="341313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FFFFFF"/>
                </a:solidFill>
              </a:rPr>
              <a:t>в</a:t>
            </a:r>
            <a:r>
              <a:rPr lang="en-GB" sz="2800">
                <a:solidFill>
                  <a:srgbClr val="FFFFFF"/>
                </a:solidFill>
              </a:rPr>
              <a:t>икористовувати ці принципи у місці, де Ви працюєте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2700" y="6473825"/>
            <a:ext cx="2952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Запитання до ситуації</a:t>
            </a:r>
            <a:endParaRPr/>
          </a:p>
        </p:txBody>
      </p:sp>
      <p:sp>
        <p:nvSpPr>
          <p:cNvPr id="412" name="Google Shape;412;p52"/>
          <p:cNvSpPr txBox="1"/>
          <p:nvPr/>
        </p:nvSpPr>
        <p:spPr>
          <a:xfrm>
            <a:off x="179388" y="1981200"/>
            <a:ext cx="5130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 швидко ви оціните його дихальні шляхи?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Які ознаки обструкції дихальних шляхів?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 ви б відкрили йому дихальні шляхи?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 ви б знерухомили його шийний відділ хребта?</a:t>
            </a:r>
            <a:endParaRPr/>
          </a:p>
        </p:txBody>
      </p:sp>
      <p:pic>
        <p:nvPicPr>
          <p:cNvPr id="413" name="Google Shape;4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0188" y="2157413"/>
            <a:ext cx="3733800" cy="315118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2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</a:rPr>
              <a:t>Швидка оцінка стану дихальних шляхів</a:t>
            </a:r>
            <a:endParaRPr/>
          </a:p>
        </p:txBody>
      </p:sp>
      <p:sp>
        <p:nvSpPr>
          <p:cNvPr id="423" name="Google Shape;423;p53"/>
          <p:cNvSpPr/>
          <p:nvPr/>
        </p:nvSpPr>
        <p:spPr>
          <a:xfrm>
            <a:off x="2513013" y="3106738"/>
            <a:ext cx="3629025" cy="884237"/>
          </a:xfrm>
          <a:prstGeom prst="rect">
            <a:avLst/>
          </a:prstGeom>
          <a:noFill/>
          <a:ln cap="sq" cmpd="sng" w="316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Чи може пацієнт говорити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424" name="Google Shape;424;p53"/>
          <p:cNvSpPr/>
          <p:nvPr/>
        </p:nvSpPr>
        <p:spPr>
          <a:xfrm>
            <a:off x="525476" y="4464050"/>
            <a:ext cx="3767100" cy="2255700"/>
          </a:xfrm>
          <a:prstGeom prst="rect">
            <a:avLst/>
          </a:prstGeom>
          <a:noFill/>
          <a:ln cap="sq" cmpd="sng" w="316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</a:rPr>
              <a:t>Так</a:t>
            </a:r>
            <a:endParaRPr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</a:rPr>
              <a:t>Дихальні шляхи в нормі  </a:t>
            </a:r>
            <a:endParaRPr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Подайте кисень</a:t>
            </a:r>
            <a:endParaRPr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Потім крок B</a:t>
            </a:r>
            <a:endParaRPr sz="2400"/>
          </a:p>
        </p:txBody>
      </p:sp>
      <p:sp>
        <p:nvSpPr>
          <p:cNvPr id="425" name="Google Shape;425;p53"/>
          <p:cNvSpPr/>
          <p:nvPr/>
        </p:nvSpPr>
        <p:spPr>
          <a:xfrm>
            <a:off x="4677250" y="4464050"/>
            <a:ext cx="4095000" cy="2256000"/>
          </a:xfrm>
          <a:prstGeom prst="rect">
            <a:avLst/>
          </a:prstGeom>
          <a:noFill/>
          <a:ln cap="sq" cmpd="sng" w="316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</a:rPr>
              <a:t>Ні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400">
                <a:solidFill>
                  <a:srgbClr val="FFFF00"/>
                </a:solidFill>
              </a:rPr>
              <a:t>Дихальні шляхи не в нормі  </a:t>
            </a:r>
            <a:endParaRPr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Відкрийте дихальні шляхи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400">
                <a:solidFill>
                  <a:schemeClr val="lt1"/>
                </a:solidFill>
              </a:rPr>
              <a:t>Под</a:t>
            </a:r>
            <a:r>
              <a:rPr lang="en-GB" sz="2400">
                <a:solidFill>
                  <a:schemeClr val="lt1"/>
                </a:solidFill>
              </a:rPr>
              <a:t>айте кисень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400">
                <a:solidFill>
                  <a:schemeClr val="lt1"/>
                </a:solidFill>
              </a:rPr>
              <a:t>Потім крок B</a:t>
            </a:r>
            <a:endParaRPr sz="2400"/>
          </a:p>
        </p:txBody>
      </p:sp>
      <p:sp>
        <p:nvSpPr>
          <p:cNvPr id="426" name="Google Shape;426;p53"/>
          <p:cNvSpPr/>
          <p:nvPr/>
        </p:nvSpPr>
        <p:spPr>
          <a:xfrm>
            <a:off x="1762125" y="1831975"/>
            <a:ext cx="5495925" cy="884238"/>
          </a:xfrm>
          <a:prstGeom prst="rect">
            <a:avLst/>
          </a:prstGeom>
          <a:noFill/>
          <a:ln cap="sq" cmpd="sng" w="316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3200">
                <a:solidFill>
                  <a:srgbClr val="FFFF00"/>
                </a:solidFill>
              </a:rPr>
              <a:t>Знерухомте</a:t>
            </a:r>
            <a:r>
              <a:rPr lang="en-GB" sz="3200">
                <a:solidFill>
                  <a:srgbClr val="FFFF00"/>
                </a:solidFill>
              </a:rPr>
              <a:t> шийний відділ хребта</a:t>
            </a:r>
            <a:endParaRPr/>
          </a:p>
        </p:txBody>
      </p:sp>
      <p:sp>
        <p:nvSpPr>
          <p:cNvPr id="427" name="Google Shape;427;p53"/>
          <p:cNvSpPr/>
          <p:nvPr/>
        </p:nvSpPr>
        <p:spPr>
          <a:xfrm>
            <a:off x="4138613" y="2716213"/>
            <a:ext cx="371475" cy="390525"/>
          </a:xfrm>
          <a:prstGeom prst="downArrow">
            <a:avLst>
              <a:gd fmla="val 50000" name="adj1"/>
              <a:gd fmla="val 50170" name="adj2"/>
            </a:avLst>
          </a:prstGeom>
          <a:solidFill>
            <a:srgbClr val="00CC99"/>
          </a:solidFill>
          <a:ln cap="sq" cmpd="sng" w="12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3"/>
          <p:cNvSpPr/>
          <p:nvPr/>
        </p:nvSpPr>
        <p:spPr>
          <a:xfrm>
            <a:off x="5549900" y="3990975"/>
            <a:ext cx="371475" cy="390525"/>
          </a:xfrm>
          <a:prstGeom prst="downArrow">
            <a:avLst>
              <a:gd fmla="val 50000" name="adj1"/>
              <a:gd fmla="val 50170" name="adj2"/>
            </a:avLst>
          </a:prstGeom>
          <a:solidFill>
            <a:srgbClr val="00CC99"/>
          </a:solidFill>
          <a:ln cap="sq" cmpd="sng" w="12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3"/>
          <p:cNvSpPr/>
          <p:nvPr/>
        </p:nvSpPr>
        <p:spPr>
          <a:xfrm>
            <a:off x="2728913" y="3990975"/>
            <a:ext cx="371475" cy="390525"/>
          </a:xfrm>
          <a:prstGeom prst="downArrow">
            <a:avLst>
              <a:gd fmla="val 50000" name="adj1"/>
              <a:gd fmla="val 50170" name="adj2"/>
            </a:avLst>
          </a:prstGeom>
          <a:solidFill>
            <a:srgbClr val="00CC99"/>
          </a:solidFill>
          <a:ln cap="sq" cmpd="sng" w="12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3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Шийний відділ хребта</a:t>
            </a:r>
            <a:endParaRPr/>
          </a:p>
        </p:txBody>
      </p:sp>
      <p:sp>
        <p:nvSpPr>
          <p:cNvPr id="437" name="Google Shape;437;p54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Припускайте пошкодження шийного відділу хребта для всіх пацієнтів із важкими травмами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Надмірний рух </a:t>
            </a:r>
            <a:r>
              <a:rPr lang="en-GB" sz="3600">
                <a:solidFill>
                  <a:schemeClr val="lt1"/>
                </a:solidFill>
              </a:rPr>
              <a:t>шийного відділу </a:t>
            </a:r>
            <a:r>
              <a:rPr lang="en-GB" sz="3600">
                <a:solidFill>
                  <a:srgbClr val="FFFFFF"/>
                </a:solidFill>
              </a:rPr>
              <a:t>хребта може викликати параліч</a:t>
            </a:r>
            <a:endParaRPr/>
          </a:p>
        </p:txBody>
      </p:sp>
      <p:sp>
        <p:nvSpPr>
          <p:cNvPr id="438" name="Google Shape;438;p54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/>
        </p:nvSpPr>
        <p:spPr>
          <a:xfrm>
            <a:off x="685788" y="381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5400">
                <a:solidFill>
                  <a:srgbClr val="FFFF00"/>
                </a:solidFill>
              </a:rPr>
              <a:t>Шийний відділ хребта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Основні методи</a:t>
            </a:r>
            <a:endParaRPr/>
          </a:p>
        </p:txBody>
      </p:sp>
      <p:sp>
        <p:nvSpPr>
          <p:cNvPr id="445" name="Google Shape;445;p55"/>
          <p:cNvSpPr txBox="1"/>
          <p:nvPr/>
        </p:nvSpPr>
        <p:spPr>
          <a:xfrm>
            <a:off x="677863" y="1981200"/>
            <a:ext cx="432752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Ручне знерухомлення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Шийний бандаж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Мішки з піском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Лейкоплестир</a:t>
            </a:r>
            <a:endParaRPr/>
          </a:p>
        </p:txBody>
      </p:sp>
      <p:sp>
        <p:nvSpPr>
          <p:cNvPr id="446" name="Google Shape;446;p55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r>
            <a:endParaRPr/>
          </a:p>
        </p:txBody>
      </p:sp>
      <p:pic>
        <p:nvPicPr>
          <p:cNvPr id="447" name="Google Shape;4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9588" y="2122488"/>
            <a:ext cx="2212975" cy="1836737"/>
          </a:xfrm>
          <a:prstGeom prst="rect">
            <a:avLst/>
          </a:prstGeom>
          <a:noFill/>
          <a:ln cap="sq" cmpd="sng" w="126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48" name="Google Shape;44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9588" y="4557713"/>
            <a:ext cx="2212975" cy="1816100"/>
          </a:xfrm>
          <a:prstGeom prst="rect">
            <a:avLst/>
          </a:prstGeom>
          <a:noFill/>
          <a:ln cap="sq" cmpd="sng" w="126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/>
          <p:nvPr/>
        </p:nvSpPr>
        <p:spPr>
          <a:xfrm>
            <a:off x="409575" y="457200"/>
            <a:ext cx="8609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Оцінка дихальних шляхів</a:t>
            </a:r>
            <a:endParaRPr/>
          </a:p>
        </p:txBody>
      </p:sp>
      <p:sp>
        <p:nvSpPr>
          <p:cNvPr id="457" name="Google Shape;457;p56"/>
          <p:cNvSpPr txBox="1"/>
          <p:nvPr/>
        </p:nvSpPr>
        <p:spPr>
          <a:xfrm>
            <a:off x="1168400" y="2011363"/>
            <a:ext cx="3128963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1463" lvl="0" marL="27146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Огляньте</a:t>
            </a:r>
            <a:endParaRPr/>
          </a:p>
          <a:p>
            <a:pPr indent="-271463" lvl="0" marL="27146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1463" lvl="0" marL="27146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1462" lvl="0" marL="27146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Послухайте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-271463" lvl="0" marL="27146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Перевірте на дотик</a:t>
            </a:r>
            <a:endParaRPr/>
          </a:p>
        </p:txBody>
      </p:sp>
      <p:sp>
        <p:nvSpPr>
          <p:cNvPr id="458" name="Google Shape;458;p56"/>
          <p:cNvSpPr txBox="1"/>
          <p:nvPr/>
        </p:nvSpPr>
        <p:spPr>
          <a:xfrm>
            <a:off x="4297363" y="1323975"/>
            <a:ext cx="4383087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1000"/>
              <a:buFont typeface="Times New Roman"/>
              <a:buNone/>
            </a:pPr>
            <a:r>
              <a:t/>
            </a:r>
            <a:endParaRPr b="0" i="0" sz="1000" u="none" cap="none" strike="noStrike">
              <a:solidFill>
                <a:srgbClr val="FDFFE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Притомність</a:t>
            </a:r>
            <a:endParaRPr/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Колір</a:t>
            </a:r>
            <a:endParaRPr/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Рух грудної клітини</a:t>
            </a:r>
            <a:endParaRPr/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Порушення дихання</a:t>
            </a:r>
            <a:endParaRPr/>
          </a:p>
          <a:p>
            <a:pPr indent="-341312" lvl="0" marL="341312" marR="0" rtl="0" algn="l"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Чужорідне тіло</a:t>
            </a:r>
            <a:endParaRPr/>
          </a:p>
          <a:p>
            <a:pPr indent="-341312" lvl="0" marL="341312" marR="0" rtl="0" algn="l">
              <a:spcBef>
                <a:spcPts val="600"/>
              </a:spcBef>
              <a:spcAft>
                <a:spcPts val="0"/>
              </a:spcAft>
              <a:buClr>
                <a:srgbClr val="FDFFEE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FDFFE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Шумне дихання</a:t>
            </a:r>
            <a:endParaRPr/>
          </a:p>
          <a:p>
            <a:pPr indent="-341313" lvl="0" marL="342900" marR="0" rtl="0" algn="l">
              <a:spcBef>
                <a:spcPts val="25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DFFE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450"/>
              </a:spcBef>
              <a:spcAft>
                <a:spcPts val="0"/>
              </a:spcAft>
              <a:buClr>
                <a:srgbClr val="FDFFEE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DFFE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Болючість</a:t>
            </a:r>
            <a:endParaRPr/>
          </a:p>
          <a:p>
            <a:pPr indent="-341313" lvl="0" marL="341313" marR="0" rtl="0" algn="l">
              <a:spcBef>
                <a:spcPts val="700"/>
              </a:spcBef>
              <a:spcAft>
                <a:spcPts val="0"/>
              </a:spcAft>
              <a:buClr>
                <a:srgbClr val="FDFFEE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FDFFEE"/>
                </a:solidFill>
              </a:rPr>
              <a:t>Крепітація</a:t>
            </a:r>
            <a:r>
              <a:rPr b="0" i="0" lang="en-GB" sz="28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59" name="Google Shape;459;p56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/>
        </p:nvSpPr>
        <p:spPr>
          <a:xfrm>
            <a:off x="409575" y="1184125"/>
            <a:ext cx="86391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400">
                <a:solidFill>
                  <a:srgbClr val="FFFF00"/>
                </a:solidFill>
              </a:rPr>
              <a:t>Оцінка дихальних шляхів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400">
                <a:solidFill>
                  <a:srgbClr val="FFFF00"/>
                </a:solidFill>
              </a:rPr>
              <a:t>Ознаки обструкції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FFFF00"/>
              </a:solidFill>
            </a:endParaRPr>
          </a:p>
        </p:txBody>
      </p:sp>
      <p:sp>
        <p:nvSpPr>
          <p:cNvPr id="468" name="Google Shape;468;p57"/>
          <p:cNvSpPr txBox="1"/>
          <p:nvPr/>
        </p:nvSpPr>
        <p:spPr>
          <a:xfrm>
            <a:off x="677863" y="2370138"/>
            <a:ext cx="7780337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Шумне дихання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хропіння, булькання, стридор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Ажитація (гіпоксія)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Використання допоміжних м'язів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Парадоксальний рух грудної клітки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Ціаноз</a:t>
            </a:r>
            <a:endParaRPr/>
          </a:p>
        </p:txBody>
      </p:sp>
      <p:sp>
        <p:nvSpPr>
          <p:cNvPr id="469" name="Google Shape;469;p57"/>
          <p:cNvSpPr/>
          <p:nvPr/>
        </p:nvSpPr>
        <p:spPr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"/>
          <p:cNvSpPr txBox="1"/>
          <p:nvPr/>
        </p:nvSpPr>
        <p:spPr>
          <a:xfrm>
            <a:off x="118400" y="641400"/>
            <a:ext cx="8910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Терапія дихальних шляхів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Основні методи</a:t>
            </a:r>
            <a:endParaRPr/>
          </a:p>
        </p:txBody>
      </p:sp>
      <p:sp>
        <p:nvSpPr>
          <p:cNvPr id="478" name="Google Shape;478;p58"/>
          <p:cNvSpPr txBox="1"/>
          <p:nvPr/>
        </p:nvSpPr>
        <p:spPr>
          <a:xfrm>
            <a:off x="1608138" y="2824163"/>
            <a:ext cx="2967037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Підйом підборіддя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Висування нижньої щелепи</a:t>
            </a:r>
            <a:endParaRPr/>
          </a:p>
        </p:txBody>
      </p:sp>
      <p:sp>
        <p:nvSpPr>
          <p:cNvPr id="479" name="Google Shape;479;p58"/>
          <p:cNvSpPr/>
          <p:nvPr/>
        </p:nvSpPr>
        <p:spPr>
          <a:xfrm>
            <a:off x="0" y="6478588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r>
            <a:endParaRPr/>
          </a:p>
        </p:txBody>
      </p:sp>
      <p:pic>
        <p:nvPicPr>
          <p:cNvPr id="480" name="Google Shape;48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4459288"/>
            <a:ext cx="2589213" cy="211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3600" y="2166938"/>
            <a:ext cx="2576513" cy="211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9"/>
          <p:cNvSpPr txBox="1"/>
          <p:nvPr/>
        </p:nvSpPr>
        <p:spPr>
          <a:xfrm>
            <a:off x="334975" y="819025"/>
            <a:ext cx="8466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400">
                <a:solidFill>
                  <a:srgbClr val="FFFF00"/>
                </a:solidFill>
              </a:rPr>
              <a:t>Терапія</a:t>
            </a:r>
            <a:r>
              <a:rPr lang="en-GB" sz="5400">
                <a:solidFill>
                  <a:srgbClr val="FFFF00"/>
                </a:solidFill>
              </a:rPr>
              <a:t> дихальних шляхів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400">
                <a:solidFill>
                  <a:srgbClr val="FFFF00"/>
                </a:solidFill>
              </a:rPr>
              <a:t>Допоміжні засоби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FFFF00"/>
              </a:solidFill>
            </a:endParaRPr>
          </a:p>
        </p:txBody>
      </p:sp>
      <p:sp>
        <p:nvSpPr>
          <p:cNvPr id="488" name="Google Shape;488;p59"/>
          <p:cNvSpPr txBox="1"/>
          <p:nvPr/>
        </p:nvSpPr>
        <p:spPr>
          <a:xfrm>
            <a:off x="334972" y="2292575"/>
            <a:ext cx="60690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Аспірація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Орофарингеальний повітровід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Носоглоткові дихальні шляхи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Мішок Амбу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9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47</a:t>
            </a:r>
            <a:endParaRPr/>
          </a:p>
        </p:txBody>
      </p:sp>
      <p:pic>
        <p:nvPicPr>
          <p:cNvPr id="490" name="Google Shape;49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1613" y="2269850"/>
            <a:ext cx="2378075" cy="15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9"/>
          <p:cNvPicPr preferRelativeResize="0"/>
          <p:nvPr/>
        </p:nvPicPr>
        <p:blipFill rotWithShape="1">
          <a:blip r:embed="rId4">
            <a:alphaModFix/>
          </a:blip>
          <a:srcRect b="0" l="-890" r="0" t="0"/>
          <a:stretch/>
        </p:blipFill>
        <p:spPr>
          <a:xfrm>
            <a:off x="6554000" y="5090888"/>
            <a:ext cx="2373313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4788" y="3828738"/>
            <a:ext cx="2371725" cy="11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 txBox="1"/>
          <p:nvPr/>
        </p:nvSpPr>
        <p:spPr>
          <a:xfrm>
            <a:off x="361950" y="457200"/>
            <a:ext cx="8545500" cy="17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Терапія дихальних шляхів</a:t>
            </a:r>
            <a:br>
              <a:rPr b="0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Передові методи</a:t>
            </a:r>
            <a:endParaRPr/>
          </a:p>
        </p:txBody>
      </p:sp>
      <p:sp>
        <p:nvSpPr>
          <p:cNvPr id="501" name="Google Shape;501;p60"/>
          <p:cNvSpPr txBox="1"/>
          <p:nvPr/>
        </p:nvSpPr>
        <p:spPr>
          <a:xfrm>
            <a:off x="971550" y="3048000"/>
            <a:ext cx="748665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Надглоткові дихальні шляхи, напр., Ларингеальна маска дихальних шляхів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Інтубація трахеї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Хірургічний дихальний шлях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0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Інтубація трахеї</a:t>
            </a:r>
            <a:endParaRPr/>
          </a:p>
        </p:txBody>
      </p:sp>
      <p:sp>
        <p:nvSpPr>
          <p:cNvPr id="511" name="Google Shape;511;p61"/>
          <p:cNvSpPr txBox="1"/>
          <p:nvPr/>
        </p:nvSpPr>
        <p:spPr>
          <a:xfrm>
            <a:off x="779363" y="1600188"/>
            <a:ext cx="7772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Інтубуйте якщо</a:t>
            </a:r>
            <a:r>
              <a:rPr b="0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4318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GB" sz="3200">
                <a:solidFill>
                  <a:schemeClr val="lt1"/>
                </a:solidFill>
              </a:rPr>
              <a:t>Н</a:t>
            </a:r>
            <a:r>
              <a:rPr lang="en-GB" sz="3200">
                <a:solidFill>
                  <a:schemeClr val="lt1"/>
                </a:solidFill>
              </a:rPr>
              <a:t>е здатні підтримувати дихальні шляхи та дихання за допомогою основних методів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60"/>
              <a:buFont typeface="Arial"/>
              <a:buChar char="i"/>
            </a:pPr>
            <a:r>
              <a:rPr lang="en-GB" sz="3600">
                <a:solidFill>
                  <a:srgbClr val="FFFF00"/>
                </a:solidFill>
              </a:rPr>
              <a:t>Розгляньте інтубацію, якщо</a:t>
            </a:r>
            <a:r>
              <a:rPr b="0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84163" lvl="1" marL="74136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Arial"/>
              <a:buChar char="i"/>
            </a:pPr>
            <a:r>
              <a:rPr lang="en-GB" sz="3200">
                <a:solidFill>
                  <a:srgbClr val="FFFFFF"/>
                </a:solidFill>
              </a:rPr>
              <a:t>ризик аспірації</a:t>
            </a:r>
            <a:endParaRPr/>
          </a:p>
          <a:p>
            <a:pPr indent="-284163" lvl="1" marL="74136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Arial"/>
              <a:buChar char="i"/>
            </a:pPr>
            <a:r>
              <a:rPr lang="en-GB" sz="3200">
                <a:solidFill>
                  <a:srgbClr val="FFFFFF"/>
                </a:solidFill>
              </a:rPr>
              <a:t>обмежений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</a:t>
            </a:r>
            <a:r>
              <a:rPr b="0" baseline="-2500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(на</a:t>
            </a:r>
            <a:r>
              <a:rPr lang="en-GB" sz="3200">
                <a:solidFill>
                  <a:srgbClr val="FFFFFF"/>
                </a:solidFill>
              </a:rPr>
              <a:t>пр.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травма голови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2160"/>
              <a:buFont typeface="Times New Roman"/>
              <a:buNone/>
            </a:pPr>
            <a:r>
              <a:t/>
            </a:r>
            <a:endParaRPr b="1" i="0" sz="3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1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r>
            <a:endParaRPr/>
          </a:p>
        </p:txBody>
      </p:sp>
      <p:sp>
        <p:nvSpPr>
          <p:cNvPr id="513" name="Google Shape;513;p61"/>
          <p:cNvSpPr txBox="1"/>
          <p:nvPr/>
        </p:nvSpPr>
        <p:spPr>
          <a:xfrm>
            <a:off x="1120775" y="5594950"/>
            <a:ext cx="74310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Пацієнти помирають від нестачі кисню, а не інтубації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677863" y="457200"/>
            <a:ext cx="77724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ПТД наголошує на базовому лікуванні травми доступними матеріалами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669925" y="3597275"/>
            <a:ext cx="7780200" cy="28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Коли помирають травмовані пацієнти?</a:t>
            </a:r>
            <a:endParaRPr/>
          </a:p>
          <a:p>
            <a:pPr indent="0" lvl="0" marL="0" marR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Які неврологічні статуси поширені?</a:t>
            </a:r>
            <a:endParaRPr/>
          </a:p>
          <a:p>
            <a:pPr indent="0" lvl="0" marL="0" marR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Які можливості доступні?</a:t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0" y="6473825"/>
            <a:ext cx="2952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/>
          <p:nvPr/>
        </p:nvSpPr>
        <p:spPr>
          <a:xfrm>
            <a:off x="285750" y="457200"/>
            <a:ext cx="85455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Хірургічний дихальний шлях</a:t>
            </a:r>
            <a:endParaRPr/>
          </a:p>
        </p:txBody>
      </p:sp>
      <p:sp>
        <p:nvSpPr>
          <p:cNvPr id="522" name="Google Shape;522;p62"/>
          <p:cNvSpPr txBox="1"/>
          <p:nvPr/>
        </p:nvSpPr>
        <p:spPr>
          <a:xfrm>
            <a:off x="671525" y="2322525"/>
            <a:ext cx="45276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Розгляньте якщо</a:t>
            </a:r>
            <a:r>
              <a:rPr b="0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39725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Неможливо інтубувати</a:t>
            </a:r>
            <a:endParaRPr sz="3600">
              <a:solidFill>
                <a:srgbClr val="FFFFFF"/>
              </a:solidFill>
            </a:endParaRPr>
          </a:p>
          <a:p>
            <a:pPr indent="-339725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Неможливо вентилювати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23" name="Google Shape;523;p62"/>
          <p:cNvSpPr/>
          <p:nvPr/>
        </p:nvSpPr>
        <p:spPr>
          <a:xfrm>
            <a:off x="0" y="6478588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r>
            <a:endParaRPr/>
          </a:p>
        </p:txBody>
      </p:sp>
      <p:pic>
        <p:nvPicPr>
          <p:cNvPr id="524" name="Google Shape;5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9063" y="2568575"/>
            <a:ext cx="3805237" cy="2424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3"/>
          <p:cNvSpPr txBox="1"/>
          <p:nvPr/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Дихання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5400">
                <a:solidFill>
                  <a:srgbClr val="FFFF00"/>
                </a:solidFill>
              </a:rPr>
              <a:t>Вентиляція</a:t>
            </a: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3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Дихання</a:t>
            </a: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Огляньте</a:t>
            </a:r>
            <a:endParaRPr/>
          </a:p>
        </p:txBody>
      </p:sp>
      <p:sp>
        <p:nvSpPr>
          <p:cNvPr id="542" name="Google Shape;542;p64"/>
          <p:cNvSpPr txBox="1"/>
          <p:nvPr/>
        </p:nvSpPr>
        <p:spPr>
          <a:xfrm>
            <a:off x="673900" y="1995475"/>
            <a:ext cx="7780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Ціаноз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Частота дихання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Використання допоміжних м’язів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Наскрізне ушкодження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Флотація грудної клітини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Проникаюче поранення грудної клітки</a:t>
            </a:r>
            <a:endParaRPr/>
          </a:p>
        </p:txBody>
      </p:sp>
      <p:sp>
        <p:nvSpPr>
          <p:cNvPr id="543" name="Google Shape;543;p64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5"/>
          <p:cNvSpPr txBox="1"/>
          <p:nvPr/>
        </p:nvSpPr>
        <p:spPr>
          <a:xfrm>
            <a:off x="914400" y="6096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Дихання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00"/>
                </a:solidFill>
              </a:rPr>
              <a:t>Перевірте на дотик</a:t>
            </a:r>
            <a:endParaRPr/>
          </a:p>
        </p:txBody>
      </p:sp>
      <p:sp>
        <p:nvSpPr>
          <p:cNvPr id="552" name="Google Shape;552;p65"/>
          <p:cNvSpPr txBox="1"/>
          <p:nvPr/>
        </p:nvSpPr>
        <p:spPr>
          <a:xfrm>
            <a:off x="914400" y="2362200"/>
            <a:ext cx="75438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Зміщення трахеї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Переломи ребер: болючість/крепітація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Рух грудної клітки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Підшкірна емфізема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Перкусія</a:t>
            </a:r>
            <a:endParaRPr/>
          </a:p>
        </p:txBody>
      </p:sp>
      <p:sp>
        <p:nvSpPr>
          <p:cNvPr id="553" name="Google Shape;553;p65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Дихання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Прислухайся</a:t>
            </a:r>
            <a:endParaRPr/>
          </a:p>
        </p:txBody>
      </p:sp>
      <p:sp>
        <p:nvSpPr>
          <p:cNvPr id="562" name="Google Shape;562;p66"/>
          <p:cNvSpPr txBox="1"/>
          <p:nvPr/>
        </p:nvSpPr>
        <p:spPr>
          <a:xfrm>
            <a:off x="677863" y="2362200"/>
            <a:ext cx="7780337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 Звуки дихання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chemeClr val="lt1"/>
                </a:solidFill>
              </a:rPr>
              <a:t>Звуки серця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 Звуки кишечника</a:t>
            </a:r>
            <a:endParaRPr/>
          </a:p>
        </p:txBody>
      </p:sp>
      <p:sp>
        <p:nvSpPr>
          <p:cNvPr id="563" name="Google Shape;563;p66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Дихання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Терапія</a:t>
            </a:r>
            <a:endParaRPr/>
          </a:p>
        </p:txBody>
      </p:sp>
      <p:sp>
        <p:nvSpPr>
          <p:cNvPr id="570" name="Google Shape;570;p67"/>
          <p:cNvSpPr txBox="1"/>
          <p:nvPr/>
        </p:nvSpPr>
        <p:spPr>
          <a:xfrm>
            <a:off x="677863" y="2266950"/>
            <a:ext cx="7780337" cy="382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Дайте кисень з високою швидкістю потоку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Допоможіть у вентилюванні за необхідності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Лікуйте пневмоторакс, або гемоторакс</a:t>
            </a:r>
            <a:endParaRPr/>
          </a:p>
        </p:txBody>
      </p:sp>
      <p:sp>
        <p:nvSpPr>
          <p:cNvPr id="571" name="Google Shape;571;p67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55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Дихання 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Небезпечні стани</a:t>
            </a:r>
            <a:endParaRPr/>
          </a:p>
        </p:txBody>
      </p:sp>
      <p:sp>
        <p:nvSpPr>
          <p:cNvPr id="580" name="Google Shape;580;p68"/>
          <p:cNvSpPr txBox="1"/>
          <p:nvPr/>
        </p:nvSpPr>
        <p:spPr>
          <a:xfrm>
            <a:off x="906463" y="2006600"/>
            <a:ext cx="7551737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Травма дихальних шляхів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Напружений пневмоторакс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Відкритий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DFFEE"/>
                </a:solidFill>
              </a:rPr>
              <a:t>пневмоторакс</a:t>
            </a:r>
            <a:endParaRPr sz="3600">
              <a:solidFill>
                <a:srgbClr val="FDFFEE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Масивний гемоторакс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Флотація грудної клітини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Забій легені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81" name="Google Shape;581;p68"/>
          <p:cNvSpPr/>
          <p:nvPr/>
        </p:nvSpPr>
        <p:spPr>
          <a:xfrm>
            <a:off x="20638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56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"/>
          <p:cNvSpPr txBox="1"/>
          <p:nvPr/>
        </p:nvSpPr>
        <p:spPr>
          <a:xfrm>
            <a:off x="409575" y="180975"/>
            <a:ext cx="821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</a:rPr>
              <a:t>Напружений Пневмоторакс</a:t>
            </a:r>
            <a:endParaRPr/>
          </a:p>
        </p:txBody>
      </p:sp>
      <p:pic>
        <p:nvPicPr>
          <p:cNvPr id="588" name="Google Shape;58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0" y="1492250"/>
            <a:ext cx="4203700" cy="50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9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57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0"/>
          <p:cNvSpPr txBox="1"/>
          <p:nvPr/>
        </p:nvSpPr>
        <p:spPr>
          <a:xfrm>
            <a:off x="493375" y="457200"/>
            <a:ext cx="8071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</a:rPr>
              <a:t>Напружений Пневмоторакс</a:t>
            </a:r>
            <a:br>
              <a:rPr b="0" i="0" lang="en-GB" sz="4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Ознаки</a:t>
            </a:r>
            <a:endParaRPr/>
          </a:p>
        </p:txBody>
      </p:sp>
      <p:sp>
        <p:nvSpPr>
          <p:cNvPr id="598" name="Google Shape;598;p70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Оглянь</a:t>
            </a:r>
            <a:endParaRPr/>
          </a:p>
          <a:p>
            <a:pPr indent="-284162" lvl="1" marL="741362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ціаноз, прискорене дихання</a:t>
            </a:r>
            <a:endParaRPr sz="3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Перевірте на дотик</a:t>
            </a:r>
            <a:endParaRPr/>
          </a:p>
          <a:p>
            <a:pPr indent="-284163" lvl="1" marL="741363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відхилення трахеї, надмірне розширення</a:t>
            </a:r>
            <a:endParaRPr/>
          </a:p>
          <a:p>
            <a:pPr indent="-284163" lvl="1" marL="741363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Посилення резонансу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при перкусії</a:t>
            </a:r>
            <a:endParaRPr/>
          </a:p>
          <a:p>
            <a:pPr indent="-284163" lvl="1" marL="741363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b="0" i="0" lang="en-GB" sz="3200" u="none" cap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↓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Кров’яний тиск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Прислухайся</a:t>
            </a:r>
            <a:endParaRPr/>
          </a:p>
          <a:p>
            <a:pPr indent="-284163" lvl="1" marL="741363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b="0" i="0" lang="en-GB" sz="3200" u="none" cap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↓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звуки дихання</a:t>
            </a:r>
            <a:endParaRPr/>
          </a:p>
        </p:txBody>
      </p:sp>
      <p:sp>
        <p:nvSpPr>
          <p:cNvPr id="599" name="Google Shape;599;p70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58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1"/>
          <p:cNvSpPr txBox="1"/>
          <p:nvPr/>
        </p:nvSpPr>
        <p:spPr>
          <a:xfrm>
            <a:off x="409575" y="457200"/>
            <a:ext cx="8313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00"/>
                </a:solidFill>
              </a:rPr>
              <a:t>Напружений Пневмоторакс</a:t>
            </a:r>
            <a: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400">
                <a:solidFill>
                  <a:srgbClr val="FFFF00"/>
                </a:solidFill>
              </a:rPr>
              <a:t>Терапія</a:t>
            </a:r>
            <a:endParaRPr/>
          </a:p>
        </p:txBody>
      </p:sp>
      <p:sp>
        <p:nvSpPr>
          <p:cNvPr id="608" name="Google Shape;608;p71"/>
          <p:cNvSpPr txBox="1"/>
          <p:nvPr/>
        </p:nvSpPr>
        <p:spPr>
          <a:xfrm>
            <a:off x="677863" y="2590800"/>
            <a:ext cx="7780337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Негайна декомпресія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Голка з великим отвором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Друге міжребер'я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Середня ключична лінія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Наступний крок - формальний дренаж грудної клітки</a:t>
            </a:r>
            <a:endParaRPr/>
          </a:p>
        </p:txBody>
      </p:sp>
      <p:sp>
        <p:nvSpPr>
          <p:cNvPr id="609" name="Google Shape;609;p71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59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246063" y="457200"/>
            <a:ext cx="860742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4800">
                <a:solidFill>
                  <a:srgbClr val="FFFF00"/>
                </a:solidFill>
              </a:rPr>
              <a:t>Коли помирають травмовані пацієнти?</a:t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677863" y="1806575"/>
            <a:ext cx="7780337" cy="443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F00"/>
                </a:solidFill>
              </a:rPr>
              <a:t>Секунди</a:t>
            </a:r>
            <a:r>
              <a:rPr b="0" i="0" lang="en-GB" sz="2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GB" sz="2900">
                <a:solidFill>
                  <a:srgbClr val="FFFF00"/>
                </a:solidFill>
              </a:rPr>
              <a:t>хвилини</a:t>
            </a:r>
            <a:r>
              <a:rPr b="0" i="0" lang="en-GB" sz="2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		(50% </a:t>
            </a:r>
            <a:r>
              <a:rPr lang="en-GB" sz="2900">
                <a:solidFill>
                  <a:srgbClr val="FFFF00"/>
                </a:solidFill>
              </a:rPr>
              <a:t>смертей</a:t>
            </a:r>
            <a:r>
              <a:rPr b="0" i="0" lang="en-GB" sz="2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/>
          </a:p>
          <a:p>
            <a:pPr indent="-26511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Times New Roman"/>
              <a:buChar char="•"/>
            </a:pPr>
            <a:r>
              <a:rPr lang="en-GB" sz="2900">
                <a:solidFill>
                  <a:srgbClr val="FFFFFF"/>
                </a:solidFill>
              </a:rPr>
              <a:t>Головний і спинний мозок</a:t>
            </a:r>
            <a:r>
              <a:rPr b="0" i="0" lang="en-GB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900">
                <a:solidFill>
                  <a:srgbClr val="FFFFFF"/>
                </a:solidFill>
              </a:rPr>
              <a:t>серце</a:t>
            </a:r>
            <a:r>
              <a:rPr b="0" i="0" lang="en-GB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900">
                <a:solidFill>
                  <a:srgbClr val="FFFFFF"/>
                </a:solidFill>
              </a:rPr>
              <a:t>великі судини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0" i="0" lang="en-GB" sz="2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1-2 </a:t>
            </a:r>
            <a:r>
              <a:rPr lang="en-GB" sz="2900">
                <a:solidFill>
                  <a:srgbClr val="FFFF00"/>
                </a:solidFill>
              </a:rPr>
              <a:t>години</a:t>
            </a:r>
            <a:r>
              <a:rPr b="0" i="0" lang="en-GB" sz="2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			(35% </a:t>
            </a:r>
            <a:r>
              <a:rPr lang="en-GB" sz="2900">
                <a:solidFill>
                  <a:srgbClr val="FFFF00"/>
                </a:solidFill>
              </a:rPr>
              <a:t>смертей</a:t>
            </a:r>
            <a:r>
              <a:rPr b="0" i="0" lang="en-GB" sz="2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/>
          </a:p>
          <a:p>
            <a:pPr indent="-26511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Times New Roman"/>
              <a:buChar char="•"/>
            </a:pPr>
            <a:r>
              <a:rPr lang="en-GB" sz="2900">
                <a:solidFill>
                  <a:srgbClr val="FFFFFF"/>
                </a:solidFill>
              </a:rPr>
              <a:t>Пошкодження голови</a:t>
            </a:r>
            <a:r>
              <a:rPr b="0" i="0" lang="en-GB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900">
                <a:solidFill>
                  <a:srgbClr val="FFFFFF"/>
                </a:solidFill>
              </a:rPr>
              <a:t>грудної клітки</a:t>
            </a:r>
            <a:r>
              <a:rPr b="0" i="0" lang="en-GB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900">
                <a:solidFill>
                  <a:srgbClr val="FFFFFF"/>
                </a:solidFill>
              </a:rPr>
              <a:t>черевної порожнини</a:t>
            </a:r>
            <a:r>
              <a:rPr b="0" i="0" lang="en-GB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900">
                <a:solidFill>
                  <a:srgbClr val="FFFFFF"/>
                </a:solidFill>
              </a:rPr>
              <a:t>переломи, які спричиняють велику втрату крові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F00"/>
                </a:solidFill>
              </a:rPr>
              <a:t>Дні до тижнів</a:t>
            </a:r>
            <a:r>
              <a:rPr b="0" i="0" lang="en-GB" sz="2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		(15% </a:t>
            </a:r>
            <a:r>
              <a:rPr lang="en-GB" sz="2900">
                <a:solidFill>
                  <a:srgbClr val="FFFF00"/>
                </a:solidFill>
              </a:rPr>
              <a:t>смертей</a:t>
            </a:r>
            <a:r>
              <a:rPr b="0" i="0" lang="en-GB" sz="2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/>
          </a:p>
          <a:p>
            <a:pPr indent="-26511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Times New Roman"/>
              <a:buChar char="•"/>
            </a:pPr>
            <a:r>
              <a:rPr lang="en-GB" sz="2900">
                <a:solidFill>
                  <a:srgbClr val="FFFFFF"/>
                </a:solidFill>
              </a:rPr>
              <a:t>Зараження крові, порушення роботи органів</a:t>
            </a:r>
            <a:endParaRPr sz="1100"/>
          </a:p>
        </p:txBody>
      </p:sp>
      <p:sp>
        <p:nvSpPr>
          <p:cNvPr id="107" name="Google Shape;107;p18"/>
          <p:cNvSpPr/>
          <p:nvPr/>
        </p:nvSpPr>
        <p:spPr>
          <a:xfrm>
            <a:off x="0" y="6473825"/>
            <a:ext cx="2952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2"/>
          <p:cNvSpPr txBox="1"/>
          <p:nvPr/>
        </p:nvSpPr>
        <p:spPr>
          <a:xfrm>
            <a:off x="522975" y="457200"/>
            <a:ext cx="812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4800">
                <a:solidFill>
                  <a:srgbClr val="FFFF00"/>
                </a:solidFill>
              </a:rPr>
              <a:t>Напружений Пневмоторакс</a:t>
            </a:r>
            <a:endParaRPr/>
          </a:p>
        </p:txBody>
      </p:sp>
      <p:sp>
        <p:nvSpPr>
          <p:cNvPr id="618" name="Google Shape;618;p72"/>
          <p:cNvSpPr txBox="1"/>
          <p:nvPr/>
        </p:nvSpPr>
        <p:spPr>
          <a:xfrm>
            <a:off x="1181100" y="2438400"/>
            <a:ext cx="72771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Повинен бути клінічний діагноз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Лікувати перед рентгеном</a:t>
            </a:r>
            <a:endParaRPr/>
          </a:p>
        </p:txBody>
      </p:sp>
      <p:sp>
        <p:nvSpPr>
          <p:cNvPr id="619" name="Google Shape;619;p72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3"/>
          <p:cNvSpPr txBox="1"/>
          <p:nvPr/>
        </p:nvSpPr>
        <p:spPr>
          <a:xfrm>
            <a:off x="3881488" y="2349375"/>
            <a:ext cx="14715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2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626" name="Google Shape;626;p73"/>
          <p:cNvSpPr/>
          <p:nvPr/>
        </p:nvSpPr>
        <p:spPr>
          <a:xfrm>
            <a:off x="685800" y="788875"/>
            <a:ext cx="78630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Дихальні шляхи та дихання</a:t>
            </a:r>
            <a:endParaRPr/>
          </a:p>
        </p:txBody>
      </p:sp>
      <p:sp>
        <p:nvSpPr>
          <p:cNvPr id="627" name="Google Shape;627;p73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61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A0A2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4"/>
          <p:cNvSpPr txBox="1"/>
          <p:nvPr/>
        </p:nvSpPr>
        <p:spPr>
          <a:xfrm>
            <a:off x="63025" y="319350"/>
            <a:ext cx="9009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FFFF00"/>
                </a:solidFill>
              </a:rPr>
              <a:t>Дихальні шляхи та дихання</a:t>
            </a:r>
            <a:endParaRPr sz="1200"/>
          </a:p>
        </p:txBody>
      </p:sp>
      <p:sp>
        <p:nvSpPr>
          <p:cNvPr id="634" name="Google Shape;634;p74"/>
          <p:cNvSpPr txBox="1"/>
          <p:nvPr/>
        </p:nvSpPr>
        <p:spPr>
          <a:xfrm>
            <a:off x="681900" y="1674100"/>
            <a:ext cx="7780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Підсумок:</a:t>
            </a:r>
            <a:endParaRPr/>
          </a:p>
          <a:p>
            <a:pPr indent="-339725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Відкрийте дихальні шляхи </a:t>
            </a:r>
            <a:endParaRPr sz="3600">
              <a:solidFill>
                <a:srgbClr val="FFFFFF"/>
              </a:solidFill>
            </a:endParaRPr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Дайте доступ кисню 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Допоможіть у вентилюванні, якщо є необхідність</a:t>
            </a:r>
            <a:endParaRPr/>
          </a:p>
          <a:p>
            <a:pPr indent="-339725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Розгляньте можливість інтубації </a:t>
            </a:r>
            <a:endParaRPr sz="3600">
              <a:solidFill>
                <a:srgbClr val="FFFFFF"/>
              </a:solidFill>
            </a:endParaRPr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Ніколи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не забувайте про шийний відділ хребта </a:t>
            </a:r>
            <a:endParaRPr/>
          </a:p>
        </p:txBody>
      </p:sp>
      <p:sp>
        <p:nvSpPr>
          <p:cNvPr id="635" name="Google Shape;635;p74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62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A0A2D"/>
            </a:gs>
            <a:gs pos="100000">
              <a:srgbClr val="005F00"/>
            </a:gs>
          </a:gsLst>
          <a:lin ang="5400000" scaled="0"/>
        </a:gra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5"/>
          <p:cNvSpPr txBox="1"/>
          <p:nvPr/>
        </p:nvSpPr>
        <p:spPr>
          <a:xfrm>
            <a:off x="685788" y="6866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Кровообіг</a:t>
            </a:r>
            <a:endParaRPr/>
          </a:p>
        </p:txBody>
      </p:sp>
      <p:sp>
        <p:nvSpPr>
          <p:cNvPr id="642" name="Google Shape;642;p75"/>
          <p:cNvSpPr txBox="1"/>
          <p:nvPr/>
        </p:nvSpPr>
        <p:spPr>
          <a:xfrm>
            <a:off x="685788" y="2662025"/>
            <a:ext cx="8104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Вкінці ви:</a:t>
            </a:r>
            <a:endParaRPr/>
          </a:p>
          <a:p>
            <a:pPr indent="-339725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зрозумієте структурний підхід до проблем кровообігу</a:t>
            </a:r>
            <a:endParaRPr sz="3600">
              <a:solidFill>
                <a:srgbClr val="FFFFFF"/>
              </a:solidFill>
            </a:endParaRPr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зможете розпізнавати та лікувати шок </a:t>
            </a:r>
            <a:endParaRPr/>
          </a:p>
        </p:txBody>
      </p:sp>
      <p:sp>
        <p:nvSpPr>
          <p:cNvPr id="643" name="Google Shape;643;p75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6"/>
          <p:cNvSpPr txBox="1"/>
          <p:nvPr/>
        </p:nvSpPr>
        <p:spPr>
          <a:xfrm>
            <a:off x="514988" y="4083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Ситуація</a:t>
            </a:r>
            <a:endParaRPr/>
          </a:p>
        </p:txBody>
      </p:sp>
      <p:sp>
        <p:nvSpPr>
          <p:cNvPr id="650" name="Google Shape;650;p76"/>
          <p:cNvSpPr txBox="1"/>
          <p:nvPr/>
        </p:nvSpPr>
        <p:spPr>
          <a:xfrm>
            <a:off x="681900" y="2078950"/>
            <a:ext cx="7780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14287" lvl="0" marL="1841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19-річна жінка була збита машиною. Прибувши до вашої лікарні, вона скаржиться на біль внизу живота та правому стегні. Вона бліда та спітніла.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76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64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Запитання до ситуації</a:t>
            </a:r>
            <a:endParaRPr/>
          </a:p>
        </p:txBody>
      </p:sp>
      <p:sp>
        <p:nvSpPr>
          <p:cNvPr id="658" name="Google Shape;658;p77"/>
          <p:cNvSpPr txBox="1"/>
          <p:nvPr/>
        </p:nvSpPr>
        <p:spPr>
          <a:xfrm>
            <a:off x="409563" y="2088900"/>
            <a:ext cx="846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Що ви зробите в першу чергу? 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Як ви оціните її кровообіг? 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Що таке шок? 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Де є ділянки “прихованої” кровотечі? 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Як ви лікуєте шок?</a:t>
            </a:r>
            <a:endParaRPr/>
          </a:p>
        </p:txBody>
      </p:sp>
      <p:sp>
        <p:nvSpPr>
          <p:cNvPr id="659" name="Google Shape;659;p77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65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/>
          <p:nvPr/>
        </p:nvSpPr>
        <p:spPr>
          <a:xfrm>
            <a:off x="685788" y="4735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Кровообіг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00"/>
                </a:solidFill>
              </a:rPr>
              <a:t>Оцінка</a:t>
            </a:r>
            <a:endParaRPr sz="4400">
              <a:solidFill>
                <a:srgbClr val="FFFF00"/>
              </a:solidFill>
            </a:endParaRPr>
          </a:p>
        </p:txBody>
      </p:sp>
      <p:sp>
        <p:nvSpPr>
          <p:cNvPr id="668" name="Google Shape;668;p78"/>
          <p:cNvSpPr txBox="1"/>
          <p:nvPr/>
        </p:nvSpPr>
        <p:spPr>
          <a:xfrm>
            <a:off x="685788" y="2134125"/>
            <a:ext cx="77724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Периферійний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колір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Капілярне наповнення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 Пульс 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Периферійна температура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Артеріальний тиск 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Сечовиділення </a:t>
            </a:r>
            <a:endParaRPr/>
          </a:p>
        </p:txBody>
      </p:sp>
      <p:sp>
        <p:nvSpPr>
          <p:cNvPr id="669" name="Google Shape;669;p78"/>
          <p:cNvSpPr/>
          <p:nvPr/>
        </p:nvSpPr>
        <p:spPr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66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9"/>
          <p:cNvSpPr txBox="1"/>
          <p:nvPr/>
        </p:nvSpPr>
        <p:spPr>
          <a:xfrm>
            <a:off x="514963" y="3269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Типи кровотеч</a:t>
            </a:r>
            <a:endParaRPr/>
          </a:p>
        </p:txBody>
      </p:sp>
      <p:sp>
        <p:nvSpPr>
          <p:cNvPr id="678" name="Google Shape;678;p79"/>
          <p:cNvSpPr txBox="1"/>
          <p:nvPr/>
        </p:nvSpPr>
        <p:spPr>
          <a:xfrm>
            <a:off x="321450" y="1696963"/>
            <a:ext cx="8501100" cy="4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4000">
                <a:solidFill>
                  <a:srgbClr val="FFFFFF"/>
                </a:solidFill>
              </a:rPr>
              <a:t>Кровотечі, які можна зупинити за допомогою компресії</a:t>
            </a:r>
            <a:r>
              <a:rPr b="0" i="0" lang="en-GB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GB" sz="4000">
                <a:solidFill>
                  <a:srgbClr val="FFFFFF"/>
                </a:solidFill>
              </a:rPr>
              <a:t>зовнішня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Зазвичай периферійна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None/>
            </a:pPr>
            <a:r>
              <a:t/>
            </a:r>
            <a:endParaRPr b="0" i="1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1313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4000">
                <a:solidFill>
                  <a:srgbClr val="FFFFFF"/>
                </a:solidFill>
              </a:rPr>
              <a:t>Кровотечі, які не можна зупинити за допомогою компресії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напр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GB" sz="3200">
                <a:solidFill>
                  <a:srgbClr val="FFFFFF"/>
                </a:solidFill>
              </a:rPr>
              <a:t>внутрішньочеревна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потрібне хірургічне втручання </a:t>
            </a:r>
            <a:endParaRPr/>
          </a:p>
        </p:txBody>
      </p:sp>
      <p:sp>
        <p:nvSpPr>
          <p:cNvPr id="679" name="Google Shape;679;p79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67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Шок</a:t>
            </a:r>
            <a:endParaRPr/>
          </a:p>
        </p:txBody>
      </p:sp>
      <p:sp>
        <p:nvSpPr>
          <p:cNvPr id="686" name="Google Shape;686;p80"/>
          <p:cNvSpPr txBox="1"/>
          <p:nvPr/>
        </p:nvSpPr>
        <p:spPr>
          <a:xfrm>
            <a:off x="673900" y="1802025"/>
            <a:ext cx="7780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Неадекватна перфузія органів та оксигенація тканин  </a:t>
            </a:r>
            <a:endParaRPr sz="3600">
              <a:solidFill>
                <a:srgbClr val="FFFFFF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Найчастіше через втрату крові при травмі</a:t>
            </a:r>
            <a:endParaRPr/>
          </a:p>
        </p:txBody>
      </p:sp>
      <p:sp>
        <p:nvSpPr>
          <p:cNvPr id="687" name="Google Shape;687;p80"/>
          <p:cNvSpPr/>
          <p:nvPr/>
        </p:nvSpPr>
        <p:spPr>
          <a:xfrm>
            <a:off x="0" y="6478588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Кровообіг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Види шоку</a:t>
            </a:r>
            <a:endParaRPr/>
          </a:p>
        </p:txBody>
      </p:sp>
      <p:sp>
        <p:nvSpPr>
          <p:cNvPr id="696" name="Google Shape;696;p81"/>
          <p:cNvSpPr txBox="1"/>
          <p:nvPr/>
        </p:nvSpPr>
        <p:spPr>
          <a:xfrm>
            <a:off x="1047750" y="2530475"/>
            <a:ext cx="7410450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i"/>
            </a:pPr>
            <a:r>
              <a:rPr lang="en-GB" sz="4000">
                <a:solidFill>
                  <a:srgbClr val="FFFFFF"/>
                </a:solidFill>
              </a:rPr>
              <a:t>Геморагічний шок</a:t>
            </a:r>
            <a:endParaRPr/>
          </a:p>
          <a:p>
            <a:pPr indent="-341313" lvl="0" marL="341313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2" lvl="0" marL="341312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i"/>
            </a:pPr>
            <a:r>
              <a:rPr lang="en-GB" sz="4000">
                <a:solidFill>
                  <a:srgbClr val="FFFFFF"/>
                </a:solidFill>
              </a:rPr>
              <a:t>Негеморагічний шок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81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69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7112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Система ПТД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1752600" y="1944688"/>
            <a:ext cx="5638800" cy="451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Запобігання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Призначення ступенів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Первинний огляд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Вторинний огляд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00"/>
                </a:solidFill>
              </a:rPr>
              <a:t>Стабілізація</a:t>
            </a:r>
            <a:r>
              <a:rPr b="1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Транспортування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Повний огляд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69850" y="6473825"/>
            <a:ext cx="2952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"/>
          <p:cNvSpPr txBox="1"/>
          <p:nvPr/>
        </p:nvSpPr>
        <p:spPr>
          <a:xfrm>
            <a:off x="685788" y="3594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Шок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Клінічні ознаки</a:t>
            </a:r>
            <a:endParaRPr/>
          </a:p>
        </p:txBody>
      </p:sp>
      <p:sp>
        <p:nvSpPr>
          <p:cNvPr id="706" name="Google Shape;706;p82"/>
          <p:cNvSpPr txBox="1"/>
          <p:nvPr/>
        </p:nvSpPr>
        <p:spPr>
          <a:xfrm>
            <a:off x="409575" y="1918788"/>
            <a:ext cx="8535900" cy="4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Шкіра 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холодна, </a:t>
            </a:r>
            <a:r>
              <a:rPr lang="en-GB" sz="3600">
                <a:solidFill>
                  <a:srgbClr val="FFFFFF"/>
                </a:solidFill>
              </a:rPr>
              <a:t>бліда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спітніла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цианоз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Інтенсивність дихання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Час відновлення капілярного наповнення 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&gt; 2 </a:t>
            </a:r>
            <a:r>
              <a:rPr lang="en-GB" sz="3600">
                <a:solidFill>
                  <a:srgbClr val="FFFFFF"/>
                </a:solidFill>
              </a:rPr>
              <a:t>секунди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Частота пульсу та артеріальний тиск 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Сечовиділення </a:t>
            </a:r>
            <a:r>
              <a:rPr b="0" i="1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0.5 </a:t>
            </a:r>
            <a:r>
              <a:rPr lang="en-GB" sz="3600">
                <a:solidFill>
                  <a:srgbClr val="FFFFFF"/>
                </a:solidFill>
              </a:rPr>
              <a:t>мл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3600">
                <a:solidFill>
                  <a:srgbClr val="FFFFFF"/>
                </a:solidFill>
              </a:rPr>
              <a:t>кг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3600">
                <a:solidFill>
                  <a:srgbClr val="FFFFFF"/>
                </a:solidFill>
              </a:rPr>
              <a:t>год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82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3"/>
          <p:cNvSpPr txBox="1"/>
          <p:nvPr/>
        </p:nvSpPr>
        <p:spPr>
          <a:xfrm>
            <a:off x="685788" y="4409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Шок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Клінічні ознаки</a:t>
            </a:r>
            <a:endParaRPr/>
          </a:p>
        </p:txBody>
      </p:sp>
      <p:sp>
        <p:nvSpPr>
          <p:cNvPr id="716" name="Google Shape;716;p83"/>
          <p:cNvSpPr txBox="1"/>
          <p:nvPr/>
        </p:nvSpPr>
        <p:spPr>
          <a:xfrm>
            <a:off x="677863" y="1981200"/>
            <a:ext cx="816768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Змінений психічний стан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3600">
                <a:solidFill>
                  <a:srgbClr val="FFFFFF"/>
                </a:solidFill>
              </a:rPr>
              <a:t> від схвильованості до коми 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Присутній пульс?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радіальний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GB" sz="3200">
                <a:solidFill>
                  <a:srgbClr val="FFFFFF"/>
                </a:solidFill>
              </a:rPr>
              <a:t> систолічний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&gt; 80 mmHg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стегновий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 	</a:t>
            </a:r>
            <a:r>
              <a:rPr lang="en-GB" sz="3200">
                <a:solidFill>
                  <a:schemeClr val="lt1"/>
                </a:solidFill>
              </a:rPr>
              <a:t> систолічний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&gt; 70 mmHg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сонна артерія</a:t>
            </a:r>
            <a:r>
              <a:rPr lang="en-GB" sz="3200">
                <a:solidFill>
                  <a:schemeClr val="lt1"/>
                </a:solidFill>
              </a:rPr>
              <a:t> систолічний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&gt; 60 mmHg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Тахікардія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Пульсовий тиск зменшений</a:t>
            </a:r>
            <a:endParaRPr/>
          </a:p>
        </p:txBody>
      </p:sp>
      <p:sp>
        <p:nvSpPr>
          <p:cNvPr id="717" name="Google Shape;717;p83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71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Шок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Прихована кровотеча</a:t>
            </a:r>
            <a:endParaRPr/>
          </a:p>
        </p:txBody>
      </p:sp>
      <p:sp>
        <p:nvSpPr>
          <p:cNvPr id="726" name="Google Shape;726;p84"/>
          <p:cNvSpPr txBox="1"/>
          <p:nvPr/>
        </p:nvSpPr>
        <p:spPr>
          <a:xfrm>
            <a:off x="785813" y="2255838"/>
            <a:ext cx="7664450" cy="4217987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Плевральна порожнина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Черевна порожнина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Тазові переломи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Стегнова кістка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Зовнішня</a:t>
            </a:r>
            <a:endParaRPr/>
          </a:p>
          <a:p>
            <a:pPr indent="-341313" lvl="0" marL="341313" marR="0" rtl="0" algn="l">
              <a:spcBef>
                <a:spcPts val="275"/>
              </a:spcBef>
              <a:spcAft>
                <a:spcPts val="0"/>
              </a:spcAft>
              <a:buClr>
                <a:srgbClr val="FDFFEE"/>
              </a:buClr>
              <a:buSzPts val="660"/>
              <a:buFont typeface="Times New Roman"/>
              <a:buNone/>
            </a:pPr>
            <a:r>
              <a:t/>
            </a:r>
            <a:endParaRPr b="0" i="0" sz="1100" u="none" cap="none" strike="noStrike">
              <a:solidFill>
                <a:srgbClr val="FDFFE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FFFF00"/>
                </a:solidFill>
              </a:rPr>
              <a:t> </a:t>
            </a:r>
            <a:r>
              <a:rPr b="0" i="1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i="1" lang="en-GB" sz="3600">
                <a:solidFill>
                  <a:srgbClr val="FFFF00"/>
                </a:solidFill>
              </a:rPr>
              <a:t>Кров на підлозі і не тільки</a:t>
            </a:r>
            <a:r>
              <a:rPr b="0" i="1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727" name="Google Shape;727;p84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72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5"/>
          <p:cNvSpPr txBox="1"/>
          <p:nvPr/>
        </p:nvSpPr>
        <p:spPr>
          <a:xfrm>
            <a:off x="673900" y="1834600"/>
            <a:ext cx="7780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284163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Тазова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	                     3 </a:t>
            </a:r>
            <a:r>
              <a:rPr lang="en-GB" sz="3200">
                <a:solidFill>
                  <a:srgbClr val="FFFFFF"/>
                </a:solidFill>
              </a:rPr>
              <a:t>л.</a:t>
            </a:r>
            <a:endParaRPr/>
          </a:p>
          <a:p>
            <a:pPr indent="-284163" lvl="1" marL="74295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Закрита стегнова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		 1.5-2 </a:t>
            </a:r>
            <a:r>
              <a:rPr lang="en-GB" sz="3200">
                <a:solidFill>
                  <a:srgbClr val="FFFFFF"/>
                </a:solidFill>
              </a:rPr>
              <a:t>л.</a:t>
            </a:r>
            <a:endParaRPr/>
          </a:p>
          <a:p>
            <a:pPr indent="-284163" lvl="1" marL="74295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Закрита великогомілкова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		        500 </a:t>
            </a:r>
            <a:r>
              <a:rPr lang="en-GB" sz="3200">
                <a:solidFill>
                  <a:srgbClr val="FFFFFF"/>
                </a:solidFill>
              </a:rPr>
              <a:t>мл</a:t>
            </a:r>
            <a:endParaRPr/>
          </a:p>
          <a:p>
            <a:pPr indent="-284163" lvl="1" marL="74295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Гемоторакс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              2 </a:t>
            </a:r>
            <a:r>
              <a:rPr lang="en-GB" sz="3200">
                <a:solidFill>
                  <a:srgbClr val="FFFFFF"/>
                </a:solidFill>
              </a:rPr>
              <a:t>л.</a:t>
            </a:r>
            <a:endParaRPr/>
          </a:p>
          <a:p>
            <a:pPr indent="-284163" lvl="1" marL="74295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Рана розміром з руку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3200">
                <a:solidFill>
                  <a:srgbClr val="FFFFFF"/>
                </a:solidFill>
              </a:rPr>
              <a:t> 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500 </a:t>
            </a:r>
            <a:r>
              <a:rPr lang="en-GB" sz="3200">
                <a:solidFill>
                  <a:srgbClr val="FFFFFF"/>
                </a:solidFill>
              </a:rPr>
              <a:t>мл</a:t>
            </a:r>
            <a:endParaRPr/>
          </a:p>
          <a:p>
            <a:pPr indent="-284163" lvl="1" marL="74295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Згусток крові розміром з кулак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	500 </a:t>
            </a:r>
            <a:r>
              <a:rPr lang="en-GB" sz="3200">
                <a:solidFill>
                  <a:srgbClr val="FFFFFF"/>
                </a:solidFill>
              </a:rPr>
              <a:t>мл</a:t>
            </a:r>
            <a:endParaRPr/>
          </a:p>
          <a:p>
            <a:pPr indent="-341313" lvl="0" marL="3429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GB" sz="3200">
                <a:solidFill>
                  <a:srgbClr val="FFFFFF"/>
                </a:solidFill>
              </a:rPr>
              <a:t>Ребро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 (</a:t>
            </a:r>
            <a:r>
              <a:rPr lang="en-GB" sz="3200">
                <a:solidFill>
                  <a:srgbClr val="FFFFFF"/>
                </a:solidFill>
              </a:rPr>
              <a:t>кожне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  		  150 </a:t>
            </a:r>
            <a:r>
              <a:rPr lang="en-GB" sz="3200">
                <a:solidFill>
                  <a:srgbClr val="FFFFFF"/>
                </a:solidFill>
              </a:rPr>
              <a:t>мл</a:t>
            </a:r>
            <a:endParaRPr/>
          </a:p>
        </p:txBody>
      </p:sp>
      <p:sp>
        <p:nvSpPr>
          <p:cNvPr id="736" name="Google Shape;736;p85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73</a:t>
            </a:r>
            <a:endParaRPr/>
          </a:p>
        </p:txBody>
      </p:sp>
      <p:sp>
        <p:nvSpPr>
          <p:cNvPr id="737" name="Google Shape;737;p8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Шок</a:t>
            </a:r>
            <a:br>
              <a:rPr b="1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Ділянки та</a:t>
            </a:r>
            <a:r>
              <a:rPr b="0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4000">
                <a:solidFill>
                  <a:srgbClr val="FFFF00"/>
                </a:solidFill>
              </a:rPr>
              <a:t>приблизні втрати крові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6"/>
          <p:cNvSpPr txBox="1"/>
          <p:nvPr/>
        </p:nvSpPr>
        <p:spPr>
          <a:xfrm>
            <a:off x="685788" y="727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Клінічні ознаки шоку</a:t>
            </a:r>
            <a:endParaRPr/>
          </a:p>
        </p:txBody>
      </p:sp>
      <p:sp>
        <p:nvSpPr>
          <p:cNvPr id="746" name="Google Shape;746;p86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74</a:t>
            </a:r>
            <a:endParaRPr/>
          </a:p>
        </p:txBody>
      </p:sp>
      <p:graphicFrame>
        <p:nvGraphicFramePr>
          <p:cNvPr id="747" name="Google Shape;747;p86"/>
          <p:cNvGraphicFramePr/>
          <p:nvPr/>
        </p:nvGraphicFramePr>
        <p:xfrm>
          <a:off x="354650" y="150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{33A5724A-98F2-4DF6-A2DC-E1F4FCCA857F}</a:tableStyleId>
              </a:tblPr>
              <a:tblGrid>
                <a:gridCol w="1049700"/>
                <a:gridCol w="1020100"/>
                <a:gridCol w="2056225"/>
                <a:gridCol w="1543100"/>
                <a:gridCol w="1175975"/>
                <a:gridCol w="1766150"/>
              </a:tblGrid>
              <a:tr h="11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Втрата крові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П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ульс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Кров'яний тиск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Капілярне наповнення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Частота дихання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Психічний стан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</a:tr>
              <a:tr h="11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&lt;750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&lt;100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Норма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Норма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Норма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Норма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</a:tr>
              <a:tr h="11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750-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1500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&gt;100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Нормальний 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Систолічний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тиск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Тривалий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20-30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П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омірно тривожний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</a:tr>
              <a:tr h="109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&gt;1500-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2000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&gt;120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Зменшений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Тривалий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30-40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Тривожний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Розгублений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Кровообіг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Види шоку</a:t>
            </a:r>
            <a:endParaRPr/>
          </a:p>
        </p:txBody>
      </p:sp>
      <p:sp>
        <p:nvSpPr>
          <p:cNvPr id="756" name="Google Shape;756;p87"/>
          <p:cNvSpPr txBox="1"/>
          <p:nvPr/>
        </p:nvSpPr>
        <p:spPr>
          <a:xfrm>
            <a:off x="1047750" y="2133600"/>
            <a:ext cx="7410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8585E0"/>
              </a:buClr>
              <a:buSzPts val="2160"/>
              <a:buFont typeface="Arial"/>
              <a:buChar char="i"/>
            </a:pPr>
            <a:r>
              <a:rPr lang="en-GB" sz="3600">
                <a:solidFill>
                  <a:srgbClr val="8585E0"/>
                </a:solidFill>
              </a:rPr>
              <a:t>Геморагічний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2160"/>
              <a:buFont typeface="Arial"/>
              <a:buChar char="i"/>
            </a:pPr>
            <a:r>
              <a:rPr lang="en-GB" sz="3600">
                <a:solidFill>
                  <a:srgbClr val="FDFFEE"/>
                </a:solidFill>
              </a:rPr>
              <a:t>Негеморагічний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DFFEE"/>
              </a:buClr>
              <a:buSzPts val="1920"/>
              <a:buFont typeface="Arial"/>
              <a:buChar char="i"/>
            </a:pPr>
            <a:r>
              <a:rPr lang="en-GB" sz="3200">
                <a:solidFill>
                  <a:srgbClr val="FDFFEE"/>
                </a:solidFill>
              </a:rPr>
              <a:t>Кардіогенний та обструктивний 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DFFEE"/>
              </a:buClr>
              <a:buSzPts val="1920"/>
              <a:buFont typeface="Arial"/>
              <a:buChar char="i"/>
            </a:pPr>
            <a:r>
              <a:rPr lang="en-GB" sz="3200">
                <a:solidFill>
                  <a:srgbClr val="FDFFEE"/>
                </a:solidFill>
              </a:rPr>
              <a:t>нейрогенний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DFFEE"/>
              </a:buClr>
              <a:buSzPts val="1920"/>
              <a:buFont typeface="Arial"/>
              <a:buChar char="i"/>
            </a:pPr>
            <a:r>
              <a:rPr lang="en-GB" sz="3200">
                <a:solidFill>
                  <a:srgbClr val="FDFFEE"/>
                </a:solidFill>
              </a:rPr>
              <a:t>септичний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DFFEE"/>
              </a:buClr>
              <a:buSzPts val="1920"/>
              <a:buFont typeface="Arial"/>
              <a:buChar char="i"/>
            </a:pPr>
            <a:r>
              <a:rPr lang="en-GB" sz="3200">
                <a:solidFill>
                  <a:srgbClr val="FDFFEE"/>
                </a:solidFill>
              </a:rPr>
              <a:t>анафілактичний</a:t>
            </a:r>
            <a:endParaRPr/>
          </a:p>
        </p:txBody>
      </p:sp>
      <p:sp>
        <p:nvSpPr>
          <p:cNvPr id="757" name="Google Shape;757;p87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75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Кардіогенний та обструктивний шок</a:t>
            </a:r>
            <a:endParaRPr/>
          </a:p>
        </p:txBody>
      </p:sp>
      <p:sp>
        <p:nvSpPr>
          <p:cNvPr id="766" name="Google Shape;766;p88"/>
          <p:cNvSpPr txBox="1"/>
          <p:nvPr/>
        </p:nvSpPr>
        <p:spPr>
          <a:xfrm>
            <a:off x="572575" y="2587625"/>
            <a:ext cx="7785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Забій міокарда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Перикардіальна тампонада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Напружений пневмоторакс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Проникаюче поранення серця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Інфаркт міокарда</a:t>
            </a:r>
            <a:endParaRPr/>
          </a:p>
        </p:txBody>
      </p:sp>
      <p:sp>
        <p:nvSpPr>
          <p:cNvPr id="767" name="Google Shape;767;p88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76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9"/>
          <p:cNvSpPr txBox="1"/>
          <p:nvPr/>
        </p:nvSpPr>
        <p:spPr>
          <a:xfrm>
            <a:off x="942450" y="5060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Нейрогенний шок</a:t>
            </a:r>
            <a:endParaRPr/>
          </a:p>
        </p:txBody>
      </p:sp>
      <p:sp>
        <p:nvSpPr>
          <p:cNvPr id="774" name="Google Shape;774;p89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Може виникнути при травмі спинного мозку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Розширення судин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600">
                <a:solidFill>
                  <a:srgbClr val="FFFFFF"/>
                </a:solidFill>
              </a:rPr>
              <a:t>гіпотонія і може бути уповільнений пульс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Ніколи не припускайте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гіпотенію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Шукайте інші поранення</a:t>
            </a:r>
            <a:endParaRPr/>
          </a:p>
        </p:txBody>
      </p:sp>
      <p:sp>
        <p:nvSpPr>
          <p:cNvPr id="775" name="Google Shape;775;p89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77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0"/>
          <p:cNvSpPr txBox="1"/>
          <p:nvPr/>
        </p:nvSpPr>
        <p:spPr>
          <a:xfrm>
            <a:off x="531238" y="4246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Кровообіг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Медична допомога</a:t>
            </a:r>
            <a:endParaRPr/>
          </a:p>
        </p:txBody>
      </p:sp>
      <p:sp>
        <p:nvSpPr>
          <p:cNvPr id="784" name="Google Shape;784;p90"/>
          <p:cNvSpPr txBox="1"/>
          <p:nvPr/>
        </p:nvSpPr>
        <p:spPr>
          <a:xfrm>
            <a:off x="685788" y="1874375"/>
            <a:ext cx="7772400" cy="4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+ B, </a:t>
            </a:r>
            <a:r>
              <a:rPr lang="en-GB" sz="3200">
                <a:solidFill>
                  <a:srgbClr val="FFFFFF"/>
                </a:solidFill>
              </a:rPr>
              <a:t>забезпечте кисень</a:t>
            </a:r>
            <a:endParaRPr/>
          </a:p>
          <a:p>
            <a:pPr indent="-341312" lvl="0" marL="34131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Зупиніть очевидну кровотечу </a:t>
            </a:r>
            <a:endParaRPr sz="3200">
              <a:solidFill>
                <a:srgbClr val="FFFFFF"/>
              </a:solidFill>
            </a:endParaRPr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Дві великі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внутрівенні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канюлі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(14-16</a:t>
            </a:r>
            <a:r>
              <a:rPr lang="en-GB" sz="3200">
                <a:solidFill>
                  <a:srgbClr val="FFFFFF"/>
                </a:solidFill>
              </a:rPr>
              <a:t> калібр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візьміть кров для тесту кросс-матч</a:t>
            </a:r>
            <a:endParaRPr/>
          </a:p>
          <a:p>
            <a:pPr indent="-2841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заміна рідини</a:t>
            </a:r>
            <a:endParaRPr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Розгляньте термінове направлення до хірургічного втручання</a:t>
            </a:r>
            <a:endParaRPr/>
          </a:p>
          <a:p>
            <a:pPr indent="-282575" lvl="1" marL="741363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90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78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1"/>
          <p:cNvSpPr txBox="1"/>
          <p:nvPr/>
        </p:nvSpPr>
        <p:spPr>
          <a:xfrm>
            <a:off x="1452125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00">
                <a:solidFill>
                  <a:srgbClr val="FFFF00"/>
                </a:solidFill>
              </a:rPr>
              <a:t>Кровообіг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Зупинка кровотечі</a:t>
            </a:r>
            <a:endParaRPr/>
          </a:p>
        </p:txBody>
      </p:sp>
      <p:sp>
        <p:nvSpPr>
          <p:cNvPr id="794" name="Google Shape;794;p91"/>
          <p:cNvSpPr txBox="1"/>
          <p:nvPr/>
        </p:nvSpPr>
        <p:spPr>
          <a:xfrm>
            <a:off x="190050" y="1148850"/>
            <a:ext cx="87639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3496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Times New Roman"/>
              <a:buChar char="•"/>
            </a:pPr>
            <a:r>
              <a:rPr lang="en-GB" sz="3500">
                <a:solidFill>
                  <a:srgbClr val="FFFFFF"/>
                </a:solidFill>
              </a:rPr>
              <a:t>Грудна клітка</a:t>
            </a:r>
            <a:endParaRPr sz="1300"/>
          </a:p>
          <a:p>
            <a:pPr indent="-33496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Times New Roman"/>
              <a:buChar char="•"/>
            </a:pPr>
            <a:r>
              <a:rPr lang="en-GB" sz="3100">
                <a:solidFill>
                  <a:srgbClr val="FFFFFF"/>
                </a:solidFill>
              </a:rPr>
              <a:t>дренажна трубка та повторне розширення легень</a:t>
            </a:r>
            <a:endParaRPr sz="3100">
              <a:solidFill>
                <a:srgbClr val="FFFFFF"/>
              </a:solidFill>
            </a:endParaRPr>
          </a:p>
          <a:p>
            <a:pPr indent="-33496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Times New Roman"/>
              <a:buChar char="•"/>
            </a:pPr>
            <a:r>
              <a:rPr lang="en-GB" sz="3500">
                <a:solidFill>
                  <a:srgbClr val="FFFFFF"/>
                </a:solidFill>
              </a:rPr>
              <a:t>Черевна порожнина</a:t>
            </a:r>
            <a:endParaRPr sz="1300"/>
          </a:p>
          <a:p>
            <a:pPr indent="-27781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Times New Roman"/>
              <a:buChar char="•"/>
            </a:pPr>
            <a:r>
              <a:rPr lang="en-GB" sz="3100">
                <a:solidFill>
                  <a:srgbClr val="FFFFFF"/>
                </a:solidFill>
              </a:rPr>
              <a:t>л</a:t>
            </a:r>
            <a:r>
              <a:rPr lang="en-GB" sz="3100">
                <a:solidFill>
                  <a:srgbClr val="FFFFFF"/>
                </a:solidFill>
              </a:rPr>
              <a:t>апаротомія, якщо зберігається гіпотонія після вливання рідини </a:t>
            </a:r>
            <a:endParaRPr sz="1300"/>
          </a:p>
          <a:p>
            <a:pPr indent="-33496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Times New Roman"/>
              <a:buChar char="•"/>
            </a:pPr>
            <a:r>
              <a:rPr lang="en-GB" sz="3500">
                <a:solidFill>
                  <a:srgbClr val="FFFFFF"/>
                </a:solidFill>
              </a:rPr>
              <a:t>Таз</a:t>
            </a:r>
            <a:r>
              <a:rPr b="0" i="0" lang="en-GB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3500">
                <a:solidFill>
                  <a:srgbClr val="FFFFFF"/>
                </a:solidFill>
              </a:rPr>
              <a:t>тазовий слінг</a:t>
            </a:r>
            <a:endParaRPr sz="1300"/>
          </a:p>
          <a:p>
            <a:pPr indent="-33496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Times New Roman"/>
              <a:buChar char="•"/>
            </a:pPr>
            <a:r>
              <a:rPr lang="en-GB" sz="3500">
                <a:solidFill>
                  <a:srgbClr val="FFFFFF"/>
                </a:solidFill>
              </a:rPr>
              <a:t>Кінцівки</a:t>
            </a:r>
            <a:endParaRPr sz="1300"/>
          </a:p>
          <a:p>
            <a:pPr indent="-27781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Times New Roman"/>
              <a:buChar char="•"/>
            </a:pPr>
            <a:r>
              <a:rPr lang="en-GB" sz="3100">
                <a:solidFill>
                  <a:srgbClr val="FFFFFF"/>
                </a:solidFill>
              </a:rPr>
              <a:t>зменшити та накласти шину на перелом довгої кістки</a:t>
            </a:r>
            <a:endParaRPr sz="1300"/>
          </a:p>
          <a:p>
            <a:pPr indent="-27781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Times New Roman"/>
              <a:buChar char="•"/>
            </a:pPr>
            <a:r>
              <a:rPr lang="en-GB" sz="3100">
                <a:solidFill>
                  <a:srgbClr val="FFFFFF"/>
                </a:solidFill>
              </a:rPr>
              <a:t>перев’язка під тиском</a:t>
            </a:r>
            <a:endParaRPr sz="1300"/>
          </a:p>
        </p:txBody>
      </p:sp>
      <p:sp>
        <p:nvSpPr>
          <p:cNvPr id="795" name="Google Shape;795;p91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79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Система ПТД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750888" y="1841500"/>
            <a:ext cx="825658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Призначення ступенів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розподіл пацієнтів за пріоритетом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Пріоритет залежить від: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досвіду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можливостей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тяжкості травми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3" lvl="0" marL="3429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0" y="6397625"/>
            <a:ext cx="2952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Кровообіг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Заміна рідини</a:t>
            </a:r>
            <a:r>
              <a:rPr b="0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GB" sz="4000">
                <a:solidFill>
                  <a:srgbClr val="FFFF00"/>
                </a:solidFill>
              </a:rPr>
              <a:t>Скільки</a:t>
            </a:r>
            <a:r>
              <a:rPr b="0" i="0" lang="en-GB" sz="4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802" name="Google Shape;802;p92"/>
          <p:cNvSpPr txBox="1"/>
          <p:nvPr/>
        </p:nvSpPr>
        <p:spPr>
          <a:xfrm>
            <a:off x="374850" y="1903175"/>
            <a:ext cx="8601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Швидкий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болюсний фізрощи</a:t>
            </a:r>
            <a:r>
              <a:rPr lang="en-GB" sz="3200">
                <a:solidFill>
                  <a:srgbClr val="FFFFFF"/>
                </a:solidFill>
              </a:rPr>
              <a:t>н або розчин Рінгера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250</a:t>
            </a:r>
            <a:r>
              <a:rPr lang="en-GB" sz="3200">
                <a:solidFill>
                  <a:srgbClr val="FFFFFF"/>
                </a:solidFill>
              </a:rPr>
              <a:t>мл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00"/>
                </a:solidFill>
              </a:rPr>
              <a:t>                     Повторна оцінка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Повторіть болюсний фізрощин за потреби</a:t>
            </a:r>
            <a:endParaRPr/>
          </a:p>
          <a:p>
            <a:pPr indent="-341312" lvl="0" marL="3429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3200">
                <a:solidFill>
                  <a:srgbClr val="FFFF00"/>
                </a:solidFill>
              </a:rPr>
              <a:t>Повторна оцінка</a:t>
            </a:r>
            <a:endParaRPr/>
          </a:p>
          <a:p>
            <a:pPr indent="-341312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3200">
                <a:solidFill>
                  <a:srgbClr val="FFFFFF"/>
                </a:solidFill>
              </a:rPr>
              <a:t>Шукайте джерело кровотечі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Перевірте кров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Розгляньте хірургічне втручання</a:t>
            </a:r>
            <a:endParaRPr/>
          </a:p>
          <a:p>
            <a:pPr indent="-341313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</a:rPr>
              <a:t>Намагайтесь досягти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>
                <a:solidFill>
                  <a:srgbClr val="FFFFFF"/>
                </a:solidFill>
              </a:rPr>
              <a:t>АТ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&gt;90 + </a:t>
            </a:r>
            <a:r>
              <a:rPr lang="en-GB" sz="3200">
                <a:solidFill>
                  <a:srgbClr val="FFFFFF"/>
                </a:solidFill>
              </a:rPr>
              <a:t>пульсу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&lt;100</a:t>
            </a:r>
            <a:endParaRPr/>
          </a:p>
        </p:txBody>
      </p:sp>
      <p:sp>
        <p:nvSpPr>
          <p:cNvPr id="803" name="Google Shape;803;p92"/>
          <p:cNvSpPr/>
          <p:nvPr/>
        </p:nvSpPr>
        <p:spPr>
          <a:xfrm>
            <a:off x="0" y="6478588"/>
            <a:ext cx="4889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3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Кровообіг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00"/>
                </a:solidFill>
              </a:rPr>
              <a:t>Переливання крові</a:t>
            </a:r>
            <a:endParaRPr/>
          </a:p>
        </p:txBody>
      </p:sp>
      <p:sp>
        <p:nvSpPr>
          <p:cNvPr id="812" name="Google Shape;812;p93"/>
          <p:cNvSpPr txBox="1"/>
          <p:nvPr/>
        </p:nvSpPr>
        <p:spPr>
          <a:xfrm>
            <a:off x="485850" y="2205050"/>
            <a:ext cx="8526900" cy="4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Розглядайте переливання крові, якщо</a:t>
            </a:r>
            <a:r>
              <a:rPr b="0" i="0" lang="en-GB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39725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Кров’яний тиск є нестабільним, незважаючи на введення рідин</a:t>
            </a:r>
            <a:endParaRPr/>
          </a:p>
          <a:p>
            <a:pPr indent="-339725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Кровотеча є тривалою</a:t>
            </a:r>
            <a:endParaRPr/>
          </a:p>
          <a:p>
            <a:pPr indent="-339725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 Гемоглобін 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&lt;7 </a:t>
            </a:r>
            <a:r>
              <a:rPr lang="en-GB" sz="3600">
                <a:solidFill>
                  <a:srgbClr val="FFFFFF"/>
                </a:solidFill>
              </a:rPr>
              <a:t>г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3600">
                <a:solidFill>
                  <a:srgbClr val="FFFFFF"/>
                </a:solidFill>
              </a:rPr>
              <a:t>дл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і кровотеча по</a:t>
            </a:r>
            <a:r>
              <a:rPr lang="en-GB" sz="3600">
                <a:solidFill>
                  <a:srgbClr val="FFFFFF"/>
                </a:solidFill>
              </a:rPr>
              <a:t>терпілого не припиняється </a:t>
            </a:r>
            <a:endParaRPr/>
          </a:p>
        </p:txBody>
      </p:sp>
      <p:sp>
        <p:nvSpPr>
          <p:cNvPr id="813" name="Google Shape;813;p93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81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Кровообіг</a:t>
            </a:r>
            <a:endParaRPr sz="5400"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Терапія</a:t>
            </a:r>
            <a:endParaRPr/>
          </a:p>
        </p:txBody>
      </p:sp>
      <p:sp>
        <p:nvSpPr>
          <p:cNvPr id="822" name="Google Shape;822;p94"/>
          <p:cNvSpPr txBox="1"/>
          <p:nvPr/>
        </p:nvSpPr>
        <p:spPr>
          <a:xfrm>
            <a:off x="677863" y="2220913"/>
            <a:ext cx="8008937" cy="4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Підтримка сталої температури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Теплі рідини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Знеболення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Спостереження за виділенням сечі</a:t>
            </a:r>
            <a:endParaRPr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4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82</a:t>
            </a:r>
            <a:endParaRPr/>
          </a:p>
        </p:txBody>
      </p:sp>
      <p:sp>
        <p:nvSpPr>
          <p:cNvPr id="824" name="Google Shape;824;p94"/>
          <p:cNvSpPr txBox="1"/>
          <p:nvPr/>
        </p:nvSpPr>
        <p:spPr>
          <a:xfrm>
            <a:off x="0" y="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8EAED"/>
              </a:solidFill>
              <a:highlight>
                <a:srgbClr val="303134"/>
              </a:highlight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5"/>
          <p:cNvSpPr txBox="1"/>
          <p:nvPr/>
        </p:nvSpPr>
        <p:spPr>
          <a:xfrm>
            <a:off x="677863" y="48101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Кровообіг</a:t>
            </a:r>
            <a:endParaRPr sz="41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00"/>
                </a:solidFill>
              </a:rPr>
              <a:t>Транекса</a:t>
            </a:r>
            <a:r>
              <a:rPr lang="en-GB" sz="4400">
                <a:solidFill>
                  <a:srgbClr val="FFFF00"/>
                </a:solidFill>
              </a:rPr>
              <a:t>мова кислота</a:t>
            </a:r>
            <a:r>
              <a:rPr b="0" i="0" lang="en-GB" sz="4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833" name="Google Shape;833;p95"/>
          <p:cNvSpPr txBox="1"/>
          <p:nvPr/>
        </p:nvSpPr>
        <p:spPr>
          <a:xfrm>
            <a:off x="677875" y="1866450"/>
            <a:ext cx="81423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Використовується першим ділом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Запобігає кровотечі та ризику смерті</a:t>
            </a:r>
            <a:endParaRPr sz="3600">
              <a:solidFill>
                <a:srgbClr val="FDFFEE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Навантажувальна доза -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GB" sz="3600">
                <a:solidFill>
                  <a:srgbClr val="FDFFEE"/>
                </a:solidFill>
              </a:rPr>
              <a:t>г внутрішньовенно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DFFEE"/>
                </a:solidFill>
              </a:rPr>
              <a:t>протягом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10 </a:t>
            </a:r>
            <a:r>
              <a:rPr lang="en-GB" sz="3600">
                <a:solidFill>
                  <a:srgbClr val="FDFFEE"/>
                </a:solidFill>
              </a:rPr>
              <a:t>хв.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DFFEE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DFFEE"/>
                </a:solidFill>
              </a:rPr>
              <a:t>Далі введення внутрішньовенної ін’єкції 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GB" sz="3600">
                <a:solidFill>
                  <a:srgbClr val="FDFFEE"/>
                </a:solidFill>
              </a:rPr>
              <a:t>г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DFFEE"/>
                </a:solidFill>
              </a:rPr>
              <a:t>протягом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 8 </a:t>
            </a:r>
            <a:r>
              <a:rPr lang="en-GB" sz="3600">
                <a:solidFill>
                  <a:srgbClr val="FDFFEE"/>
                </a:solidFill>
              </a:rPr>
              <a:t>год</a:t>
            </a:r>
            <a:r>
              <a:rPr b="0" i="0" lang="en-GB" sz="3600" u="none" cap="none" strike="noStrike">
                <a:solidFill>
                  <a:srgbClr val="FDFFEE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/>
          </a:p>
        </p:txBody>
      </p:sp>
      <p:sp>
        <p:nvSpPr>
          <p:cNvPr id="834" name="Google Shape;834;p95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83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Кровообіг</a:t>
            </a:r>
            <a:endParaRPr/>
          </a:p>
        </p:txBody>
      </p:sp>
      <p:sp>
        <p:nvSpPr>
          <p:cNvPr id="841" name="Google Shape;841;p96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29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842" name="Google Shape;842;p96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84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A0A2D"/>
            </a:gs>
            <a:gs pos="100000">
              <a:srgbClr val="6E0000"/>
            </a:gs>
          </a:gsLst>
          <a:lin ang="5400000" scaled="0"/>
        </a:gra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Кровообіг</a:t>
            </a:r>
            <a:endParaRPr/>
          </a:p>
        </p:txBody>
      </p:sp>
      <p:sp>
        <p:nvSpPr>
          <p:cNvPr id="849" name="Google Shape;849;p97"/>
          <p:cNvSpPr txBox="1"/>
          <p:nvPr/>
        </p:nvSpPr>
        <p:spPr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Підсумок: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Ретельна оцінка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Зупинка кровотечі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Компенсація втраченого об’єму</a:t>
            </a:r>
            <a:endParaRPr/>
          </a:p>
          <a:p>
            <a:pPr indent="-339725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Чи присутня прихована кровотеча?</a:t>
            </a:r>
            <a:endParaRPr/>
          </a:p>
        </p:txBody>
      </p:sp>
      <p:sp>
        <p:nvSpPr>
          <p:cNvPr id="850" name="Google Shape;850;p97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85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6165D"/>
            </a:gs>
            <a:gs pos="100000">
              <a:srgbClr val="005200"/>
            </a:gs>
          </a:gsLst>
          <a:lin ang="5400000" scaled="0"/>
        </a:gra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8"/>
          <p:cNvSpPr txBox="1"/>
          <p:nvPr/>
        </p:nvSpPr>
        <p:spPr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rgbClr val="FFFF00"/>
                </a:solidFill>
              </a:rPr>
              <a:t>Травми грудної клітки</a:t>
            </a:r>
            <a:endParaRPr/>
          </a:p>
        </p:txBody>
      </p:sp>
      <p:sp>
        <p:nvSpPr>
          <p:cNvPr id="857" name="Google Shape;857;p98"/>
          <p:cNvSpPr txBox="1"/>
          <p:nvPr/>
        </p:nvSpPr>
        <p:spPr>
          <a:xfrm>
            <a:off x="677863" y="3009900"/>
            <a:ext cx="77724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00"/>
                </a:solidFill>
              </a:rPr>
              <a:t>У кінцевому підсумку ви будете: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Розпізнавати поширені травми грудної клітки, що загрожують життю</a:t>
            </a:r>
            <a:endParaRPr/>
          </a:p>
          <a:p>
            <a:pPr indent="-339725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Розуміти принципи лікування травм грудної клітки </a:t>
            </a:r>
            <a:endParaRPr/>
          </a:p>
        </p:txBody>
      </p:sp>
      <p:sp>
        <p:nvSpPr>
          <p:cNvPr id="858" name="Google Shape;858;p98"/>
          <p:cNvSpPr/>
          <p:nvPr/>
        </p:nvSpPr>
        <p:spPr>
          <a:xfrm>
            <a:off x="0" y="649287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Ситуація</a:t>
            </a:r>
            <a:endParaRPr/>
          </a:p>
        </p:txBody>
      </p:sp>
      <p:sp>
        <p:nvSpPr>
          <p:cNvPr id="865" name="Google Shape;865;p99"/>
          <p:cNvSpPr txBox="1"/>
          <p:nvPr/>
        </p:nvSpPr>
        <p:spPr>
          <a:xfrm>
            <a:off x="319813" y="1600188"/>
            <a:ext cx="4464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45-річний чоловік госпіталізований з вогнепаль</a:t>
            </a:r>
            <a:r>
              <a:rPr lang="en-GB" sz="3200">
                <a:solidFill>
                  <a:srgbClr val="FFFFFF"/>
                </a:solidFill>
              </a:rPr>
              <a:t>ним пораненням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 нього задишка та скарги на сильний біль у правому боці грудної клітки.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3825" y="2193925"/>
            <a:ext cx="3725863" cy="3144838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9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87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0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Запитання щодо ситуації</a:t>
            </a:r>
            <a:endParaRPr/>
          </a:p>
        </p:txBody>
      </p:sp>
      <p:sp>
        <p:nvSpPr>
          <p:cNvPr id="874" name="Google Shape;874;p100"/>
          <p:cNvSpPr txBox="1"/>
          <p:nvPr/>
        </p:nvSpPr>
        <p:spPr>
          <a:xfrm>
            <a:off x="128588" y="1981200"/>
            <a:ext cx="507682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Що би ви зробили спершу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Які можливі причини його задишки та болю в грудях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1313" lvl="0" marL="34131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Як ви би їх лікували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id="875" name="Google Shape;87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5413" y="2193925"/>
            <a:ext cx="3725862" cy="3144838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00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88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1"/>
          <p:cNvSpPr txBox="1"/>
          <p:nvPr/>
        </p:nvSpPr>
        <p:spPr>
          <a:xfrm>
            <a:off x="685800" y="188913"/>
            <a:ext cx="7772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endParaRPr sz="5400">
              <a:solidFill>
                <a:srgbClr val="FFFF00"/>
              </a:solidFill>
            </a:endParaRPr>
          </a:p>
        </p:txBody>
      </p:sp>
      <p:sp>
        <p:nvSpPr>
          <p:cNvPr id="885" name="Google Shape;885;p101"/>
          <p:cNvSpPr txBox="1"/>
          <p:nvPr/>
        </p:nvSpPr>
        <p:spPr>
          <a:xfrm>
            <a:off x="685800" y="1744663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25% </a:t>
            </a:r>
            <a:r>
              <a:rPr lang="en-GB" sz="3600">
                <a:solidFill>
                  <a:srgbClr val="FFFFFF"/>
                </a:solidFill>
              </a:rPr>
              <a:t>травм є смертельними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•"/>
            </a:pPr>
            <a:r>
              <a:rPr lang="en-GB" sz="3600">
                <a:solidFill>
                  <a:srgbClr val="FFFFFF"/>
                </a:solidFill>
              </a:rPr>
              <a:t>Миттєва смерть</a:t>
            </a:r>
            <a:endParaRPr/>
          </a:p>
          <a:p>
            <a:pPr indent="-284162" lvl="1" marL="741362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серйозне порушення роботи серця та судин</a:t>
            </a:r>
            <a:endParaRPr sz="3200">
              <a:solidFill>
                <a:srgbClr val="FFFFFF"/>
              </a:solidFill>
            </a:endParaRPr>
          </a:p>
          <a:p>
            <a:pPr indent="-431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sz="3600">
                <a:solidFill>
                  <a:srgbClr val="FFFFFF"/>
                </a:solidFill>
              </a:rPr>
              <a:t>Передчасна смерть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обструкція дихальних шляхів, тампонада серця або аспірація </a:t>
            </a:r>
            <a:endParaRPr/>
          </a:p>
        </p:txBody>
      </p:sp>
      <p:sp>
        <p:nvSpPr>
          <p:cNvPr id="886" name="Google Shape;886;p101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89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Система ПТД</a:t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681038" y="1600200"/>
            <a:ext cx="7780337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</a:rPr>
              <a:t>Первинний огляд</a:t>
            </a:r>
            <a:r>
              <a:rPr b="0" i="0" lang="en-GB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(за алгоритмом ABCDE)</a:t>
            </a:r>
            <a:endParaRPr sz="2400"/>
          </a:p>
          <a:p>
            <a:pPr indent="-258762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Швидке обстеження</a:t>
            </a:r>
            <a:endParaRPr sz="2400"/>
          </a:p>
          <a:p>
            <a:pPr indent="-258762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Ушкодження, які загрожують життю</a:t>
            </a:r>
            <a:endParaRPr sz="2400"/>
          </a:p>
          <a:p>
            <a:pPr indent="-258762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Допомагайте на власний розсуд</a:t>
            </a:r>
            <a:endParaRPr sz="2400"/>
          </a:p>
          <a:p>
            <a:pPr indent="-341313" lvl="0" marL="34290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00"/>
                </a:solidFill>
              </a:rPr>
              <a:t>Вторинний огляд</a:t>
            </a:r>
            <a:endParaRPr sz="2400"/>
          </a:p>
          <a:p>
            <a:pPr indent="-258762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Історія хвороби</a:t>
            </a:r>
            <a:endParaRPr sz="2400"/>
          </a:p>
          <a:p>
            <a:pPr indent="-258762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Детальне обстеження з ніг до голови</a:t>
            </a:r>
            <a:endParaRPr sz="2400"/>
          </a:p>
          <a:p>
            <a:pPr indent="-258762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Усі пошкодження</a:t>
            </a:r>
            <a:endParaRPr sz="2400"/>
          </a:p>
          <a:p>
            <a:pPr indent="-271463" lvl="1" marL="741363" marR="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Спеціальне обстеження, якщо є можливість</a:t>
            </a:r>
            <a:r>
              <a:rPr b="0" i="0" lang="en-GB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/>
          </a:p>
        </p:txBody>
      </p:sp>
      <p:sp>
        <p:nvSpPr>
          <p:cNvPr id="133" name="Google Shape;133;p21"/>
          <p:cNvSpPr/>
          <p:nvPr/>
        </p:nvSpPr>
        <p:spPr>
          <a:xfrm>
            <a:off x="0" y="6473825"/>
            <a:ext cx="2952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2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br>
              <a:rPr b="1" i="0" lang="en-GB" sz="4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Попередня оцінка стану </a:t>
            </a:r>
            <a:endParaRPr/>
          </a:p>
        </p:txBody>
      </p:sp>
      <p:sp>
        <p:nvSpPr>
          <p:cNvPr id="893" name="Google Shape;893;p102"/>
          <p:cNvSpPr txBox="1"/>
          <p:nvPr/>
        </p:nvSpPr>
        <p:spPr>
          <a:xfrm>
            <a:off x="673900" y="1953825"/>
            <a:ext cx="7780200" cy="3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</a:rPr>
              <a:t>Невідкладна перевірка: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rgbClr val="FFFFFF"/>
                </a:solidFill>
              </a:rPr>
              <a:t>Прохідності дихальних шляхів та контролю шийного відділу хребта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rgbClr val="FFFFFF"/>
                </a:solidFill>
              </a:rPr>
              <a:t>Дихання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rgbClr val="FFFFFF"/>
                </a:solidFill>
              </a:rPr>
              <a:t>Кровообігу</a:t>
            </a:r>
            <a:endParaRPr/>
          </a:p>
          <a:p>
            <a:pPr indent="-446088" lvl="0" marL="446088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GB" sz="3600">
                <a:solidFill>
                  <a:srgbClr val="FFFFFF"/>
                </a:solidFill>
              </a:rPr>
              <a:t>Неврологічного статусу</a:t>
            </a:r>
            <a:endParaRPr/>
          </a:p>
          <a:p>
            <a:pPr indent="-45720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Char char="•"/>
            </a:pPr>
            <a:r>
              <a:rPr lang="en-GB" sz="3600">
                <a:solidFill>
                  <a:schemeClr val="lt1"/>
                </a:solidFill>
              </a:rPr>
              <a:t>Зовнішнього вигляду</a:t>
            </a:r>
            <a:endParaRPr/>
          </a:p>
        </p:txBody>
      </p:sp>
      <p:sp>
        <p:nvSpPr>
          <p:cNvPr id="894" name="Google Shape;894;p102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3"/>
          <p:cNvSpPr txBox="1"/>
          <p:nvPr/>
        </p:nvSpPr>
        <p:spPr>
          <a:xfrm>
            <a:off x="685788" y="4759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endParaRPr/>
          </a:p>
        </p:txBody>
      </p:sp>
      <p:sp>
        <p:nvSpPr>
          <p:cNvPr id="903" name="Google Shape;903;p103"/>
          <p:cNvSpPr txBox="1"/>
          <p:nvPr/>
        </p:nvSpPr>
        <p:spPr>
          <a:xfrm>
            <a:off x="677863" y="1930400"/>
            <a:ext cx="7772400" cy="4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Пневмоторакс 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3200">
                <a:solidFill>
                  <a:srgbClr val="FFFFFF"/>
                </a:solidFill>
              </a:rPr>
              <a:t>клапанний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3200">
                <a:solidFill>
                  <a:srgbClr val="FFFFFF"/>
                </a:solidFill>
              </a:rPr>
              <a:t>простий</a:t>
            </a:r>
            <a:r>
              <a:rPr b="0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відкритий)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Гемоторакс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Контузія легень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Флотація грудної клітки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Переломи ребер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Інше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тампонада сердца 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контузія миокарда</a:t>
            </a:r>
            <a:endParaRPr/>
          </a:p>
        </p:txBody>
      </p:sp>
      <p:sp>
        <p:nvSpPr>
          <p:cNvPr id="904" name="Google Shape;904;p103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91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4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Клапанний Пневмоторакс</a:t>
            </a:r>
            <a:endParaRPr/>
          </a:p>
        </p:txBody>
      </p:sp>
      <p:sp>
        <p:nvSpPr>
          <p:cNvPr id="913" name="Google Shape;913;p104"/>
          <p:cNvSpPr txBox="1"/>
          <p:nvPr/>
        </p:nvSpPr>
        <p:spPr>
          <a:xfrm>
            <a:off x="123775" y="1879600"/>
            <a:ext cx="52404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Надзвичайна ситуація, що загрожує життю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Клінічний діагноз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Немає потреби у рентгені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Термінова декомпресія</a:t>
            </a:r>
            <a:endParaRPr/>
          </a:p>
        </p:txBody>
      </p:sp>
      <p:sp>
        <p:nvSpPr>
          <p:cNvPr id="914" name="Google Shape;914;p104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</a:t>
            </a:r>
            <a:endParaRPr/>
          </a:p>
        </p:txBody>
      </p:sp>
      <p:pic>
        <p:nvPicPr>
          <p:cNvPr id="915" name="Google Shape;91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4163" y="1879600"/>
            <a:ext cx="34925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5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Клапанний Пневмоторакс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924" name="Google Shape;924;p105"/>
          <p:cNvSpPr txBox="1"/>
          <p:nvPr/>
        </p:nvSpPr>
        <p:spPr>
          <a:xfrm>
            <a:off x="677863" y="2438400"/>
            <a:ext cx="7780337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Повітря надходить у плевральну порожнину, але не може вийти</a:t>
            </a:r>
            <a:endParaRPr sz="3600">
              <a:solidFill>
                <a:srgbClr val="FFFFFF"/>
              </a:solidFill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↑ Внутрішньогрудний тиск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Зміщення середостіння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↓ </a:t>
            </a:r>
            <a:r>
              <a:rPr lang="en-GB" sz="3600">
                <a:solidFill>
                  <a:srgbClr val="FFFFFF"/>
                </a:solidFill>
              </a:rPr>
              <a:t>венозне повернення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+ ↓ </a:t>
            </a:r>
            <a:r>
              <a:rPr lang="en-GB" sz="3600">
                <a:solidFill>
                  <a:srgbClr val="FFFFFF"/>
                </a:solidFill>
              </a:rPr>
              <a:t>серцевий викид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Респіраторний дистрес і гіпоксія</a:t>
            </a:r>
            <a:endParaRPr/>
          </a:p>
        </p:txBody>
      </p:sp>
      <p:sp>
        <p:nvSpPr>
          <p:cNvPr id="925" name="Google Shape;925;p105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93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6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Клапанний Пневмоторакс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Терапія</a:t>
            </a:r>
            <a:endParaRPr/>
          </a:p>
        </p:txBody>
      </p:sp>
      <p:sp>
        <p:nvSpPr>
          <p:cNvPr id="934" name="Google Shape;934;p106"/>
          <p:cNvSpPr txBox="1"/>
          <p:nvPr/>
        </p:nvSpPr>
        <p:spPr>
          <a:xfrm>
            <a:off x="161925" y="2236788"/>
            <a:ext cx="4741863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Негайна декомпресія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Голка великого діаметру</a:t>
            </a:r>
            <a:endParaRPr sz="2400">
              <a:solidFill>
                <a:srgbClr val="FFFFFF"/>
              </a:solidFill>
            </a:endParaRPr>
          </a:p>
          <a:p>
            <a:pPr indent="-284162" lvl="1" marL="74136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друге міжребер’я</a:t>
            </a:r>
            <a:endParaRPr/>
          </a:p>
          <a:p>
            <a:pPr indent="-284162" lvl="1" marL="74136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Times New Roman"/>
              <a:buChar char="•"/>
            </a:pPr>
            <a:r>
              <a:rPr lang="en-GB" sz="2400">
                <a:solidFill>
                  <a:srgbClr val="FFFFFF"/>
                </a:solidFill>
              </a:rPr>
              <a:t>середньоключична лінія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Наступний крок  → формальний дренаж грудної клітки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935" name="Google Shape;935;p106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94</a:t>
            </a:r>
            <a:endParaRPr/>
          </a:p>
        </p:txBody>
      </p:sp>
      <p:pic>
        <p:nvPicPr>
          <p:cNvPr id="936" name="Google Shape;93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788" y="2230438"/>
            <a:ext cx="4137025" cy="232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3788" y="4837113"/>
            <a:ext cx="1636712" cy="163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1988" y="4884738"/>
            <a:ext cx="2028825" cy="158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7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00"/>
                </a:solidFill>
              </a:rPr>
              <a:t>Простий Пневмоторакс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947" name="Google Shape;947;p107"/>
          <p:cNvSpPr txBox="1"/>
          <p:nvPr/>
        </p:nvSpPr>
        <p:spPr>
          <a:xfrm>
            <a:off x="409575" y="1801600"/>
            <a:ext cx="87345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Рентген для підтвердження та вимірювання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Ризик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600">
                <a:solidFill>
                  <a:srgbClr val="FFFFFF"/>
                </a:solidFill>
              </a:rPr>
              <a:t>клапанного пневмотораксу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Розглядання </a:t>
            </a:r>
            <a:r>
              <a:rPr lang="en-GB" sz="3600">
                <a:solidFill>
                  <a:srgbClr val="FFFFFF"/>
                </a:solidFill>
              </a:rPr>
              <a:t>дренажу</a:t>
            </a:r>
            <a:r>
              <a:rPr lang="en-GB" sz="3600">
                <a:solidFill>
                  <a:srgbClr val="FFFFFF"/>
                </a:solidFill>
              </a:rPr>
              <a:t> грудної клітки</a:t>
            </a:r>
            <a:endParaRPr sz="3600">
              <a:solidFill>
                <a:srgbClr val="FFFFFF"/>
              </a:solidFill>
            </a:endParaRPr>
          </a:p>
          <a:p>
            <a:pPr indent="-457200" lvl="1" marL="91440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GB" sz="3600">
                <a:solidFill>
                  <a:schemeClr val="lt1"/>
                </a:solidFill>
              </a:rPr>
              <a:t>великий пневмоторакс</a:t>
            </a:r>
            <a:endParaRPr sz="3200">
              <a:solidFill>
                <a:srgbClr val="FFFFFF"/>
              </a:solidFill>
            </a:endParaRPr>
          </a:p>
          <a:p>
            <a:pPr indent="-457200" lvl="1" marL="91440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GB" sz="3600">
                <a:solidFill>
                  <a:schemeClr val="lt1"/>
                </a:solidFill>
              </a:rPr>
              <a:t>потерпілий потребує вентиляції</a:t>
            </a:r>
            <a:endParaRPr/>
          </a:p>
          <a:p>
            <a:pPr indent="-284163" lvl="1" marL="741363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 транспортування потерпілого</a:t>
            </a:r>
            <a:endParaRPr/>
          </a:p>
        </p:txBody>
      </p:sp>
      <p:sp>
        <p:nvSpPr>
          <p:cNvPr id="948" name="Google Shape;948;p107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95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8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Відкритий Пневмоторакс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955" name="Google Shape;955;p108"/>
          <p:cNvSpPr txBox="1"/>
          <p:nvPr/>
        </p:nvSpPr>
        <p:spPr>
          <a:xfrm>
            <a:off x="-112125" y="1433850"/>
            <a:ext cx="7904400" cy="22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Проникаюче поранення грудної клітки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Присутні інші ознаки пневмотораксу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Закрити рану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(тільки </a:t>
            </a:r>
            <a:r>
              <a:rPr lang="en-GB" sz="3600">
                <a:solidFill>
                  <a:srgbClr val="FFFFFF"/>
                </a:solidFill>
              </a:rPr>
              <a:t>з 3 сторін</a:t>
            </a: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Повітря виходить на видиху</a:t>
            </a:r>
            <a:endParaRPr/>
          </a:p>
          <a:p>
            <a:pPr indent="-341312" lvl="0" marL="341312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Терміновий дренаж грудної </a:t>
            </a:r>
            <a:endParaRPr sz="3600">
              <a:solidFill>
                <a:srgbClr val="FFFFFF"/>
              </a:solidFill>
            </a:endParaRPr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клітки</a:t>
            </a:r>
            <a:endParaRPr/>
          </a:p>
        </p:txBody>
      </p:sp>
      <p:sp>
        <p:nvSpPr>
          <p:cNvPr id="956" name="Google Shape;956;p108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96</a:t>
            </a:r>
            <a:endParaRPr/>
          </a:p>
        </p:txBody>
      </p:sp>
      <p:pic>
        <p:nvPicPr>
          <p:cNvPr id="957" name="Google Shape;95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125" y="4221175"/>
            <a:ext cx="2084975" cy="22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0125" y="2092771"/>
            <a:ext cx="2084975" cy="2007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9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endParaRPr sz="54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Гемоторакс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967" name="Google Shape;967;p109"/>
          <p:cNvSpPr txBox="1"/>
          <p:nvPr/>
        </p:nvSpPr>
        <p:spPr>
          <a:xfrm>
            <a:off x="282575" y="2286000"/>
            <a:ext cx="561975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Звуки дихання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↓, </a:t>
            </a:r>
            <a:r>
              <a:rPr lang="en-GB" sz="2800">
                <a:solidFill>
                  <a:srgbClr val="FFFFFF"/>
                </a:solidFill>
              </a:rPr>
              <a:t>тупа перкусія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Може настати гіповолемічний шок</a:t>
            </a:r>
            <a:endParaRPr/>
          </a:p>
          <a:p>
            <a:pPr indent="-341312" lvl="0" marL="34131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Дренаж грудної клітки голкою великого діаметру</a:t>
            </a:r>
            <a:endParaRPr sz="2800">
              <a:solidFill>
                <a:srgbClr val="FFFFFF"/>
              </a:solidFill>
            </a:endParaRPr>
          </a:p>
          <a:p>
            <a:pPr indent="-341313" lvl="0" marL="34131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Розправлення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леген</a:t>
            </a:r>
            <a:r>
              <a:rPr lang="en-GB" sz="2800">
                <a:solidFill>
                  <a:srgbClr val="FFFFFF"/>
                </a:solidFill>
              </a:rPr>
              <a:t>і</a:t>
            </a: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мало б зупинити кровотечу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Times New Roman"/>
              <a:buChar char="•"/>
            </a:pPr>
            <a:r>
              <a:rPr lang="en-GB" sz="2800">
                <a:solidFill>
                  <a:srgbClr val="FFFFFF"/>
                </a:solidFill>
              </a:rPr>
              <a:t>Якщо кровотеча триває, зверніться до хірурга</a:t>
            </a:r>
            <a:endParaRPr/>
          </a:p>
        </p:txBody>
      </p:sp>
      <p:sp>
        <p:nvSpPr>
          <p:cNvPr id="968" name="Google Shape;968;p109"/>
          <p:cNvSpPr/>
          <p:nvPr/>
        </p:nvSpPr>
        <p:spPr>
          <a:xfrm>
            <a:off x="-9525" y="6478588"/>
            <a:ext cx="5762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97</a:t>
            </a:r>
            <a:endParaRPr/>
          </a:p>
        </p:txBody>
      </p:sp>
      <p:pic>
        <p:nvPicPr>
          <p:cNvPr id="969" name="Google Shape;96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7425" y="2516188"/>
            <a:ext cx="2868613" cy="25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0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75" lIns="92150" spcFirstLastPara="1" rIns="92150" wrap="square" tIns="46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000">
                <a:solidFill>
                  <a:srgbClr val="FFFF00"/>
                </a:solidFill>
              </a:rPr>
              <a:t>Контузія легень</a:t>
            </a:r>
            <a:endParaRPr/>
          </a:p>
        </p:txBody>
      </p:sp>
      <p:sp>
        <p:nvSpPr>
          <p:cNvPr id="978" name="Google Shape;978;p110"/>
          <p:cNvSpPr txBox="1"/>
          <p:nvPr/>
        </p:nvSpPr>
        <p:spPr>
          <a:xfrm>
            <a:off x="149400" y="1761350"/>
            <a:ext cx="8994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150" spcFirstLastPara="1" rIns="92150" wrap="square" tIns="46075">
            <a:noAutofit/>
          </a:bodyPr>
          <a:lstStyle/>
          <a:p>
            <a:pPr indent="-341313" lvl="0" marL="341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Потенційно загрожує життю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Підозра на неї, якщо зламані ребра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Варто остерігатися прогресування протягом 24 годин</a:t>
            </a:r>
            <a:endParaRPr/>
          </a:p>
          <a:p>
            <a:pPr indent="-341313" lvl="0" marL="341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Терапія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кисень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знеболення</a:t>
            </a:r>
            <a:endParaRPr/>
          </a:p>
          <a:p>
            <a:pPr indent="-284163" lvl="1" marL="74136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20"/>
              <a:buFont typeface="Times New Roman"/>
              <a:buChar char="•"/>
            </a:pPr>
            <a:r>
              <a:rPr lang="en-GB" sz="3200">
                <a:solidFill>
                  <a:srgbClr val="FFFFFF"/>
                </a:solidFill>
              </a:rPr>
              <a:t>Допоможіть при вентиляції, якщо необхідно</a:t>
            </a:r>
            <a:endParaRPr/>
          </a:p>
        </p:txBody>
      </p:sp>
      <p:sp>
        <p:nvSpPr>
          <p:cNvPr id="979" name="Google Shape;979;p110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98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1"/>
          <p:cNvSpPr txBox="1"/>
          <p:nvPr/>
        </p:nvSpPr>
        <p:spPr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75" lIns="90350" spcFirstLastPara="1" rIns="90350" wrap="square" tIns="4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Травми грудної клітки</a:t>
            </a:r>
            <a:endParaRPr sz="54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FFFF00"/>
                </a:solidFill>
              </a:rPr>
              <a:t>Переломи ребер</a:t>
            </a:r>
            <a:br>
              <a:rPr b="0" i="0" lang="en-GB" sz="5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986" name="Google Shape;986;p111"/>
          <p:cNvSpPr txBox="1"/>
          <p:nvPr/>
        </p:nvSpPr>
        <p:spPr>
          <a:xfrm>
            <a:off x="677863" y="2216150"/>
            <a:ext cx="8051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275" lIns="90350" spcFirstLastPara="1" rIns="90350" wrap="square" tIns="44275">
            <a:noAutofit/>
          </a:bodyPr>
          <a:lstStyle/>
          <a:p>
            <a:pPr indent="-341313" lvl="0" marL="34131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Може призвести до основного ураження легень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Може виникнути від простої травми у літніх людей</a:t>
            </a:r>
            <a:endParaRPr/>
          </a:p>
          <a:p>
            <a:pPr indent="-341313" lvl="0" marL="341313" marR="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•"/>
            </a:pPr>
            <a:r>
              <a:rPr lang="en-GB" sz="3600">
                <a:solidFill>
                  <a:srgbClr val="FFFFFF"/>
                </a:solidFill>
              </a:rPr>
              <a:t>Пам’ятайте про знеболення</a:t>
            </a:r>
            <a:endParaRPr/>
          </a:p>
        </p:txBody>
      </p:sp>
      <p:sp>
        <p:nvSpPr>
          <p:cNvPr id="987" name="Google Shape;987;p111"/>
          <p:cNvSpPr/>
          <p:nvPr/>
        </p:nvSpPr>
        <p:spPr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